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9F5-61A6-486B-9624-35008D3E1C7F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5EFB-D754-4E9D-987B-0F2D4ABADC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4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9F5-61A6-486B-9624-35008D3E1C7F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5EFB-D754-4E9D-987B-0F2D4ABADC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51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9F5-61A6-486B-9624-35008D3E1C7F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5EFB-D754-4E9D-987B-0F2D4ABADC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75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9F5-61A6-486B-9624-35008D3E1C7F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5EFB-D754-4E9D-987B-0F2D4ABADC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6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9F5-61A6-486B-9624-35008D3E1C7F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5EFB-D754-4E9D-987B-0F2D4ABADC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11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9F5-61A6-486B-9624-35008D3E1C7F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5EFB-D754-4E9D-987B-0F2D4ABADC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0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9F5-61A6-486B-9624-35008D3E1C7F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5EFB-D754-4E9D-987B-0F2D4ABADC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56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9F5-61A6-486B-9624-35008D3E1C7F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5EFB-D754-4E9D-987B-0F2D4ABADC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60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9F5-61A6-486B-9624-35008D3E1C7F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5EFB-D754-4E9D-987B-0F2D4ABADC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17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9F5-61A6-486B-9624-35008D3E1C7F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5EFB-D754-4E9D-987B-0F2D4ABADC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46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9F5-61A6-486B-9624-35008D3E1C7F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5EFB-D754-4E9D-987B-0F2D4ABADC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35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AA9F5-61A6-486B-9624-35008D3E1C7F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55EFB-D754-4E9D-987B-0F2D4ABADC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77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Matthieu Moreau</dc:creator>
  <cp:lastModifiedBy>Matthieu Moreau</cp:lastModifiedBy>
  <cp:revision>1</cp:revision>
  <dcterms:created xsi:type="dcterms:W3CDTF">2018-03-12T15:39:51Z</dcterms:created>
  <dcterms:modified xsi:type="dcterms:W3CDTF">2018-03-12T15:40:34Z</dcterms:modified>
</cp:coreProperties>
</file>