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888888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381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381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solidFill>
            <a:srgbClr val="888888">
              <a:alpha val="20000"/>
            </a:srgbClr>
          </a:solidFill>
        </a:fill>
      </a:tcStyle>
    </a:firstCol>
    <a:la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127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88888"/>
        </a:fontRef>
        <a:srgbClr val="888888"/>
      </a:tcTxStyle>
      <a:tcStyle>
        <a:tcBdr>
          <a:left>
            <a:ln w="12700" cap="flat">
              <a:solidFill>
                <a:srgbClr val="888888"/>
              </a:solidFill>
              <a:prstDash val="solid"/>
              <a:round/>
            </a:ln>
          </a:left>
          <a:right>
            <a:ln w="12700" cap="flat">
              <a:solidFill>
                <a:srgbClr val="888888"/>
              </a:solidFill>
              <a:prstDash val="solid"/>
              <a:round/>
            </a:ln>
          </a:right>
          <a:top>
            <a:ln w="127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solidFill>
                <a:srgbClr val="888888"/>
              </a:solidFill>
              <a:prstDash val="solid"/>
              <a:round/>
            </a:ln>
          </a:insideH>
          <a:insideV>
            <a:ln w="12700" cap="flat">
              <a:solidFill>
                <a:srgbClr val="8888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blurRad="63500" dist="50800" dir="5400000" rotWithShape="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4"/>
          </p:nvPr>
        </p:nvSpPr>
        <p:spPr>
          <a:xfrm rot="180000">
            <a:off x="7029728" y="4460354"/>
            <a:ext cx="4959171" cy="4013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0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1270000" y="4559298"/>
            <a:ext cx="10464800" cy="12703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  <a:lvl2pPr algn="ctr">
              <a:spcBef>
                <a:spcPts val="0"/>
              </a:spcBef>
              <a:buBlip>
                <a:blip r:embed="rId6"/>
              </a:buBlip>
              <a:defRPr i="1"/>
            </a:lvl2pPr>
            <a:lvl3pPr algn="ctr">
              <a:spcBef>
                <a:spcPts val="0"/>
              </a:spcBef>
              <a:buBlip>
                <a:blip r:embed="rId6"/>
              </a:buBlip>
              <a:defRPr i="1"/>
            </a:lvl3pPr>
            <a:lvl4pPr algn="ctr">
              <a:spcBef>
                <a:spcPts val="0"/>
              </a:spcBef>
              <a:buBlip>
                <a:blip r:embed="rId6"/>
              </a:buBlip>
              <a:defRPr i="1"/>
            </a:lvl4pPr>
            <a:lvl5pPr algn="ctr">
              <a:spcBef>
                <a:spcPts val="0"/>
              </a:spcBef>
              <a:buBlip>
                <a:blip r:embed="rId6"/>
              </a:buBlip>
              <a:defRPr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/>
          <a:lstStyle/>
          <a:p>
            <a:pPr marL="310895" indent="-310895" defTabSz="397256">
              <a:spcBef>
                <a:spcPts val="2700"/>
              </a:spcBef>
              <a:buBlip>
                <a:blip r:embed="rId6"/>
              </a:buBlip>
              <a:defRPr sz="2448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21428" r="64507" b="16069"/>
          <a:stretch>
            <a:fillRect/>
          </a:stretch>
        </p:blipFill>
        <p:spPr>
          <a:xfrm>
            <a:off x="444500" y="1854199"/>
            <a:ext cx="12115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8"/>
            <a:ext cx="9753601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dash-line.png"/>
          <p:cNvPicPr>
            <a:picLocks noChangeAspect="1"/>
          </p:cNvPicPr>
          <p:nvPr/>
        </p:nvPicPr>
        <p:blipFill>
          <a:blip r:embed="rId2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8"/>
            <a:ext cx="7239003" cy="444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8678" r="51892"/>
          <a:stretch>
            <a:fillRect/>
          </a:stretch>
        </p:blipFill>
        <p:spPr>
          <a:xfrm rot="10799995">
            <a:off x="882648" y="8775709"/>
            <a:ext cx="11461752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ri-line.png"/>
          <p:cNvPicPr>
            <a:picLocks noChangeAspect="1"/>
          </p:cNvPicPr>
          <p:nvPr/>
        </p:nvPicPr>
        <p:blipFill>
          <a:blip r:embed="rId3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4" cy="410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apbook_title_h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4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1272292" y="946150"/>
            <a:ext cx="10464803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2" name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ines-vert-li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pic" sz="half" idx="13"/>
          </p:nvPr>
        </p:nvSpPr>
        <p:spPr>
          <a:xfrm>
            <a:off x="6565900" y="1358900"/>
            <a:ext cx="5185077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498"/>
            <a:ext cx="6858001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-2" y="9016999"/>
            <a:ext cx="13004803" cy="304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lus-line.png"/>
          <p:cNvPicPr>
            <a:picLocks noChangeAspect="1"/>
          </p:cNvPicPr>
          <p:nvPr/>
        </p:nvPicPr>
        <p:blipFill>
          <a:blip r:embed="rId2">
            <a:extLst/>
          </a:blip>
          <a:srcRect t="18751" r="51796" b="21247"/>
          <a:stretch>
            <a:fillRect/>
          </a:stretch>
        </p:blipFill>
        <p:spPr>
          <a:xfrm rot="10800002">
            <a:off x="704848" y="1974844"/>
            <a:ext cx="11753852" cy="30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apbook_title_h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pic" sz="half" idx="13"/>
          </p:nvPr>
        </p:nvSpPr>
        <p:spPr>
          <a:xfrm rot="21360000">
            <a:off x="7449145" y="2547298"/>
            <a:ext cx="4737181" cy="6311902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Texte du titre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/>
          <p:cNvPicPr>
            <a:picLocks noChangeAspect="1"/>
          </p:cNvPicPr>
          <p:nvPr/>
        </p:nvPicPr>
        <p:blipFill>
          <a:blip r:embed="rId15">
            <a:extLst/>
          </a:blip>
          <a:srcRect l="16504" r="50434"/>
          <a:stretch>
            <a:fillRect/>
          </a:stretch>
        </p:blipFill>
        <p:spPr>
          <a:xfrm rot="5400000">
            <a:off x="-3378366" y="4686136"/>
            <a:ext cx="8216904" cy="140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t="5872" b="5892"/>
          <a:stretch>
            <a:fillRect/>
          </a:stretch>
        </p:blipFill>
        <p:spPr>
          <a:xfrm rot="21599984">
            <a:off x="698498" y="469906"/>
            <a:ext cx="11468107" cy="190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53986" t="2927" r="41139"/>
          <a:stretch>
            <a:fillRect/>
          </a:stretch>
        </p:blipFill>
        <p:spPr>
          <a:xfrm rot="21599984">
            <a:off x="12439649" y="9010646"/>
            <a:ext cx="558803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/>
          <p:cNvPicPr>
            <a:picLocks noChangeAspect="1"/>
          </p:cNvPicPr>
          <p:nvPr/>
        </p:nvPicPr>
        <p:blipFill>
          <a:blip r:embed="rId16">
            <a:extLst/>
          </a:blip>
          <a:srcRect l="37929" t="2926" r="56976"/>
          <a:stretch>
            <a:fillRect/>
          </a:stretch>
        </p:blipFill>
        <p:spPr>
          <a:xfrm rot="21599984">
            <a:off x="6349" y="9010652"/>
            <a:ext cx="584203" cy="20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628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8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Test presentation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Hello world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t>            departement project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normal text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           my paragraph with one message and less than 140 characters et j'adore les tests de "l'" et de ponctuation !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bullet points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            first bullet point        </a:t>
            </a:r>
          </a:p>
          <a:p>
            <a:pPr/>
            <a:r>
              <a:t>            second bullet point        </a:t>
            </a:r>
          </a:p>
          <a:p>
            <a:pPr lvl="1"/>
            <a:r>
              <a:t>            third bullet point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test.jpg"/>
          <p:cNvPicPr>
            <a:picLocks noGrp="1" noChangeAspect="1"/>
          </p:cNvPicPr>
          <p:nvPr>
            <p:ph type="pic" idx="13" sz="half"/>
          </p:nvPr>
        </p:nvPicPr>
        <p:blipFill>
          <a:blip r:embed="rId2"/>
          <a:srcRect l="22911" r="229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with text and image    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r>
              <a:t>            jolie image !!!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g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126" r="5126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pont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2405" b="1240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and about bridges ...    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t>            a cute exemple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888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4" baseType="lpstr">
      <vt:lpstr>Georgia</vt:lpstr>
      <vt:lpstr>Helvetica Neue</vt:lpstr>
      <vt:lpstr>Marker Felt</vt:lpstr>
      <vt:lpstr>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Guillaume DESFORGES</cp:lastModifiedBy>
  <cp:revision>1</cp:revision>
  <dcterms:modified xsi:type="dcterms:W3CDTF">2017-03-03T14:47:36Z</dcterms:modified>
</cp:coreProperties>
</file>