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8" r:id="rId6"/>
    <p:sldId id="259" r:id="rId7"/>
    <p:sldId id="275" r:id="rId8"/>
    <p:sldId id="281" r:id="rId9"/>
    <p:sldId id="276" r:id="rId10"/>
    <p:sldId id="287" r:id="rId11"/>
    <p:sldId id="277" r:id="rId12"/>
    <p:sldId id="278" r:id="rId13"/>
    <p:sldId id="260" r:id="rId14"/>
    <p:sldId id="282" r:id="rId15"/>
    <p:sldId id="283" r:id="rId16"/>
    <p:sldId id="270" r:id="rId17"/>
    <p:sldId id="286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95B"/>
    <a:srgbClr val="00AEEF"/>
    <a:srgbClr val="A6C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2CAF7B-88DC-40C1-BCF4-1B22E99F6F07}" v="64" dt="2021-01-09T18:08:03.512"/>
    <p1510:client id="{3C2F58DA-B470-4532-8E1E-21B2625B1706}" v="329" dt="2021-01-14T16:10:59.414"/>
    <p1510:client id="{63CE2AAF-AA21-4A80-80A2-A9BBF42BA649}" v="385" dt="2021-01-08T21:47:04.015"/>
    <p1510:client id="{65A23F3D-2574-45E8-9814-CF766B88695E}" v="40" dt="2021-01-10T17:33:37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86355" autoAdjust="0"/>
  </p:normalViewPr>
  <p:slideViewPr>
    <p:cSldViewPr snapToGrid="0" showGuides="1">
      <p:cViewPr varScale="1">
        <p:scale>
          <a:sx n="70" d="100"/>
          <a:sy n="70" d="100"/>
        </p:scale>
        <p:origin x="1200" y="60"/>
      </p:cViewPr>
      <p:guideLst>
        <p:guide pos="2880"/>
        <p:guide orient="horz" pos="2183"/>
      </p:guideLst>
    </p:cSldViewPr>
  </p:slideViewPr>
  <p:outlineViewPr>
    <p:cViewPr>
      <p:scale>
        <a:sx n="33" d="100"/>
        <a:sy n="33" d="100"/>
      </p:scale>
      <p:origin x="0" y="-526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97DD5-2002-45A0-983A-E9EE31BC6399}" type="datetimeFigureOut">
              <a:rPr lang="fr-CA" smtClean="0"/>
              <a:t>2021-01-14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9DDFB-E7D8-40D1-B1FC-52127DDA6CB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95001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A138A-BECB-4D3B-8E46-E7D6F0D4E51F}" type="datetimeFigureOut">
              <a:rPr lang="fr-CA" smtClean="0"/>
              <a:t>2021-01-14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A251B-3A23-4661-A32D-22CDD4FEFE4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6080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A251B-3A23-4661-A32D-22CDD4FEFE43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084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Page A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17099" y="3888000"/>
            <a:ext cx="5220000" cy="553998"/>
          </a:xfrm>
          <a:solidFill>
            <a:schemeClr val="bg1"/>
          </a:solidFill>
        </p:spPr>
        <p:txBody>
          <a:bodyPr lIns="0" tIns="0" rIns="0" bIns="0" anchor="t" anchorCtr="0">
            <a:noAutofit/>
          </a:bodyPr>
          <a:lstStyle>
            <a:lvl1pPr algn="l">
              <a:defRPr sz="3200" b="1" cap="none" baseline="0">
                <a:solidFill>
                  <a:srgbClr val="00AEEF"/>
                </a:solidFill>
              </a:defRPr>
            </a:lvl1pPr>
          </a:lstStyle>
          <a:p>
            <a:r>
              <a:rPr lang="en-CA" noProof="0" dirty="0"/>
              <a:t>Insert title here</a:t>
            </a:r>
          </a:p>
        </p:txBody>
      </p:sp>
      <p:sp>
        <p:nvSpPr>
          <p:cNvPr id="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17099" y="5148000"/>
            <a:ext cx="5220000" cy="369332"/>
          </a:xfrm>
          <a:solidFill>
            <a:schemeClr val="bg1"/>
          </a:solidFill>
        </p:spPr>
        <p:txBody>
          <a:bodyPr lIns="0" tIns="0" rIns="0">
            <a:noAutofit/>
          </a:bodyPr>
          <a:lstStyle>
            <a:lvl1pPr marL="0" indent="0" algn="l">
              <a:buNone/>
              <a:defRPr sz="2200" cap="none" baseline="0">
                <a:solidFill>
                  <a:srgbClr val="5859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noProof="0" dirty="0"/>
              <a:t>Insert subtitle</a:t>
            </a:r>
          </a:p>
        </p:txBody>
      </p:sp>
    </p:spTree>
    <p:extLst>
      <p:ext uri="{BB962C8B-B14F-4D97-AF65-F5344CB8AC3E}">
        <p14:creationId xmlns:p14="http://schemas.microsoft.com/office/powerpoint/2010/main" val="409776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 noProof="0" dirty="0"/>
              <a:t>Insert title here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1236" y="2438400"/>
            <a:ext cx="4032988" cy="3619500"/>
          </a:xfrm>
        </p:spPr>
        <p:txBody>
          <a:bodyPr/>
          <a:lstStyle>
            <a:lvl1pPr>
              <a:spcAft>
                <a:spcPts val="600"/>
              </a:spcAft>
              <a:defRPr sz="20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0"/>
              </a:spcAft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</a:p>
          <a:p>
            <a:pPr lvl="2"/>
            <a:r>
              <a:rPr lang="en-CA" noProof="0" dirty="0"/>
              <a:t>Level 3</a:t>
            </a:r>
          </a:p>
          <a:p>
            <a:pPr lvl="3"/>
            <a:r>
              <a:rPr lang="en-CA" noProof="0" dirty="0"/>
              <a:t>Level 4</a:t>
            </a:r>
          </a:p>
          <a:p>
            <a:pPr lvl="4"/>
            <a:r>
              <a:rPr lang="en-CA" noProof="0" dirty="0"/>
              <a:t>Level 5</a:t>
            </a:r>
            <a:endParaRPr lang="fr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78828" y="2438400"/>
            <a:ext cx="4032988" cy="3619500"/>
          </a:xfrm>
        </p:spPr>
        <p:txBody>
          <a:bodyPr/>
          <a:lstStyle>
            <a:lvl1pPr>
              <a:spcAft>
                <a:spcPts val="600"/>
              </a:spcAft>
              <a:defRPr sz="20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0"/>
              </a:spcAft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</a:p>
          <a:p>
            <a:pPr lvl="2"/>
            <a:r>
              <a:rPr lang="en-CA" noProof="0" dirty="0"/>
              <a:t>Level 3</a:t>
            </a:r>
          </a:p>
          <a:p>
            <a:pPr lvl="3"/>
            <a:r>
              <a:rPr lang="en-CA" noProof="0" dirty="0"/>
              <a:t>Level 4</a:t>
            </a:r>
          </a:p>
          <a:p>
            <a:pPr lvl="4"/>
            <a:r>
              <a:rPr lang="en-CA" noProof="0" dirty="0"/>
              <a:t>Level 5</a:t>
            </a:r>
            <a:endParaRPr lang="fr-CA" dirty="0"/>
          </a:p>
        </p:txBody>
      </p:sp>
      <p:cxnSp>
        <p:nvCxnSpPr>
          <p:cNvPr id="9" name="Connecteur droit 8"/>
          <p:cNvCxnSpPr/>
          <p:nvPr userDrawn="1">
            <p:custDataLst>
              <p:tags r:id="rId1"/>
            </p:custDataLst>
          </p:nvPr>
        </p:nvCxnSpPr>
        <p:spPr>
          <a:xfrm flipV="1">
            <a:off x="4572000" y="2452914"/>
            <a:ext cx="0" cy="3600000"/>
          </a:xfrm>
          <a:prstGeom prst="line">
            <a:avLst/>
          </a:prstGeom>
          <a:ln w="19050">
            <a:solidFill>
              <a:srgbClr val="99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51236" y="1834446"/>
            <a:ext cx="4033800" cy="307777"/>
          </a:xfrm>
        </p:spPr>
        <p:txBody>
          <a:bodyPr anchor="t" anchorCtr="0">
            <a:sp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noProof="0" dirty="0"/>
              <a:t>Title</a:t>
            </a:r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778015" y="1834446"/>
            <a:ext cx="4033800" cy="307777"/>
          </a:xfrm>
        </p:spPr>
        <p:txBody>
          <a:bodyPr anchor="t" anchorCtr="0">
            <a:sp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noProof="0" dirty="0"/>
              <a:t>Title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9934" y="6356350"/>
            <a:ext cx="4034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6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 noProof="0" dirty="0"/>
              <a:t>Insert title here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1236" y="2438400"/>
            <a:ext cx="4032988" cy="3619500"/>
          </a:xfrm>
        </p:spPr>
        <p:txBody>
          <a:bodyPr/>
          <a:lstStyle>
            <a:lvl1pPr>
              <a:spcAft>
                <a:spcPts val="600"/>
              </a:spcAft>
              <a:defRPr sz="20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0"/>
              </a:spcAft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</a:p>
          <a:p>
            <a:pPr lvl="2"/>
            <a:r>
              <a:rPr lang="en-CA" noProof="0" dirty="0"/>
              <a:t>Level 3</a:t>
            </a:r>
          </a:p>
          <a:p>
            <a:pPr lvl="3"/>
            <a:r>
              <a:rPr lang="en-CA" noProof="0" dirty="0"/>
              <a:t>Level 4</a:t>
            </a:r>
          </a:p>
          <a:p>
            <a:pPr lvl="4"/>
            <a:r>
              <a:rPr lang="en-CA" noProof="0" dirty="0"/>
              <a:t>Level 5</a:t>
            </a:r>
            <a:endParaRPr lang="fr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78828" y="2438400"/>
            <a:ext cx="4032988" cy="3619500"/>
          </a:xfrm>
        </p:spPr>
        <p:txBody>
          <a:bodyPr/>
          <a:lstStyle>
            <a:lvl1pPr>
              <a:spcAft>
                <a:spcPts val="600"/>
              </a:spcAft>
              <a:defRPr sz="20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0"/>
              </a:spcAft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</a:p>
          <a:p>
            <a:pPr lvl="2"/>
            <a:r>
              <a:rPr lang="en-CA" noProof="0" dirty="0"/>
              <a:t>Level 3</a:t>
            </a:r>
          </a:p>
          <a:p>
            <a:pPr lvl="3"/>
            <a:r>
              <a:rPr lang="en-CA" noProof="0" dirty="0"/>
              <a:t>Level 4</a:t>
            </a:r>
          </a:p>
          <a:p>
            <a:pPr lvl="4"/>
            <a:r>
              <a:rPr lang="en-CA" noProof="0" dirty="0"/>
              <a:t>Level 5</a:t>
            </a:r>
            <a:endParaRPr lang="fr-CA" dirty="0"/>
          </a:p>
        </p:txBody>
      </p:sp>
      <p:cxnSp>
        <p:nvCxnSpPr>
          <p:cNvPr id="9" name="Connecteur droit 8"/>
          <p:cNvCxnSpPr/>
          <p:nvPr userDrawn="1">
            <p:custDataLst>
              <p:tags r:id="rId1"/>
            </p:custDataLst>
          </p:nvPr>
        </p:nvCxnSpPr>
        <p:spPr>
          <a:xfrm flipV="1">
            <a:off x="4572000" y="2446790"/>
            <a:ext cx="0" cy="3600000"/>
          </a:xfrm>
          <a:prstGeom prst="line">
            <a:avLst/>
          </a:prstGeom>
          <a:ln w="19050">
            <a:solidFill>
              <a:srgbClr val="99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51236" y="1834446"/>
            <a:ext cx="4033800" cy="307777"/>
          </a:xfrm>
        </p:spPr>
        <p:txBody>
          <a:bodyPr anchor="t" anchorCtr="0">
            <a:sp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noProof="0" dirty="0"/>
              <a:t>Title</a:t>
            </a:r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778015" y="1834446"/>
            <a:ext cx="4033800" cy="307777"/>
          </a:xfrm>
        </p:spPr>
        <p:txBody>
          <a:bodyPr anchor="t" anchorCtr="0">
            <a:sp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noProof="0" dirty="0"/>
              <a:t>Title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9934" y="6356350"/>
            <a:ext cx="4034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4" name="Espace réservé du contenu 7"/>
          <p:cNvSpPr>
            <a:spLocks noGrp="1"/>
          </p:cNvSpPr>
          <p:nvPr>
            <p:ph sz="quarter" idx="13" hasCustomPrompt="1"/>
          </p:nvPr>
        </p:nvSpPr>
        <p:spPr>
          <a:xfrm>
            <a:off x="324001" y="720000"/>
            <a:ext cx="8479631" cy="369332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000" indent="0">
              <a:buFontTx/>
              <a:buNone/>
              <a:defRPr/>
            </a:lvl2pPr>
            <a:lvl3pPr marL="756000" indent="0">
              <a:buFontTx/>
              <a:buNone/>
              <a:defRPr/>
            </a:lvl3pPr>
            <a:lvl4pPr marL="1080000" indent="0">
              <a:buFontTx/>
              <a:buNone/>
              <a:defRPr/>
            </a:lvl4pPr>
            <a:lvl5pPr marL="1440000" indent="0">
              <a:buFontTx/>
              <a:buNone/>
              <a:defRPr/>
            </a:lvl5pPr>
          </a:lstStyle>
          <a:p>
            <a:pPr lvl="0"/>
            <a:r>
              <a:rPr lang="en-CA" noProof="0" dirty="0"/>
              <a:t>Insert subtitle</a:t>
            </a:r>
          </a:p>
        </p:txBody>
      </p:sp>
    </p:spTree>
    <p:extLst>
      <p:ext uri="{BB962C8B-B14F-4D97-AF65-F5344CB8AC3E}">
        <p14:creationId xmlns:p14="http://schemas.microsoft.com/office/powerpoint/2010/main" val="219188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 noProof="0" dirty="0"/>
              <a:t>Insert title here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 hasCustomPrompt="1"/>
          </p:nvPr>
        </p:nvSpPr>
        <p:spPr>
          <a:xfrm>
            <a:off x="342900" y="1814512"/>
            <a:ext cx="4107384" cy="2052000"/>
          </a:xfrm>
        </p:spPr>
        <p:txBody>
          <a:bodyPr/>
          <a:lstStyle>
            <a:lvl1pPr marL="288000" indent="-288000">
              <a:spcAft>
                <a:spcPts val="600"/>
              </a:spcAft>
              <a:defRPr sz="2000"/>
            </a:lvl1pPr>
            <a:lvl2pPr marL="540000" indent="-270000">
              <a:spcAft>
                <a:spcPts val="600"/>
              </a:spcAft>
              <a:defRPr sz="1800"/>
            </a:lvl2pPr>
            <a:lvl3pPr marL="720000" indent="-180000">
              <a:spcAft>
                <a:spcPts val="600"/>
              </a:spcAft>
              <a:defRPr sz="1600"/>
            </a:lvl3pPr>
            <a:lvl4pPr marL="900000" indent="-180000">
              <a:spcAft>
                <a:spcPts val="600"/>
              </a:spcAft>
              <a:defRPr sz="1400"/>
            </a:lvl4pPr>
            <a:lvl5pPr marL="1079500" indent="-180000">
              <a:spcAft>
                <a:spcPts val="600"/>
              </a:spcAft>
              <a:defRPr sz="1400"/>
            </a:lvl5pPr>
          </a:lstStyle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</a:p>
          <a:p>
            <a:pPr lvl="2"/>
            <a:r>
              <a:rPr lang="en-CA" noProof="0" dirty="0"/>
              <a:t>Level 3</a:t>
            </a:r>
          </a:p>
          <a:p>
            <a:pPr lvl="3"/>
            <a:r>
              <a:rPr lang="en-CA" noProof="0" dirty="0"/>
              <a:t>Level 4</a:t>
            </a:r>
          </a:p>
          <a:p>
            <a:pPr lvl="4"/>
            <a:r>
              <a:rPr lang="en-CA" noProof="0" dirty="0"/>
              <a:t>Level 5</a:t>
            </a:r>
            <a:endParaRPr lang="fr-CA" dirty="0"/>
          </a:p>
        </p:txBody>
      </p:sp>
      <p:sp>
        <p:nvSpPr>
          <p:cNvPr id="15" name="Espace réservé du contenu 4"/>
          <p:cNvSpPr>
            <a:spLocks noGrp="1"/>
          </p:cNvSpPr>
          <p:nvPr>
            <p:ph sz="quarter" idx="14" hasCustomPrompt="1"/>
          </p:nvPr>
        </p:nvSpPr>
        <p:spPr>
          <a:xfrm>
            <a:off x="4690749" y="1814512"/>
            <a:ext cx="4107384" cy="2052000"/>
          </a:xfrm>
        </p:spPr>
        <p:txBody>
          <a:bodyPr/>
          <a:lstStyle>
            <a:lvl1pPr marL="288000" indent="-288000">
              <a:spcAft>
                <a:spcPts val="600"/>
              </a:spcAft>
              <a:defRPr sz="2000"/>
            </a:lvl1pPr>
            <a:lvl2pPr marL="540000" indent="-270000">
              <a:spcAft>
                <a:spcPts val="600"/>
              </a:spcAft>
              <a:defRPr sz="1800"/>
            </a:lvl2pPr>
            <a:lvl3pPr marL="720000" indent="-180000">
              <a:spcAft>
                <a:spcPts val="600"/>
              </a:spcAft>
              <a:defRPr sz="1600"/>
            </a:lvl3pPr>
            <a:lvl4pPr marL="900000" indent="-180000">
              <a:spcAft>
                <a:spcPts val="600"/>
              </a:spcAft>
              <a:defRPr sz="1400"/>
            </a:lvl4pPr>
            <a:lvl5pPr marL="1079500" indent="-180000">
              <a:spcAft>
                <a:spcPts val="600"/>
              </a:spcAft>
              <a:defRPr sz="1400"/>
            </a:lvl5pPr>
          </a:lstStyle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</a:p>
          <a:p>
            <a:pPr lvl="2"/>
            <a:r>
              <a:rPr lang="en-CA" noProof="0" dirty="0"/>
              <a:t>Level 3</a:t>
            </a:r>
          </a:p>
          <a:p>
            <a:pPr lvl="3"/>
            <a:r>
              <a:rPr lang="en-CA" noProof="0" dirty="0"/>
              <a:t>Level 4</a:t>
            </a:r>
          </a:p>
          <a:p>
            <a:pPr lvl="4"/>
            <a:r>
              <a:rPr lang="en-CA" noProof="0" dirty="0"/>
              <a:t>Level 5</a:t>
            </a:r>
            <a:endParaRPr lang="fr-CA" dirty="0"/>
          </a:p>
        </p:txBody>
      </p:sp>
      <p:sp>
        <p:nvSpPr>
          <p:cNvPr id="16" name="Espace réservé du contenu 4"/>
          <p:cNvSpPr>
            <a:spLocks noGrp="1"/>
          </p:cNvSpPr>
          <p:nvPr>
            <p:ph sz="quarter" idx="15" hasCustomPrompt="1"/>
          </p:nvPr>
        </p:nvSpPr>
        <p:spPr>
          <a:xfrm>
            <a:off x="342900" y="3993200"/>
            <a:ext cx="4107384" cy="2052000"/>
          </a:xfrm>
        </p:spPr>
        <p:txBody>
          <a:bodyPr/>
          <a:lstStyle>
            <a:lvl1pPr marL="288000" indent="-288000">
              <a:spcAft>
                <a:spcPts val="600"/>
              </a:spcAft>
              <a:defRPr sz="2000"/>
            </a:lvl1pPr>
            <a:lvl2pPr marL="540000" indent="-270000">
              <a:spcAft>
                <a:spcPts val="600"/>
              </a:spcAft>
              <a:defRPr sz="1800"/>
            </a:lvl2pPr>
            <a:lvl3pPr marL="720000" indent="-180000">
              <a:spcAft>
                <a:spcPts val="600"/>
              </a:spcAft>
              <a:defRPr sz="1600"/>
            </a:lvl3pPr>
            <a:lvl4pPr marL="900000" indent="-180000">
              <a:spcAft>
                <a:spcPts val="600"/>
              </a:spcAft>
              <a:defRPr sz="1400"/>
            </a:lvl4pPr>
            <a:lvl5pPr marL="1079500" indent="-180000">
              <a:spcAft>
                <a:spcPts val="600"/>
              </a:spcAft>
              <a:defRPr sz="1400"/>
            </a:lvl5pPr>
          </a:lstStyle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</a:p>
          <a:p>
            <a:pPr lvl="2"/>
            <a:r>
              <a:rPr lang="en-CA" noProof="0" dirty="0"/>
              <a:t>Level 3</a:t>
            </a:r>
          </a:p>
          <a:p>
            <a:pPr lvl="3"/>
            <a:r>
              <a:rPr lang="en-CA" noProof="0" dirty="0"/>
              <a:t>Level 4</a:t>
            </a:r>
          </a:p>
          <a:p>
            <a:pPr lvl="4"/>
            <a:r>
              <a:rPr lang="en-CA" noProof="0" dirty="0"/>
              <a:t>Level 5</a:t>
            </a:r>
            <a:endParaRPr lang="fr-CA" dirty="0"/>
          </a:p>
        </p:txBody>
      </p:sp>
      <p:sp>
        <p:nvSpPr>
          <p:cNvPr id="20" name="Espace réservé du contenu 4"/>
          <p:cNvSpPr>
            <a:spLocks noGrp="1"/>
          </p:cNvSpPr>
          <p:nvPr>
            <p:ph sz="quarter" idx="16" hasCustomPrompt="1"/>
          </p:nvPr>
        </p:nvSpPr>
        <p:spPr>
          <a:xfrm>
            <a:off x="4690749" y="3993200"/>
            <a:ext cx="4107384" cy="2052000"/>
          </a:xfrm>
        </p:spPr>
        <p:txBody>
          <a:bodyPr/>
          <a:lstStyle>
            <a:lvl1pPr marL="288000" indent="-288000">
              <a:spcAft>
                <a:spcPts val="600"/>
              </a:spcAft>
              <a:defRPr sz="2000"/>
            </a:lvl1pPr>
            <a:lvl2pPr marL="540000" indent="-270000">
              <a:spcAft>
                <a:spcPts val="600"/>
              </a:spcAft>
              <a:defRPr sz="1800"/>
            </a:lvl2pPr>
            <a:lvl3pPr marL="720000" indent="-180000">
              <a:spcAft>
                <a:spcPts val="600"/>
              </a:spcAft>
              <a:defRPr sz="1600"/>
            </a:lvl3pPr>
            <a:lvl4pPr marL="900000" indent="-180000">
              <a:spcAft>
                <a:spcPts val="600"/>
              </a:spcAft>
              <a:defRPr sz="1400"/>
            </a:lvl4pPr>
            <a:lvl5pPr marL="1079500" indent="-180000">
              <a:spcAft>
                <a:spcPts val="600"/>
              </a:spcAft>
              <a:defRPr sz="1400"/>
            </a:lvl5pPr>
          </a:lstStyle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</a:p>
          <a:p>
            <a:pPr lvl="2"/>
            <a:r>
              <a:rPr lang="en-CA" noProof="0" dirty="0"/>
              <a:t>Level 3</a:t>
            </a:r>
          </a:p>
          <a:p>
            <a:pPr lvl="3"/>
            <a:r>
              <a:rPr lang="en-CA" noProof="0" dirty="0"/>
              <a:t>Level 4</a:t>
            </a:r>
          </a:p>
          <a:p>
            <a:pPr lvl="4"/>
            <a:r>
              <a:rPr lang="en-CA" noProof="0" dirty="0"/>
              <a:t>Level 5</a:t>
            </a:r>
            <a:endParaRPr lang="fr-CA" dirty="0"/>
          </a:p>
        </p:txBody>
      </p:sp>
      <p:pic>
        <p:nvPicPr>
          <p:cNvPr id="10" name="Picture 7"/>
          <p:cNvPicPr>
            <a:picLocks noChangeAspect="1"/>
          </p:cNvPicPr>
          <p:nvPr userDrawn="1"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421" y="4458755"/>
            <a:ext cx="6047002" cy="239924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9934" y="6356350"/>
            <a:ext cx="4034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4" orient="horz" pos="250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 noProof="0" dirty="0"/>
              <a:t>Insert title here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 hasCustomPrompt="1"/>
          </p:nvPr>
        </p:nvSpPr>
        <p:spPr>
          <a:xfrm>
            <a:off x="342900" y="1814512"/>
            <a:ext cx="4107384" cy="2052000"/>
          </a:xfrm>
        </p:spPr>
        <p:txBody>
          <a:bodyPr/>
          <a:lstStyle>
            <a:lvl1pPr marL="288000" indent="-288000">
              <a:spcAft>
                <a:spcPts val="600"/>
              </a:spcAft>
              <a:defRPr sz="2000"/>
            </a:lvl1pPr>
            <a:lvl2pPr marL="540000" indent="-270000">
              <a:spcAft>
                <a:spcPts val="600"/>
              </a:spcAft>
              <a:defRPr sz="1800"/>
            </a:lvl2pPr>
            <a:lvl3pPr marL="720000" indent="-180000">
              <a:spcAft>
                <a:spcPts val="600"/>
              </a:spcAft>
              <a:defRPr sz="1600"/>
            </a:lvl3pPr>
            <a:lvl4pPr marL="900000" indent="-180000">
              <a:spcAft>
                <a:spcPts val="600"/>
              </a:spcAft>
              <a:defRPr sz="1400"/>
            </a:lvl4pPr>
            <a:lvl5pPr marL="1079500" indent="-180000">
              <a:spcAft>
                <a:spcPts val="600"/>
              </a:spcAft>
              <a:defRPr sz="1400"/>
            </a:lvl5pPr>
          </a:lstStyle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</a:p>
          <a:p>
            <a:pPr lvl="2"/>
            <a:r>
              <a:rPr lang="en-CA" noProof="0" dirty="0"/>
              <a:t>Level 3</a:t>
            </a:r>
          </a:p>
          <a:p>
            <a:pPr lvl="3"/>
            <a:r>
              <a:rPr lang="en-CA" noProof="0" dirty="0"/>
              <a:t>Level 4</a:t>
            </a:r>
          </a:p>
          <a:p>
            <a:pPr lvl="4"/>
            <a:r>
              <a:rPr lang="en-CA" noProof="0" dirty="0"/>
              <a:t>Level 5</a:t>
            </a:r>
            <a:endParaRPr lang="fr-CA" dirty="0"/>
          </a:p>
        </p:txBody>
      </p:sp>
      <p:sp>
        <p:nvSpPr>
          <p:cNvPr id="15" name="Espace réservé du contenu 4"/>
          <p:cNvSpPr>
            <a:spLocks noGrp="1"/>
          </p:cNvSpPr>
          <p:nvPr>
            <p:ph sz="quarter" idx="14" hasCustomPrompt="1"/>
          </p:nvPr>
        </p:nvSpPr>
        <p:spPr>
          <a:xfrm>
            <a:off x="4690749" y="1814512"/>
            <a:ext cx="4107384" cy="2052000"/>
          </a:xfrm>
        </p:spPr>
        <p:txBody>
          <a:bodyPr/>
          <a:lstStyle>
            <a:lvl1pPr marL="288000" indent="-288000">
              <a:spcAft>
                <a:spcPts val="600"/>
              </a:spcAft>
              <a:defRPr sz="2000"/>
            </a:lvl1pPr>
            <a:lvl2pPr marL="540000" indent="-270000">
              <a:spcAft>
                <a:spcPts val="600"/>
              </a:spcAft>
              <a:defRPr sz="1800"/>
            </a:lvl2pPr>
            <a:lvl3pPr marL="720000" indent="-180000">
              <a:spcAft>
                <a:spcPts val="600"/>
              </a:spcAft>
              <a:defRPr sz="1600"/>
            </a:lvl3pPr>
            <a:lvl4pPr marL="900000" indent="-180000">
              <a:spcAft>
                <a:spcPts val="600"/>
              </a:spcAft>
              <a:defRPr sz="1400"/>
            </a:lvl4pPr>
            <a:lvl5pPr marL="1079500" indent="-180000">
              <a:spcAft>
                <a:spcPts val="600"/>
              </a:spcAft>
              <a:defRPr sz="1400"/>
            </a:lvl5pPr>
          </a:lstStyle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</a:p>
          <a:p>
            <a:pPr lvl="2"/>
            <a:r>
              <a:rPr lang="en-CA" noProof="0" dirty="0"/>
              <a:t>Level 3</a:t>
            </a:r>
          </a:p>
          <a:p>
            <a:pPr lvl="3"/>
            <a:r>
              <a:rPr lang="en-CA" noProof="0" dirty="0"/>
              <a:t>Level 4</a:t>
            </a:r>
          </a:p>
          <a:p>
            <a:pPr lvl="4"/>
            <a:r>
              <a:rPr lang="en-CA" noProof="0" dirty="0"/>
              <a:t>Level 5</a:t>
            </a:r>
            <a:endParaRPr lang="fr-CA" dirty="0"/>
          </a:p>
        </p:txBody>
      </p:sp>
      <p:sp>
        <p:nvSpPr>
          <p:cNvPr id="16" name="Espace réservé du contenu 4"/>
          <p:cNvSpPr>
            <a:spLocks noGrp="1"/>
          </p:cNvSpPr>
          <p:nvPr>
            <p:ph sz="quarter" idx="15" hasCustomPrompt="1"/>
          </p:nvPr>
        </p:nvSpPr>
        <p:spPr>
          <a:xfrm>
            <a:off x="342900" y="3993200"/>
            <a:ext cx="4107384" cy="2052000"/>
          </a:xfrm>
        </p:spPr>
        <p:txBody>
          <a:bodyPr/>
          <a:lstStyle>
            <a:lvl1pPr marL="288000" indent="-288000">
              <a:spcAft>
                <a:spcPts val="600"/>
              </a:spcAft>
              <a:defRPr sz="2000"/>
            </a:lvl1pPr>
            <a:lvl2pPr marL="540000" indent="-270000">
              <a:spcAft>
                <a:spcPts val="600"/>
              </a:spcAft>
              <a:defRPr sz="1800"/>
            </a:lvl2pPr>
            <a:lvl3pPr marL="720000" indent="-180000">
              <a:spcAft>
                <a:spcPts val="600"/>
              </a:spcAft>
              <a:defRPr sz="1600"/>
            </a:lvl3pPr>
            <a:lvl4pPr marL="900000" indent="-180000">
              <a:spcAft>
                <a:spcPts val="600"/>
              </a:spcAft>
              <a:defRPr sz="1400"/>
            </a:lvl4pPr>
            <a:lvl5pPr marL="1079500" indent="-180000">
              <a:spcAft>
                <a:spcPts val="600"/>
              </a:spcAft>
              <a:defRPr sz="1400"/>
            </a:lvl5pPr>
          </a:lstStyle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</a:p>
          <a:p>
            <a:pPr lvl="2"/>
            <a:r>
              <a:rPr lang="en-CA" noProof="0" dirty="0"/>
              <a:t>Level 3</a:t>
            </a:r>
          </a:p>
          <a:p>
            <a:pPr lvl="3"/>
            <a:r>
              <a:rPr lang="en-CA" noProof="0" dirty="0"/>
              <a:t>Level 4</a:t>
            </a:r>
          </a:p>
          <a:p>
            <a:pPr lvl="4"/>
            <a:r>
              <a:rPr lang="en-CA" noProof="0" dirty="0"/>
              <a:t>Level 5</a:t>
            </a:r>
            <a:endParaRPr lang="fr-CA" dirty="0"/>
          </a:p>
        </p:txBody>
      </p:sp>
      <p:sp>
        <p:nvSpPr>
          <p:cNvPr id="20" name="Espace réservé du contenu 4"/>
          <p:cNvSpPr>
            <a:spLocks noGrp="1"/>
          </p:cNvSpPr>
          <p:nvPr>
            <p:ph sz="quarter" idx="16" hasCustomPrompt="1"/>
          </p:nvPr>
        </p:nvSpPr>
        <p:spPr>
          <a:xfrm>
            <a:off x="4690749" y="3993200"/>
            <a:ext cx="4107384" cy="2052000"/>
          </a:xfrm>
        </p:spPr>
        <p:txBody>
          <a:bodyPr/>
          <a:lstStyle>
            <a:lvl1pPr marL="288000" indent="-288000">
              <a:spcAft>
                <a:spcPts val="600"/>
              </a:spcAft>
              <a:defRPr sz="2000"/>
            </a:lvl1pPr>
            <a:lvl2pPr marL="540000" indent="-270000">
              <a:spcAft>
                <a:spcPts val="600"/>
              </a:spcAft>
              <a:defRPr sz="1800"/>
            </a:lvl2pPr>
            <a:lvl3pPr marL="720000" indent="-180000">
              <a:spcAft>
                <a:spcPts val="600"/>
              </a:spcAft>
              <a:defRPr sz="1600"/>
            </a:lvl3pPr>
            <a:lvl4pPr marL="900000" indent="-180000">
              <a:spcAft>
                <a:spcPts val="600"/>
              </a:spcAft>
              <a:defRPr sz="1400"/>
            </a:lvl4pPr>
            <a:lvl5pPr marL="1079500" indent="-180000">
              <a:spcAft>
                <a:spcPts val="600"/>
              </a:spcAft>
              <a:defRPr sz="1400"/>
            </a:lvl5pPr>
          </a:lstStyle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</a:p>
          <a:p>
            <a:pPr lvl="2"/>
            <a:r>
              <a:rPr lang="en-CA" noProof="0" dirty="0"/>
              <a:t>Level 3</a:t>
            </a:r>
          </a:p>
          <a:p>
            <a:pPr lvl="3"/>
            <a:r>
              <a:rPr lang="en-CA" noProof="0" dirty="0"/>
              <a:t>Level 4</a:t>
            </a:r>
          </a:p>
          <a:p>
            <a:pPr lvl="4"/>
            <a:r>
              <a:rPr lang="en-CA" noProof="0" dirty="0"/>
              <a:t>Level 5</a:t>
            </a:r>
            <a:endParaRPr lang="fr-CA" dirty="0"/>
          </a:p>
        </p:txBody>
      </p:sp>
      <p:pic>
        <p:nvPicPr>
          <p:cNvPr id="11" name="Picture 7"/>
          <p:cNvPicPr>
            <a:picLocks noChangeAspect="1"/>
          </p:cNvPicPr>
          <p:nvPr userDrawn="1"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421" y="4458755"/>
            <a:ext cx="6047002" cy="2399246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9934" y="6356350"/>
            <a:ext cx="4034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Espace réservé du contenu 7"/>
          <p:cNvSpPr>
            <a:spLocks noGrp="1"/>
          </p:cNvSpPr>
          <p:nvPr>
            <p:ph sz="quarter" idx="17" hasCustomPrompt="1"/>
          </p:nvPr>
        </p:nvSpPr>
        <p:spPr>
          <a:xfrm>
            <a:off x="324001" y="720000"/>
            <a:ext cx="8479631" cy="369332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000" indent="0">
              <a:buFontTx/>
              <a:buNone/>
              <a:defRPr/>
            </a:lvl2pPr>
            <a:lvl3pPr marL="756000" indent="0">
              <a:buFontTx/>
              <a:buNone/>
              <a:defRPr/>
            </a:lvl3pPr>
            <a:lvl4pPr marL="1080000" indent="0">
              <a:buFontTx/>
              <a:buNone/>
              <a:defRPr/>
            </a:lvl4pPr>
            <a:lvl5pPr marL="1440000" indent="0">
              <a:buFontTx/>
              <a:buNone/>
              <a:defRPr/>
            </a:lvl5pPr>
          </a:lstStyle>
          <a:p>
            <a:pPr lvl="0"/>
            <a:r>
              <a:rPr lang="en-CA" noProof="0" dirty="0"/>
              <a:t>Insert subtitle</a:t>
            </a:r>
          </a:p>
        </p:txBody>
      </p:sp>
    </p:spTree>
    <p:extLst>
      <p:ext uri="{BB962C8B-B14F-4D97-AF65-F5344CB8AC3E}">
        <p14:creationId xmlns:p14="http://schemas.microsoft.com/office/powerpoint/2010/main" val="339746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2523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ntent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 noProof="0" dirty="0"/>
              <a:t>Insert title here</a:t>
            </a:r>
          </a:p>
        </p:txBody>
      </p:sp>
      <p:sp>
        <p:nvSpPr>
          <p:cNvPr id="10" name="Espace réservé du contenu 4"/>
          <p:cNvSpPr>
            <a:spLocks noGrp="1"/>
          </p:cNvSpPr>
          <p:nvPr>
            <p:ph sz="quarter" idx="13" hasCustomPrompt="1"/>
          </p:nvPr>
        </p:nvSpPr>
        <p:spPr>
          <a:xfrm>
            <a:off x="343130" y="1821415"/>
            <a:ext cx="2754000" cy="2052000"/>
          </a:xfrm>
        </p:spPr>
        <p:txBody>
          <a:bodyPr/>
          <a:lstStyle>
            <a:lvl1pPr marL="288000" indent="-288000">
              <a:spcAft>
                <a:spcPts val="600"/>
              </a:spcAft>
              <a:defRPr sz="1800"/>
            </a:lvl1pPr>
            <a:lvl2pPr marL="540000" indent="-270000">
              <a:spcAft>
                <a:spcPts val="600"/>
              </a:spcAft>
              <a:defRPr sz="1600"/>
            </a:lvl2pPr>
            <a:lvl3pPr marL="720000" indent="-180000">
              <a:spcAft>
                <a:spcPts val="600"/>
              </a:spcAft>
              <a:defRPr sz="1400"/>
            </a:lvl3pPr>
            <a:lvl4pPr marL="900000" indent="-180000">
              <a:spcAft>
                <a:spcPts val="600"/>
              </a:spcAft>
              <a:defRPr sz="1200"/>
            </a:lvl4pPr>
            <a:lvl5pPr marL="1079500" indent="-180000">
              <a:spcAft>
                <a:spcPts val="600"/>
              </a:spcAft>
              <a:defRPr sz="1200"/>
            </a:lvl5pPr>
          </a:lstStyle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</a:p>
          <a:p>
            <a:pPr lvl="2"/>
            <a:r>
              <a:rPr lang="en-CA" noProof="0" dirty="0"/>
              <a:t>Level 3</a:t>
            </a:r>
          </a:p>
          <a:p>
            <a:pPr lvl="3"/>
            <a:r>
              <a:rPr lang="en-CA" noProof="0" dirty="0"/>
              <a:t>Level 4</a:t>
            </a:r>
          </a:p>
          <a:p>
            <a:pPr lvl="4"/>
            <a:r>
              <a:rPr lang="en-CA" noProof="0" dirty="0"/>
              <a:t>Level 5</a:t>
            </a:r>
            <a:endParaRPr lang="fr-CA" dirty="0"/>
          </a:p>
        </p:txBody>
      </p:sp>
      <p:sp>
        <p:nvSpPr>
          <p:cNvPr id="11" name="Espace réservé du contenu 4"/>
          <p:cNvSpPr>
            <a:spLocks noGrp="1"/>
          </p:cNvSpPr>
          <p:nvPr>
            <p:ph sz="quarter" idx="14" hasCustomPrompt="1"/>
          </p:nvPr>
        </p:nvSpPr>
        <p:spPr>
          <a:xfrm>
            <a:off x="3198281" y="1821415"/>
            <a:ext cx="2754000" cy="2052000"/>
          </a:xfrm>
        </p:spPr>
        <p:txBody>
          <a:bodyPr/>
          <a:lstStyle>
            <a:lvl1pPr marL="288000" indent="-288000">
              <a:spcAft>
                <a:spcPts val="600"/>
              </a:spcAft>
              <a:defRPr sz="1800"/>
            </a:lvl1pPr>
            <a:lvl2pPr marL="540000" indent="-270000">
              <a:spcAft>
                <a:spcPts val="600"/>
              </a:spcAft>
              <a:defRPr sz="1600"/>
            </a:lvl2pPr>
            <a:lvl3pPr marL="720000" indent="-180000">
              <a:spcAft>
                <a:spcPts val="600"/>
              </a:spcAft>
              <a:defRPr sz="1400"/>
            </a:lvl3pPr>
            <a:lvl4pPr marL="900000" indent="-180000">
              <a:spcAft>
                <a:spcPts val="600"/>
              </a:spcAft>
              <a:defRPr sz="1200"/>
            </a:lvl4pPr>
            <a:lvl5pPr marL="1079500" indent="-180000">
              <a:spcAft>
                <a:spcPts val="600"/>
              </a:spcAft>
              <a:defRPr sz="1200"/>
            </a:lvl5pPr>
          </a:lstStyle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</a:p>
          <a:p>
            <a:pPr lvl="2"/>
            <a:r>
              <a:rPr lang="en-CA" noProof="0" dirty="0"/>
              <a:t>Level 3</a:t>
            </a:r>
          </a:p>
          <a:p>
            <a:pPr lvl="3"/>
            <a:r>
              <a:rPr lang="en-CA" noProof="0" dirty="0"/>
              <a:t>Level 4</a:t>
            </a:r>
          </a:p>
          <a:p>
            <a:pPr lvl="4"/>
            <a:r>
              <a:rPr lang="en-CA" noProof="0" dirty="0"/>
              <a:t>Level 5</a:t>
            </a:r>
            <a:endParaRPr lang="fr-CA" dirty="0"/>
          </a:p>
        </p:txBody>
      </p:sp>
      <p:sp>
        <p:nvSpPr>
          <p:cNvPr id="12" name="Espace réservé du contenu 4"/>
          <p:cNvSpPr>
            <a:spLocks noGrp="1"/>
          </p:cNvSpPr>
          <p:nvPr>
            <p:ph sz="quarter" idx="15" hasCustomPrompt="1"/>
          </p:nvPr>
        </p:nvSpPr>
        <p:spPr>
          <a:xfrm>
            <a:off x="6052457" y="1821415"/>
            <a:ext cx="2754000" cy="2052000"/>
          </a:xfrm>
        </p:spPr>
        <p:txBody>
          <a:bodyPr/>
          <a:lstStyle>
            <a:lvl1pPr marL="288000" indent="-288000">
              <a:spcAft>
                <a:spcPts val="600"/>
              </a:spcAft>
              <a:defRPr sz="1800"/>
            </a:lvl1pPr>
            <a:lvl2pPr marL="540000" indent="-270000">
              <a:spcAft>
                <a:spcPts val="600"/>
              </a:spcAft>
              <a:defRPr sz="1600"/>
            </a:lvl2pPr>
            <a:lvl3pPr marL="720000" indent="-180000">
              <a:spcAft>
                <a:spcPts val="600"/>
              </a:spcAft>
              <a:defRPr sz="1400"/>
            </a:lvl3pPr>
            <a:lvl4pPr marL="900000" indent="-180000">
              <a:spcAft>
                <a:spcPts val="600"/>
              </a:spcAft>
              <a:defRPr sz="1200"/>
            </a:lvl4pPr>
            <a:lvl5pPr marL="1079500" indent="-180000">
              <a:spcAft>
                <a:spcPts val="600"/>
              </a:spcAft>
              <a:defRPr sz="1200"/>
            </a:lvl5pPr>
          </a:lstStyle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</a:p>
          <a:p>
            <a:pPr lvl="2"/>
            <a:r>
              <a:rPr lang="en-CA" noProof="0" dirty="0"/>
              <a:t>Level 3</a:t>
            </a:r>
          </a:p>
          <a:p>
            <a:pPr lvl="3"/>
            <a:r>
              <a:rPr lang="en-CA" noProof="0" dirty="0"/>
              <a:t>Level 4</a:t>
            </a:r>
          </a:p>
          <a:p>
            <a:pPr lvl="4"/>
            <a:r>
              <a:rPr lang="en-CA" noProof="0" dirty="0"/>
              <a:t>Level 5</a:t>
            </a:r>
            <a:endParaRPr lang="fr-CA" dirty="0"/>
          </a:p>
        </p:txBody>
      </p:sp>
      <p:sp>
        <p:nvSpPr>
          <p:cNvPr id="13" name="Espace réservé du contenu 4"/>
          <p:cNvSpPr>
            <a:spLocks noGrp="1"/>
          </p:cNvSpPr>
          <p:nvPr>
            <p:ph sz="quarter" idx="16" hasCustomPrompt="1"/>
          </p:nvPr>
        </p:nvSpPr>
        <p:spPr>
          <a:xfrm>
            <a:off x="343130" y="3997859"/>
            <a:ext cx="2754000" cy="2052000"/>
          </a:xfrm>
        </p:spPr>
        <p:txBody>
          <a:bodyPr/>
          <a:lstStyle>
            <a:lvl1pPr marL="288000" indent="-288000">
              <a:spcAft>
                <a:spcPts val="600"/>
              </a:spcAft>
              <a:defRPr sz="1800"/>
            </a:lvl1pPr>
            <a:lvl2pPr marL="540000" indent="-270000">
              <a:spcAft>
                <a:spcPts val="600"/>
              </a:spcAft>
              <a:defRPr sz="1600"/>
            </a:lvl2pPr>
            <a:lvl3pPr marL="720000" indent="-180000">
              <a:spcAft>
                <a:spcPts val="600"/>
              </a:spcAft>
              <a:defRPr sz="1400"/>
            </a:lvl3pPr>
            <a:lvl4pPr marL="900000" indent="-180000">
              <a:spcAft>
                <a:spcPts val="600"/>
              </a:spcAft>
              <a:defRPr sz="1200"/>
            </a:lvl4pPr>
            <a:lvl5pPr marL="1079500" indent="-180000">
              <a:spcAft>
                <a:spcPts val="600"/>
              </a:spcAft>
              <a:defRPr sz="1200"/>
            </a:lvl5pPr>
          </a:lstStyle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</a:p>
          <a:p>
            <a:pPr lvl="2"/>
            <a:r>
              <a:rPr lang="en-CA" noProof="0" dirty="0"/>
              <a:t>Level 3</a:t>
            </a:r>
          </a:p>
          <a:p>
            <a:pPr lvl="3"/>
            <a:r>
              <a:rPr lang="en-CA" noProof="0" dirty="0"/>
              <a:t>Level 4</a:t>
            </a:r>
          </a:p>
          <a:p>
            <a:pPr lvl="4"/>
            <a:r>
              <a:rPr lang="en-CA" noProof="0" dirty="0"/>
              <a:t>Level 5</a:t>
            </a:r>
            <a:endParaRPr lang="fr-CA" dirty="0"/>
          </a:p>
        </p:txBody>
      </p:sp>
      <p:sp>
        <p:nvSpPr>
          <p:cNvPr id="14" name="Espace réservé du contenu 4"/>
          <p:cNvSpPr>
            <a:spLocks noGrp="1"/>
          </p:cNvSpPr>
          <p:nvPr>
            <p:ph sz="quarter" idx="17" hasCustomPrompt="1"/>
          </p:nvPr>
        </p:nvSpPr>
        <p:spPr>
          <a:xfrm>
            <a:off x="3198281" y="3997859"/>
            <a:ext cx="2754000" cy="2052000"/>
          </a:xfrm>
        </p:spPr>
        <p:txBody>
          <a:bodyPr/>
          <a:lstStyle>
            <a:lvl1pPr marL="288000" indent="-288000">
              <a:spcAft>
                <a:spcPts val="600"/>
              </a:spcAft>
              <a:defRPr sz="1800"/>
            </a:lvl1pPr>
            <a:lvl2pPr marL="540000" indent="-270000">
              <a:spcAft>
                <a:spcPts val="600"/>
              </a:spcAft>
              <a:defRPr sz="1600"/>
            </a:lvl2pPr>
            <a:lvl3pPr marL="720000" indent="-180000">
              <a:spcAft>
                <a:spcPts val="600"/>
              </a:spcAft>
              <a:defRPr sz="1400"/>
            </a:lvl3pPr>
            <a:lvl4pPr marL="900000" indent="-180000">
              <a:spcAft>
                <a:spcPts val="600"/>
              </a:spcAft>
              <a:defRPr sz="1200"/>
            </a:lvl4pPr>
            <a:lvl5pPr marL="1079500" indent="-180000">
              <a:spcAft>
                <a:spcPts val="600"/>
              </a:spcAft>
              <a:defRPr sz="1200"/>
            </a:lvl5pPr>
          </a:lstStyle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</a:p>
          <a:p>
            <a:pPr lvl="2"/>
            <a:r>
              <a:rPr lang="en-CA" noProof="0" dirty="0"/>
              <a:t>Level 3</a:t>
            </a:r>
          </a:p>
          <a:p>
            <a:pPr lvl="3"/>
            <a:r>
              <a:rPr lang="en-CA" noProof="0" dirty="0"/>
              <a:t>Level 4</a:t>
            </a:r>
          </a:p>
          <a:p>
            <a:pPr lvl="4"/>
            <a:r>
              <a:rPr lang="en-CA" noProof="0" dirty="0"/>
              <a:t>Level 5</a:t>
            </a:r>
            <a:endParaRPr lang="fr-CA" dirty="0"/>
          </a:p>
        </p:txBody>
      </p:sp>
      <p:sp>
        <p:nvSpPr>
          <p:cNvPr id="15" name="Espace réservé du contenu 4"/>
          <p:cNvSpPr>
            <a:spLocks noGrp="1"/>
          </p:cNvSpPr>
          <p:nvPr>
            <p:ph sz="quarter" idx="18" hasCustomPrompt="1"/>
          </p:nvPr>
        </p:nvSpPr>
        <p:spPr>
          <a:xfrm>
            <a:off x="6052457" y="3997859"/>
            <a:ext cx="2754000" cy="2052000"/>
          </a:xfrm>
        </p:spPr>
        <p:txBody>
          <a:bodyPr/>
          <a:lstStyle>
            <a:lvl1pPr marL="288000" indent="-288000">
              <a:spcAft>
                <a:spcPts val="600"/>
              </a:spcAft>
              <a:defRPr sz="1800"/>
            </a:lvl1pPr>
            <a:lvl2pPr marL="540000" indent="-270000">
              <a:spcAft>
                <a:spcPts val="600"/>
              </a:spcAft>
              <a:defRPr sz="1600"/>
            </a:lvl2pPr>
            <a:lvl3pPr marL="720000" indent="-180000">
              <a:spcAft>
                <a:spcPts val="600"/>
              </a:spcAft>
              <a:defRPr sz="1400"/>
            </a:lvl3pPr>
            <a:lvl4pPr marL="900000" indent="-180000">
              <a:spcAft>
                <a:spcPts val="600"/>
              </a:spcAft>
              <a:defRPr sz="1200"/>
            </a:lvl4pPr>
            <a:lvl5pPr marL="1079500" indent="-180000">
              <a:spcAft>
                <a:spcPts val="600"/>
              </a:spcAft>
              <a:defRPr sz="1200"/>
            </a:lvl5pPr>
          </a:lstStyle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</a:p>
          <a:p>
            <a:pPr lvl="2"/>
            <a:r>
              <a:rPr lang="en-CA" noProof="0" dirty="0"/>
              <a:t>Level 3</a:t>
            </a:r>
          </a:p>
          <a:p>
            <a:pPr lvl="3"/>
            <a:r>
              <a:rPr lang="en-CA" noProof="0" dirty="0"/>
              <a:t>Level 4</a:t>
            </a:r>
          </a:p>
          <a:p>
            <a:pPr lvl="4"/>
            <a:r>
              <a:rPr lang="en-CA" noProof="0" dirty="0"/>
              <a:t>Level 5</a:t>
            </a:r>
            <a:endParaRPr lang="fr-CA" dirty="0"/>
          </a:p>
        </p:txBody>
      </p:sp>
      <p:pic>
        <p:nvPicPr>
          <p:cNvPr id="17" name="Picture 7"/>
          <p:cNvPicPr>
            <a:picLocks noChangeAspect="1"/>
          </p:cNvPicPr>
          <p:nvPr userDrawn="1"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421" y="4458755"/>
            <a:ext cx="6047002" cy="2399246"/>
          </a:xfrm>
          <a:prstGeom prst="rect">
            <a:avLst/>
          </a:prstGeom>
        </p:spPr>
      </p:pic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9934" y="6356350"/>
            <a:ext cx="4034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9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ntents A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 noProof="0" dirty="0"/>
              <a:t>Insert title here</a:t>
            </a:r>
          </a:p>
        </p:txBody>
      </p:sp>
      <p:sp>
        <p:nvSpPr>
          <p:cNvPr id="10" name="Espace réservé du contenu 4"/>
          <p:cNvSpPr>
            <a:spLocks noGrp="1"/>
          </p:cNvSpPr>
          <p:nvPr>
            <p:ph sz="quarter" idx="13" hasCustomPrompt="1"/>
          </p:nvPr>
        </p:nvSpPr>
        <p:spPr>
          <a:xfrm>
            <a:off x="343130" y="1821415"/>
            <a:ext cx="2754000" cy="2052000"/>
          </a:xfrm>
        </p:spPr>
        <p:txBody>
          <a:bodyPr/>
          <a:lstStyle>
            <a:lvl1pPr marL="288000" indent="-288000">
              <a:spcAft>
                <a:spcPts val="600"/>
              </a:spcAft>
              <a:defRPr sz="1800"/>
            </a:lvl1pPr>
            <a:lvl2pPr marL="540000" indent="-270000">
              <a:spcAft>
                <a:spcPts val="600"/>
              </a:spcAft>
              <a:defRPr sz="1600"/>
            </a:lvl2pPr>
            <a:lvl3pPr marL="720000" indent="-180000">
              <a:spcAft>
                <a:spcPts val="600"/>
              </a:spcAft>
              <a:defRPr sz="1400"/>
            </a:lvl3pPr>
            <a:lvl4pPr marL="900000" indent="-180000">
              <a:spcAft>
                <a:spcPts val="600"/>
              </a:spcAft>
              <a:defRPr sz="1200"/>
            </a:lvl4pPr>
            <a:lvl5pPr marL="1079500" indent="-180000">
              <a:spcAft>
                <a:spcPts val="600"/>
              </a:spcAft>
              <a:defRPr sz="1200"/>
            </a:lvl5pPr>
          </a:lstStyle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</a:p>
          <a:p>
            <a:pPr lvl="2"/>
            <a:r>
              <a:rPr lang="en-CA" noProof="0" dirty="0"/>
              <a:t>Level 3</a:t>
            </a:r>
          </a:p>
          <a:p>
            <a:pPr lvl="3"/>
            <a:r>
              <a:rPr lang="en-CA" noProof="0" dirty="0"/>
              <a:t>Level 4</a:t>
            </a:r>
          </a:p>
          <a:p>
            <a:pPr lvl="4"/>
            <a:r>
              <a:rPr lang="en-CA" noProof="0" dirty="0"/>
              <a:t>Level 5</a:t>
            </a:r>
            <a:endParaRPr lang="fr-CA" dirty="0"/>
          </a:p>
        </p:txBody>
      </p:sp>
      <p:sp>
        <p:nvSpPr>
          <p:cNvPr id="11" name="Espace réservé du contenu 4"/>
          <p:cNvSpPr>
            <a:spLocks noGrp="1"/>
          </p:cNvSpPr>
          <p:nvPr>
            <p:ph sz="quarter" idx="14" hasCustomPrompt="1"/>
          </p:nvPr>
        </p:nvSpPr>
        <p:spPr>
          <a:xfrm>
            <a:off x="3198281" y="1821415"/>
            <a:ext cx="2754000" cy="2052000"/>
          </a:xfrm>
        </p:spPr>
        <p:txBody>
          <a:bodyPr/>
          <a:lstStyle>
            <a:lvl1pPr marL="288000" indent="-288000">
              <a:spcAft>
                <a:spcPts val="600"/>
              </a:spcAft>
              <a:defRPr sz="1800"/>
            </a:lvl1pPr>
            <a:lvl2pPr marL="540000" indent="-270000">
              <a:spcAft>
                <a:spcPts val="600"/>
              </a:spcAft>
              <a:defRPr sz="1600"/>
            </a:lvl2pPr>
            <a:lvl3pPr marL="720000" indent="-180000">
              <a:spcAft>
                <a:spcPts val="600"/>
              </a:spcAft>
              <a:defRPr sz="1400"/>
            </a:lvl3pPr>
            <a:lvl4pPr marL="900000" indent="-180000">
              <a:spcAft>
                <a:spcPts val="600"/>
              </a:spcAft>
              <a:defRPr sz="1200"/>
            </a:lvl4pPr>
            <a:lvl5pPr marL="1079500" indent="-180000">
              <a:spcAft>
                <a:spcPts val="600"/>
              </a:spcAft>
              <a:defRPr sz="1200"/>
            </a:lvl5pPr>
          </a:lstStyle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</a:p>
          <a:p>
            <a:pPr lvl="2"/>
            <a:r>
              <a:rPr lang="en-CA" noProof="0" dirty="0"/>
              <a:t>Level 3</a:t>
            </a:r>
          </a:p>
          <a:p>
            <a:pPr lvl="3"/>
            <a:r>
              <a:rPr lang="en-CA" noProof="0" dirty="0"/>
              <a:t>Level 4</a:t>
            </a:r>
          </a:p>
          <a:p>
            <a:pPr lvl="4"/>
            <a:r>
              <a:rPr lang="en-CA" noProof="0" dirty="0"/>
              <a:t>Level 5</a:t>
            </a:r>
            <a:endParaRPr lang="fr-CA" dirty="0"/>
          </a:p>
        </p:txBody>
      </p:sp>
      <p:sp>
        <p:nvSpPr>
          <p:cNvPr id="12" name="Espace réservé du contenu 4"/>
          <p:cNvSpPr>
            <a:spLocks noGrp="1"/>
          </p:cNvSpPr>
          <p:nvPr>
            <p:ph sz="quarter" idx="15" hasCustomPrompt="1"/>
          </p:nvPr>
        </p:nvSpPr>
        <p:spPr>
          <a:xfrm>
            <a:off x="6052457" y="1821415"/>
            <a:ext cx="2754000" cy="2052000"/>
          </a:xfrm>
        </p:spPr>
        <p:txBody>
          <a:bodyPr/>
          <a:lstStyle>
            <a:lvl1pPr marL="288000" indent="-288000">
              <a:spcAft>
                <a:spcPts val="600"/>
              </a:spcAft>
              <a:defRPr sz="1800"/>
            </a:lvl1pPr>
            <a:lvl2pPr marL="540000" indent="-270000">
              <a:spcAft>
                <a:spcPts val="600"/>
              </a:spcAft>
              <a:defRPr sz="1600"/>
            </a:lvl2pPr>
            <a:lvl3pPr marL="720000" indent="-180000">
              <a:spcAft>
                <a:spcPts val="600"/>
              </a:spcAft>
              <a:defRPr sz="1400"/>
            </a:lvl3pPr>
            <a:lvl4pPr marL="900000" indent="-180000">
              <a:spcAft>
                <a:spcPts val="600"/>
              </a:spcAft>
              <a:defRPr sz="1200"/>
            </a:lvl4pPr>
            <a:lvl5pPr marL="1079500" indent="-180000">
              <a:spcAft>
                <a:spcPts val="600"/>
              </a:spcAft>
              <a:defRPr sz="1200"/>
            </a:lvl5pPr>
          </a:lstStyle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</a:p>
          <a:p>
            <a:pPr lvl="2"/>
            <a:r>
              <a:rPr lang="en-CA" noProof="0" dirty="0"/>
              <a:t>Level 3</a:t>
            </a:r>
          </a:p>
          <a:p>
            <a:pPr lvl="3"/>
            <a:r>
              <a:rPr lang="en-CA" noProof="0" dirty="0"/>
              <a:t>Level 4</a:t>
            </a:r>
          </a:p>
          <a:p>
            <a:pPr lvl="4"/>
            <a:r>
              <a:rPr lang="en-CA" noProof="0" dirty="0"/>
              <a:t>Level 5</a:t>
            </a:r>
            <a:endParaRPr lang="fr-CA" dirty="0"/>
          </a:p>
        </p:txBody>
      </p:sp>
      <p:sp>
        <p:nvSpPr>
          <p:cNvPr id="13" name="Espace réservé du contenu 4"/>
          <p:cNvSpPr>
            <a:spLocks noGrp="1"/>
          </p:cNvSpPr>
          <p:nvPr>
            <p:ph sz="quarter" idx="16" hasCustomPrompt="1"/>
          </p:nvPr>
        </p:nvSpPr>
        <p:spPr>
          <a:xfrm>
            <a:off x="343130" y="3997859"/>
            <a:ext cx="2754000" cy="2052000"/>
          </a:xfrm>
        </p:spPr>
        <p:txBody>
          <a:bodyPr/>
          <a:lstStyle>
            <a:lvl1pPr marL="288000" indent="-288000">
              <a:spcAft>
                <a:spcPts val="600"/>
              </a:spcAft>
              <a:defRPr sz="1800"/>
            </a:lvl1pPr>
            <a:lvl2pPr marL="540000" indent="-270000">
              <a:spcAft>
                <a:spcPts val="600"/>
              </a:spcAft>
              <a:defRPr sz="1600"/>
            </a:lvl2pPr>
            <a:lvl3pPr marL="720000" indent="-180000">
              <a:spcAft>
                <a:spcPts val="600"/>
              </a:spcAft>
              <a:defRPr sz="1400"/>
            </a:lvl3pPr>
            <a:lvl4pPr marL="900000" indent="-180000">
              <a:spcAft>
                <a:spcPts val="600"/>
              </a:spcAft>
              <a:defRPr sz="1200"/>
            </a:lvl4pPr>
            <a:lvl5pPr marL="1079500" indent="-180000">
              <a:spcAft>
                <a:spcPts val="600"/>
              </a:spcAft>
              <a:defRPr sz="1200"/>
            </a:lvl5pPr>
          </a:lstStyle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</a:p>
          <a:p>
            <a:pPr lvl="2"/>
            <a:r>
              <a:rPr lang="en-CA" noProof="0" dirty="0"/>
              <a:t>Level 3</a:t>
            </a:r>
          </a:p>
          <a:p>
            <a:pPr lvl="3"/>
            <a:r>
              <a:rPr lang="en-CA" noProof="0" dirty="0"/>
              <a:t>Level 4</a:t>
            </a:r>
          </a:p>
          <a:p>
            <a:pPr lvl="4"/>
            <a:r>
              <a:rPr lang="en-CA" noProof="0" dirty="0"/>
              <a:t>Level 5</a:t>
            </a:r>
            <a:endParaRPr lang="fr-CA" dirty="0"/>
          </a:p>
        </p:txBody>
      </p:sp>
      <p:sp>
        <p:nvSpPr>
          <p:cNvPr id="14" name="Espace réservé du contenu 4"/>
          <p:cNvSpPr>
            <a:spLocks noGrp="1"/>
          </p:cNvSpPr>
          <p:nvPr>
            <p:ph sz="quarter" idx="17" hasCustomPrompt="1"/>
          </p:nvPr>
        </p:nvSpPr>
        <p:spPr>
          <a:xfrm>
            <a:off x="3198281" y="3997859"/>
            <a:ext cx="2754000" cy="2052000"/>
          </a:xfrm>
        </p:spPr>
        <p:txBody>
          <a:bodyPr/>
          <a:lstStyle>
            <a:lvl1pPr marL="288000" indent="-288000">
              <a:spcAft>
                <a:spcPts val="600"/>
              </a:spcAft>
              <a:defRPr sz="1800"/>
            </a:lvl1pPr>
            <a:lvl2pPr marL="540000" indent="-270000">
              <a:spcAft>
                <a:spcPts val="600"/>
              </a:spcAft>
              <a:defRPr sz="1600"/>
            </a:lvl2pPr>
            <a:lvl3pPr marL="720000" indent="-180000">
              <a:spcAft>
                <a:spcPts val="600"/>
              </a:spcAft>
              <a:defRPr sz="1400"/>
            </a:lvl3pPr>
            <a:lvl4pPr marL="900000" indent="-180000">
              <a:spcAft>
                <a:spcPts val="600"/>
              </a:spcAft>
              <a:defRPr sz="1200"/>
            </a:lvl4pPr>
            <a:lvl5pPr marL="1079500" indent="-180000">
              <a:spcAft>
                <a:spcPts val="600"/>
              </a:spcAft>
              <a:defRPr sz="1200"/>
            </a:lvl5pPr>
          </a:lstStyle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</a:p>
          <a:p>
            <a:pPr lvl="2"/>
            <a:r>
              <a:rPr lang="en-CA" noProof="0" dirty="0"/>
              <a:t>Level 3</a:t>
            </a:r>
          </a:p>
          <a:p>
            <a:pPr lvl="3"/>
            <a:r>
              <a:rPr lang="en-CA" noProof="0" dirty="0"/>
              <a:t>Level 4</a:t>
            </a:r>
          </a:p>
          <a:p>
            <a:pPr lvl="4"/>
            <a:r>
              <a:rPr lang="en-CA" noProof="0" dirty="0"/>
              <a:t>Level 5</a:t>
            </a:r>
            <a:endParaRPr lang="fr-CA" dirty="0"/>
          </a:p>
        </p:txBody>
      </p:sp>
      <p:sp>
        <p:nvSpPr>
          <p:cNvPr id="15" name="Espace réservé du contenu 4"/>
          <p:cNvSpPr>
            <a:spLocks noGrp="1"/>
          </p:cNvSpPr>
          <p:nvPr>
            <p:ph sz="quarter" idx="18" hasCustomPrompt="1"/>
          </p:nvPr>
        </p:nvSpPr>
        <p:spPr>
          <a:xfrm>
            <a:off x="6052457" y="3997859"/>
            <a:ext cx="2754000" cy="2052000"/>
          </a:xfrm>
        </p:spPr>
        <p:txBody>
          <a:bodyPr/>
          <a:lstStyle>
            <a:lvl1pPr marL="288000" indent="-288000">
              <a:spcAft>
                <a:spcPts val="600"/>
              </a:spcAft>
              <a:defRPr sz="1800"/>
            </a:lvl1pPr>
            <a:lvl2pPr marL="540000" indent="-270000">
              <a:spcAft>
                <a:spcPts val="600"/>
              </a:spcAft>
              <a:defRPr sz="1600"/>
            </a:lvl2pPr>
            <a:lvl3pPr marL="720000" indent="-180000">
              <a:spcAft>
                <a:spcPts val="600"/>
              </a:spcAft>
              <a:defRPr sz="1400"/>
            </a:lvl3pPr>
            <a:lvl4pPr marL="900000" indent="-180000">
              <a:spcAft>
                <a:spcPts val="600"/>
              </a:spcAft>
              <a:defRPr sz="1200"/>
            </a:lvl4pPr>
            <a:lvl5pPr marL="1079500" indent="-180000">
              <a:spcAft>
                <a:spcPts val="600"/>
              </a:spcAft>
              <a:defRPr sz="1200"/>
            </a:lvl5pPr>
          </a:lstStyle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</a:p>
          <a:p>
            <a:pPr lvl="2"/>
            <a:r>
              <a:rPr lang="en-CA" noProof="0" dirty="0"/>
              <a:t>Level 3</a:t>
            </a:r>
          </a:p>
          <a:p>
            <a:pPr lvl="3"/>
            <a:r>
              <a:rPr lang="en-CA" noProof="0" dirty="0"/>
              <a:t>Level 4</a:t>
            </a:r>
          </a:p>
          <a:p>
            <a:pPr lvl="4"/>
            <a:r>
              <a:rPr lang="en-CA" noProof="0" dirty="0"/>
              <a:t>Level 5</a:t>
            </a:r>
            <a:endParaRPr lang="fr-CA" dirty="0"/>
          </a:p>
        </p:txBody>
      </p:sp>
      <p:pic>
        <p:nvPicPr>
          <p:cNvPr id="17" name="Picture 7"/>
          <p:cNvPicPr>
            <a:picLocks noChangeAspect="1"/>
          </p:cNvPicPr>
          <p:nvPr userDrawn="1"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421" y="4458755"/>
            <a:ext cx="6047002" cy="2399246"/>
          </a:xfrm>
          <a:prstGeom prst="rect">
            <a:avLst/>
          </a:prstGeom>
        </p:spPr>
      </p:pic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9934" y="6356350"/>
            <a:ext cx="4034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Espace réservé du contenu 7"/>
          <p:cNvSpPr>
            <a:spLocks noGrp="1"/>
          </p:cNvSpPr>
          <p:nvPr>
            <p:ph sz="quarter" idx="19" hasCustomPrompt="1"/>
          </p:nvPr>
        </p:nvSpPr>
        <p:spPr>
          <a:xfrm>
            <a:off x="324001" y="720000"/>
            <a:ext cx="8479631" cy="369332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000" indent="0">
              <a:buFontTx/>
              <a:buNone/>
              <a:defRPr/>
            </a:lvl2pPr>
            <a:lvl3pPr marL="756000" indent="0">
              <a:buFontTx/>
              <a:buNone/>
              <a:defRPr/>
            </a:lvl3pPr>
            <a:lvl4pPr marL="1080000" indent="0">
              <a:buFontTx/>
              <a:buNone/>
              <a:defRPr/>
            </a:lvl4pPr>
            <a:lvl5pPr marL="1440000" indent="0">
              <a:buFontTx/>
              <a:buNone/>
              <a:defRPr/>
            </a:lvl5pPr>
          </a:lstStyle>
          <a:p>
            <a:pPr lvl="0"/>
            <a:r>
              <a:rPr lang="en-CA" noProof="0" dirty="0"/>
              <a:t>Insert subtitle</a:t>
            </a:r>
          </a:p>
        </p:txBody>
      </p:sp>
    </p:spTree>
    <p:extLst>
      <p:ext uri="{BB962C8B-B14F-4D97-AF65-F5344CB8AC3E}">
        <p14:creationId xmlns:p14="http://schemas.microsoft.com/office/powerpoint/2010/main" val="271286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ntent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 noProof="0" dirty="0"/>
              <a:t>Insert title here</a:t>
            </a:r>
          </a:p>
        </p:txBody>
      </p:sp>
      <p:sp>
        <p:nvSpPr>
          <p:cNvPr id="10" name="Espace réservé du contenu 4"/>
          <p:cNvSpPr>
            <a:spLocks noGrp="1"/>
          </p:cNvSpPr>
          <p:nvPr>
            <p:ph sz="quarter" idx="13" hasCustomPrompt="1"/>
          </p:nvPr>
        </p:nvSpPr>
        <p:spPr>
          <a:xfrm>
            <a:off x="845706" y="1821415"/>
            <a:ext cx="2322363" cy="2052000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sz="2000" b="1"/>
            </a:lvl1pPr>
            <a:lvl2pPr marL="252000" indent="-252000">
              <a:spcAft>
                <a:spcPts val="600"/>
              </a:spcAft>
              <a:defRPr sz="1600"/>
            </a:lvl2pPr>
            <a:lvl3pPr marL="720000" indent="-180000">
              <a:spcAft>
                <a:spcPts val="600"/>
              </a:spcAft>
              <a:defRPr sz="1400"/>
            </a:lvl3pPr>
            <a:lvl4pPr marL="900000" indent="-180000">
              <a:spcAft>
                <a:spcPts val="600"/>
              </a:spcAft>
              <a:defRPr sz="1200"/>
            </a:lvl4pPr>
            <a:lvl5pPr marL="1079500" indent="-180000">
              <a:spcAft>
                <a:spcPts val="600"/>
              </a:spcAft>
              <a:defRPr sz="1200"/>
            </a:lvl5pPr>
          </a:lstStyle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  <a:endParaRPr lang="fr-CA" dirty="0"/>
          </a:p>
        </p:txBody>
      </p:sp>
      <p:sp>
        <p:nvSpPr>
          <p:cNvPr id="17" name="Espace réservé du contenu 4"/>
          <p:cNvSpPr>
            <a:spLocks noGrp="1"/>
          </p:cNvSpPr>
          <p:nvPr>
            <p:ph sz="quarter" idx="14" hasCustomPrompt="1"/>
          </p:nvPr>
        </p:nvSpPr>
        <p:spPr>
          <a:xfrm>
            <a:off x="3657444" y="1808163"/>
            <a:ext cx="2322363" cy="2052000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sz="2000" b="1"/>
            </a:lvl1pPr>
            <a:lvl2pPr marL="252000" indent="-252000">
              <a:spcAft>
                <a:spcPts val="600"/>
              </a:spcAft>
              <a:defRPr sz="1600"/>
            </a:lvl2pPr>
            <a:lvl3pPr marL="720000" indent="-180000">
              <a:spcAft>
                <a:spcPts val="600"/>
              </a:spcAft>
              <a:defRPr sz="1400"/>
            </a:lvl3pPr>
            <a:lvl4pPr marL="900000" indent="-180000">
              <a:spcAft>
                <a:spcPts val="600"/>
              </a:spcAft>
              <a:defRPr sz="1200"/>
            </a:lvl4pPr>
            <a:lvl5pPr marL="1079500" indent="-180000">
              <a:spcAft>
                <a:spcPts val="600"/>
              </a:spcAft>
              <a:defRPr sz="1200"/>
            </a:lvl5pPr>
          </a:lstStyle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  <a:endParaRPr lang="fr-CA" dirty="0"/>
          </a:p>
        </p:txBody>
      </p:sp>
      <p:sp>
        <p:nvSpPr>
          <p:cNvPr id="18" name="Espace réservé du contenu 4"/>
          <p:cNvSpPr>
            <a:spLocks noGrp="1"/>
          </p:cNvSpPr>
          <p:nvPr>
            <p:ph sz="quarter" idx="15" hasCustomPrompt="1"/>
          </p:nvPr>
        </p:nvSpPr>
        <p:spPr>
          <a:xfrm>
            <a:off x="6479138" y="1821415"/>
            <a:ext cx="2322363" cy="2052000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sz="2000" b="1"/>
            </a:lvl1pPr>
            <a:lvl2pPr marL="252000" indent="-252000">
              <a:spcAft>
                <a:spcPts val="600"/>
              </a:spcAft>
              <a:defRPr sz="1600"/>
            </a:lvl2pPr>
            <a:lvl3pPr marL="720000" indent="-180000">
              <a:spcAft>
                <a:spcPts val="600"/>
              </a:spcAft>
              <a:defRPr sz="1400"/>
            </a:lvl3pPr>
            <a:lvl4pPr marL="900000" indent="-180000">
              <a:spcAft>
                <a:spcPts val="600"/>
              </a:spcAft>
              <a:defRPr sz="1200"/>
            </a:lvl4pPr>
            <a:lvl5pPr marL="1079500" indent="-180000">
              <a:spcAft>
                <a:spcPts val="600"/>
              </a:spcAft>
              <a:defRPr sz="1200"/>
            </a:lvl5pPr>
          </a:lstStyle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  <a:endParaRPr lang="fr-CA" dirty="0"/>
          </a:p>
        </p:txBody>
      </p:sp>
      <p:sp>
        <p:nvSpPr>
          <p:cNvPr id="19" name="Espace réservé du contenu 4"/>
          <p:cNvSpPr>
            <a:spLocks noGrp="1"/>
          </p:cNvSpPr>
          <p:nvPr>
            <p:ph sz="quarter" idx="16" hasCustomPrompt="1"/>
          </p:nvPr>
        </p:nvSpPr>
        <p:spPr>
          <a:xfrm>
            <a:off x="845706" y="4005900"/>
            <a:ext cx="2322363" cy="2052000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sz="2000" b="1"/>
            </a:lvl1pPr>
            <a:lvl2pPr marL="252000" indent="-252000">
              <a:spcAft>
                <a:spcPts val="600"/>
              </a:spcAft>
              <a:defRPr sz="1600"/>
            </a:lvl2pPr>
            <a:lvl3pPr marL="720000" indent="-180000">
              <a:spcAft>
                <a:spcPts val="600"/>
              </a:spcAft>
              <a:defRPr sz="1400"/>
            </a:lvl3pPr>
            <a:lvl4pPr marL="900000" indent="-180000">
              <a:spcAft>
                <a:spcPts val="600"/>
              </a:spcAft>
              <a:defRPr sz="1200"/>
            </a:lvl4pPr>
            <a:lvl5pPr marL="1079500" indent="-180000">
              <a:spcAft>
                <a:spcPts val="600"/>
              </a:spcAft>
              <a:defRPr sz="1200"/>
            </a:lvl5pPr>
          </a:lstStyle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  <a:endParaRPr lang="fr-CA" dirty="0"/>
          </a:p>
        </p:txBody>
      </p:sp>
      <p:sp>
        <p:nvSpPr>
          <p:cNvPr id="20" name="Espace réservé du contenu 4"/>
          <p:cNvSpPr>
            <a:spLocks noGrp="1"/>
          </p:cNvSpPr>
          <p:nvPr>
            <p:ph sz="quarter" idx="17" hasCustomPrompt="1"/>
          </p:nvPr>
        </p:nvSpPr>
        <p:spPr>
          <a:xfrm>
            <a:off x="3657444" y="4005900"/>
            <a:ext cx="2322363" cy="2052000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sz="2000" b="1"/>
            </a:lvl1pPr>
            <a:lvl2pPr marL="252000" indent="-252000">
              <a:spcAft>
                <a:spcPts val="600"/>
              </a:spcAft>
              <a:defRPr sz="1600"/>
            </a:lvl2pPr>
            <a:lvl3pPr marL="720000" indent="-180000">
              <a:spcAft>
                <a:spcPts val="600"/>
              </a:spcAft>
              <a:defRPr sz="1400"/>
            </a:lvl3pPr>
            <a:lvl4pPr marL="900000" indent="-180000">
              <a:spcAft>
                <a:spcPts val="600"/>
              </a:spcAft>
              <a:defRPr sz="1200"/>
            </a:lvl4pPr>
            <a:lvl5pPr marL="1079500" indent="-180000">
              <a:spcAft>
                <a:spcPts val="600"/>
              </a:spcAft>
              <a:defRPr sz="1200"/>
            </a:lvl5pPr>
          </a:lstStyle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  <a:endParaRPr lang="fr-CA" dirty="0"/>
          </a:p>
        </p:txBody>
      </p:sp>
      <p:sp>
        <p:nvSpPr>
          <p:cNvPr id="21" name="Espace réservé du contenu 4"/>
          <p:cNvSpPr>
            <a:spLocks noGrp="1"/>
          </p:cNvSpPr>
          <p:nvPr>
            <p:ph sz="quarter" idx="18" hasCustomPrompt="1"/>
          </p:nvPr>
        </p:nvSpPr>
        <p:spPr>
          <a:xfrm>
            <a:off x="6479138" y="4005900"/>
            <a:ext cx="2322363" cy="2052000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sz="2000" b="1"/>
            </a:lvl1pPr>
            <a:lvl2pPr marL="252000" indent="-252000">
              <a:spcAft>
                <a:spcPts val="600"/>
              </a:spcAft>
              <a:defRPr sz="1600"/>
            </a:lvl2pPr>
            <a:lvl3pPr marL="720000" indent="-180000">
              <a:spcAft>
                <a:spcPts val="600"/>
              </a:spcAft>
              <a:defRPr sz="1400"/>
            </a:lvl3pPr>
            <a:lvl4pPr marL="900000" indent="-180000">
              <a:spcAft>
                <a:spcPts val="600"/>
              </a:spcAft>
              <a:defRPr sz="1200"/>
            </a:lvl4pPr>
            <a:lvl5pPr marL="1079500" indent="-180000">
              <a:spcAft>
                <a:spcPts val="600"/>
              </a:spcAft>
              <a:defRPr sz="1200"/>
            </a:lvl5pPr>
          </a:lstStyle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  <a:endParaRPr lang="fr-CA" dirty="0"/>
          </a:p>
        </p:txBody>
      </p:sp>
      <p:pic>
        <p:nvPicPr>
          <p:cNvPr id="22" name="Picture 7"/>
          <p:cNvPicPr>
            <a:picLocks noChangeAspect="1"/>
          </p:cNvPicPr>
          <p:nvPr userDrawn="1"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421" y="4458755"/>
            <a:ext cx="6047002" cy="2399246"/>
          </a:xfrm>
          <a:prstGeom prst="rect">
            <a:avLst/>
          </a:prstGeom>
        </p:spPr>
      </p:pic>
      <p:pic>
        <p:nvPicPr>
          <p:cNvPr id="29" name="Picture 102"/>
          <p:cNvPicPr>
            <a:picLocks noChangeAspect="1"/>
          </p:cNvPicPr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366348" y="1794914"/>
            <a:ext cx="468000" cy="437695"/>
          </a:xfrm>
          <a:prstGeom prst="rect">
            <a:avLst/>
          </a:prstGeom>
        </p:spPr>
      </p:pic>
      <p:pic>
        <p:nvPicPr>
          <p:cNvPr id="30" name="Picture 102"/>
          <p:cNvPicPr>
            <a:picLocks noChangeAspect="1"/>
          </p:cNvPicPr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366348" y="3982573"/>
            <a:ext cx="468000" cy="437695"/>
          </a:xfrm>
          <a:prstGeom prst="rect">
            <a:avLst/>
          </a:prstGeom>
        </p:spPr>
      </p:pic>
      <p:pic>
        <p:nvPicPr>
          <p:cNvPr id="31" name="Picture 102"/>
          <p:cNvPicPr>
            <a:picLocks noChangeAspect="1"/>
          </p:cNvPicPr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3186148" y="1794914"/>
            <a:ext cx="468000" cy="437695"/>
          </a:xfrm>
          <a:prstGeom prst="rect">
            <a:avLst/>
          </a:prstGeom>
        </p:spPr>
      </p:pic>
      <p:pic>
        <p:nvPicPr>
          <p:cNvPr id="32" name="Picture 102"/>
          <p:cNvPicPr>
            <a:picLocks noChangeAspect="1"/>
          </p:cNvPicPr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3186148" y="3982573"/>
            <a:ext cx="468000" cy="437695"/>
          </a:xfrm>
          <a:prstGeom prst="rect">
            <a:avLst/>
          </a:prstGeom>
        </p:spPr>
      </p:pic>
      <p:pic>
        <p:nvPicPr>
          <p:cNvPr id="33" name="Picture 102"/>
          <p:cNvPicPr>
            <a:picLocks noChangeAspect="1"/>
          </p:cNvPicPr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6001182" y="1794914"/>
            <a:ext cx="468000" cy="437695"/>
          </a:xfrm>
          <a:prstGeom prst="rect">
            <a:avLst/>
          </a:prstGeom>
        </p:spPr>
      </p:pic>
      <p:pic>
        <p:nvPicPr>
          <p:cNvPr id="34" name="Picture 102"/>
          <p:cNvPicPr>
            <a:picLocks noChangeAspect="1"/>
          </p:cNvPicPr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6001182" y="3982573"/>
            <a:ext cx="468000" cy="437695"/>
          </a:xfrm>
          <a:prstGeom prst="rect">
            <a:avLst/>
          </a:prstGeom>
        </p:spPr>
      </p:pic>
      <p:sp>
        <p:nvSpPr>
          <p:cNvPr id="3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9934" y="6356350"/>
            <a:ext cx="4034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9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ntents B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 noProof="0" dirty="0"/>
              <a:t>Insert title here</a:t>
            </a:r>
          </a:p>
        </p:txBody>
      </p:sp>
      <p:sp>
        <p:nvSpPr>
          <p:cNvPr id="10" name="Espace réservé du contenu 4"/>
          <p:cNvSpPr>
            <a:spLocks noGrp="1"/>
          </p:cNvSpPr>
          <p:nvPr>
            <p:ph sz="quarter" idx="13" hasCustomPrompt="1"/>
          </p:nvPr>
        </p:nvSpPr>
        <p:spPr>
          <a:xfrm>
            <a:off x="845706" y="1821415"/>
            <a:ext cx="2322363" cy="2052000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sz="2000" b="1"/>
            </a:lvl1pPr>
            <a:lvl2pPr marL="252000" indent="-252000">
              <a:spcAft>
                <a:spcPts val="600"/>
              </a:spcAft>
              <a:defRPr sz="1600"/>
            </a:lvl2pPr>
            <a:lvl3pPr marL="720000" indent="-180000">
              <a:spcAft>
                <a:spcPts val="600"/>
              </a:spcAft>
              <a:defRPr sz="1400"/>
            </a:lvl3pPr>
            <a:lvl4pPr marL="900000" indent="-180000">
              <a:spcAft>
                <a:spcPts val="600"/>
              </a:spcAft>
              <a:defRPr sz="1200"/>
            </a:lvl4pPr>
            <a:lvl5pPr marL="1079500" indent="-180000">
              <a:spcAft>
                <a:spcPts val="600"/>
              </a:spcAft>
              <a:defRPr sz="1200"/>
            </a:lvl5pPr>
          </a:lstStyle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  <a:endParaRPr lang="fr-CA" dirty="0"/>
          </a:p>
        </p:txBody>
      </p:sp>
      <p:sp>
        <p:nvSpPr>
          <p:cNvPr id="17" name="Espace réservé du contenu 4"/>
          <p:cNvSpPr>
            <a:spLocks noGrp="1"/>
          </p:cNvSpPr>
          <p:nvPr>
            <p:ph sz="quarter" idx="14" hasCustomPrompt="1"/>
          </p:nvPr>
        </p:nvSpPr>
        <p:spPr>
          <a:xfrm>
            <a:off x="3657444" y="1808163"/>
            <a:ext cx="2322363" cy="2052000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sz="2000" b="1"/>
            </a:lvl1pPr>
            <a:lvl2pPr marL="252000" indent="-252000">
              <a:spcAft>
                <a:spcPts val="600"/>
              </a:spcAft>
              <a:defRPr sz="1600"/>
            </a:lvl2pPr>
            <a:lvl3pPr marL="720000" indent="-180000">
              <a:spcAft>
                <a:spcPts val="600"/>
              </a:spcAft>
              <a:defRPr sz="1400"/>
            </a:lvl3pPr>
            <a:lvl4pPr marL="900000" indent="-180000">
              <a:spcAft>
                <a:spcPts val="600"/>
              </a:spcAft>
              <a:defRPr sz="1200"/>
            </a:lvl4pPr>
            <a:lvl5pPr marL="1079500" indent="-180000">
              <a:spcAft>
                <a:spcPts val="600"/>
              </a:spcAft>
              <a:defRPr sz="1200"/>
            </a:lvl5pPr>
          </a:lstStyle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  <a:endParaRPr lang="fr-CA" dirty="0"/>
          </a:p>
        </p:txBody>
      </p:sp>
      <p:sp>
        <p:nvSpPr>
          <p:cNvPr id="18" name="Espace réservé du contenu 4"/>
          <p:cNvSpPr>
            <a:spLocks noGrp="1"/>
          </p:cNvSpPr>
          <p:nvPr>
            <p:ph sz="quarter" idx="15" hasCustomPrompt="1"/>
          </p:nvPr>
        </p:nvSpPr>
        <p:spPr>
          <a:xfrm>
            <a:off x="6479138" y="1821415"/>
            <a:ext cx="2322363" cy="2052000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sz="2000" b="1"/>
            </a:lvl1pPr>
            <a:lvl2pPr marL="252000" indent="-252000">
              <a:spcAft>
                <a:spcPts val="600"/>
              </a:spcAft>
              <a:defRPr sz="1600"/>
            </a:lvl2pPr>
            <a:lvl3pPr marL="720000" indent="-180000">
              <a:spcAft>
                <a:spcPts val="600"/>
              </a:spcAft>
              <a:defRPr sz="1400"/>
            </a:lvl3pPr>
            <a:lvl4pPr marL="900000" indent="-180000">
              <a:spcAft>
                <a:spcPts val="600"/>
              </a:spcAft>
              <a:defRPr sz="1200"/>
            </a:lvl4pPr>
            <a:lvl5pPr marL="1079500" indent="-180000">
              <a:spcAft>
                <a:spcPts val="600"/>
              </a:spcAft>
              <a:defRPr sz="1200"/>
            </a:lvl5pPr>
          </a:lstStyle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  <a:endParaRPr lang="fr-CA" dirty="0"/>
          </a:p>
        </p:txBody>
      </p:sp>
      <p:sp>
        <p:nvSpPr>
          <p:cNvPr id="19" name="Espace réservé du contenu 4"/>
          <p:cNvSpPr>
            <a:spLocks noGrp="1"/>
          </p:cNvSpPr>
          <p:nvPr>
            <p:ph sz="quarter" idx="16" hasCustomPrompt="1"/>
          </p:nvPr>
        </p:nvSpPr>
        <p:spPr>
          <a:xfrm>
            <a:off x="845706" y="4005900"/>
            <a:ext cx="2322363" cy="2052000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sz="2000" b="1"/>
            </a:lvl1pPr>
            <a:lvl2pPr marL="252000" indent="-252000">
              <a:spcAft>
                <a:spcPts val="600"/>
              </a:spcAft>
              <a:defRPr sz="1600"/>
            </a:lvl2pPr>
            <a:lvl3pPr marL="720000" indent="-180000">
              <a:spcAft>
                <a:spcPts val="600"/>
              </a:spcAft>
              <a:defRPr sz="1400"/>
            </a:lvl3pPr>
            <a:lvl4pPr marL="900000" indent="-180000">
              <a:spcAft>
                <a:spcPts val="600"/>
              </a:spcAft>
              <a:defRPr sz="1200"/>
            </a:lvl4pPr>
            <a:lvl5pPr marL="1079500" indent="-180000">
              <a:spcAft>
                <a:spcPts val="600"/>
              </a:spcAft>
              <a:defRPr sz="1200"/>
            </a:lvl5pPr>
          </a:lstStyle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  <a:endParaRPr lang="fr-CA" dirty="0"/>
          </a:p>
        </p:txBody>
      </p:sp>
      <p:sp>
        <p:nvSpPr>
          <p:cNvPr id="20" name="Espace réservé du contenu 4"/>
          <p:cNvSpPr>
            <a:spLocks noGrp="1"/>
          </p:cNvSpPr>
          <p:nvPr>
            <p:ph sz="quarter" idx="17" hasCustomPrompt="1"/>
          </p:nvPr>
        </p:nvSpPr>
        <p:spPr>
          <a:xfrm>
            <a:off x="3657444" y="4005900"/>
            <a:ext cx="2322363" cy="2052000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sz="2000" b="1"/>
            </a:lvl1pPr>
            <a:lvl2pPr marL="252000" indent="-252000">
              <a:spcAft>
                <a:spcPts val="600"/>
              </a:spcAft>
              <a:defRPr sz="1600"/>
            </a:lvl2pPr>
            <a:lvl3pPr marL="720000" indent="-180000">
              <a:spcAft>
                <a:spcPts val="600"/>
              </a:spcAft>
              <a:defRPr sz="1400"/>
            </a:lvl3pPr>
            <a:lvl4pPr marL="900000" indent="-180000">
              <a:spcAft>
                <a:spcPts val="600"/>
              </a:spcAft>
              <a:defRPr sz="1200"/>
            </a:lvl4pPr>
            <a:lvl5pPr marL="1079500" indent="-180000">
              <a:spcAft>
                <a:spcPts val="600"/>
              </a:spcAft>
              <a:defRPr sz="1200"/>
            </a:lvl5pPr>
          </a:lstStyle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  <a:endParaRPr lang="fr-CA" dirty="0"/>
          </a:p>
        </p:txBody>
      </p:sp>
      <p:sp>
        <p:nvSpPr>
          <p:cNvPr id="21" name="Espace réservé du contenu 4"/>
          <p:cNvSpPr>
            <a:spLocks noGrp="1"/>
          </p:cNvSpPr>
          <p:nvPr>
            <p:ph sz="quarter" idx="18" hasCustomPrompt="1"/>
          </p:nvPr>
        </p:nvSpPr>
        <p:spPr>
          <a:xfrm>
            <a:off x="6479138" y="4005900"/>
            <a:ext cx="2322363" cy="2052000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sz="2000" b="1"/>
            </a:lvl1pPr>
            <a:lvl2pPr marL="252000" indent="-252000">
              <a:spcAft>
                <a:spcPts val="600"/>
              </a:spcAft>
              <a:defRPr sz="1600"/>
            </a:lvl2pPr>
            <a:lvl3pPr marL="720000" indent="-180000">
              <a:spcAft>
                <a:spcPts val="600"/>
              </a:spcAft>
              <a:defRPr sz="1400"/>
            </a:lvl3pPr>
            <a:lvl4pPr marL="900000" indent="-180000">
              <a:spcAft>
                <a:spcPts val="600"/>
              </a:spcAft>
              <a:defRPr sz="1200"/>
            </a:lvl4pPr>
            <a:lvl5pPr marL="1079500" indent="-180000">
              <a:spcAft>
                <a:spcPts val="600"/>
              </a:spcAft>
              <a:defRPr sz="1200"/>
            </a:lvl5pPr>
          </a:lstStyle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  <a:endParaRPr lang="fr-CA" dirty="0"/>
          </a:p>
        </p:txBody>
      </p:sp>
      <p:pic>
        <p:nvPicPr>
          <p:cNvPr id="23" name="Picture 7"/>
          <p:cNvPicPr>
            <a:picLocks noChangeAspect="1"/>
          </p:cNvPicPr>
          <p:nvPr userDrawn="1"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421" y="4458755"/>
            <a:ext cx="6047002" cy="2399246"/>
          </a:xfrm>
          <a:prstGeom prst="rect">
            <a:avLst/>
          </a:prstGeom>
        </p:spPr>
      </p:pic>
      <p:pic>
        <p:nvPicPr>
          <p:cNvPr id="24" name="Picture 102"/>
          <p:cNvPicPr>
            <a:picLocks noChangeAspect="1"/>
          </p:cNvPicPr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366348" y="1794914"/>
            <a:ext cx="468000" cy="437695"/>
          </a:xfrm>
          <a:prstGeom prst="rect">
            <a:avLst/>
          </a:prstGeom>
        </p:spPr>
      </p:pic>
      <p:pic>
        <p:nvPicPr>
          <p:cNvPr id="25" name="Picture 102"/>
          <p:cNvPicPr>
            <a:picLocks noChangeAspect="1"/>
          </p:cNvPicPr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366348" y="3982573"/>
            <a:ext cx="468000" cy="437695"/>
          </a:xfrm>
          <a:prstGeom prst="rect">
            <a:avLst/>
          </a:prstGeom>
        </p:spPr>
      </p:pic>
      <p:pic>
        <p:nvPicPr>
          <p:cNvPr id="26" name="Picture 102"/>
          <p:cNvPicPr>
            <a:picLocks noChangeAspect="1"/>
          </p:cNvPicPr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3186148" y="1794914"/>
            <a:ext cx="468000" cy="437695"/>
          </a:xfrm>
          <a:prstGeom prst="rect">
            <a:avLst/>
          </a:prstGeom>
        </p:spPr>
      </p:pic>
      <p:pic>
        <p:nvPicPr>
          <p:cNvPr id="27" name="Picture 102"/>
          <p:cNvPicPr>
            <a:picLocks noChangeAspect="1"/>
          </p:cNvPicPr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3186148" y="3982573"/>
            <a:ext cx="468000" cy="437695"/>
          </a:xfrm>
          <a:prstGeom prst="rect">
            <a:avLst/>
          </a:prstGeom>
        </p:spPr>
      </p:pic>
      <p:pic>
        <p:nvPicPr>
          <p:cNvPr id="28" name="Picture 102"/>
          <p:cNvPicPr>
            <a:picLocks noChangeAspect="1"/>
          </p:cNvPicPr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6001182" y="1794914"/>
            <a:ext cx="468000" cy="437695"/>
          </a:xfrm>
          <a:prstGeom prst="rect">
            <a:avLst/>
          </a:prstGeom>
        </p:spPr>
      </p:pic>
      <p:pic>
        <p:nvPicPr>
          <p:cNvPr id="29" name="Picture 102"/>
          <p:cNvPicPr>
            <a:picLocks noChangeAspect="1"/>
          </p:cNvPicPr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6001182" y="3982573"/>
            <a:ext cx="468000" cy="437695"/>
          </a:xfrm>
          <a:prstGeom prst="rect">
            <a:avLst/>
          </a:prstGeom>
        </p:spPr>
      </p:pic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9934" y="6356350"/>
            <a:ext cx="4034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31" name="Espace réservé du contenu 7"/>
          <p:cNvSpPr>
            <a:spLocks noGrp="1"/>
          </p:cNvSpPr>
          <p:nvPr>
            <p:ph sz="quarter" idx="19" hasCustomPrompt="1"/>
          </p:nvPr>
        </p:nvSpPr>
        <p:spPr>
          <a:xfrm>
            <a:off x="324001" y="720000"/>
            <a:ext cx="8479631" cy="369332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000" indent="0">
              <a:buFontTx/>
              <a:buNone/>
              <a:defRPr/>
            </a:lvl2pPr>
            <a:lvl3pPr marL="756000" indent="0">
              <a:buFontTx/>
              <a:buNone/>
              <a:defRPr/>
            </a:lvl3pPr>
            <a:lvl4pPr marL="1080000" indent="0">
              <a:buFontTx/>
              <a:buNone/>
              <a:defRPr/>
            </a:lvl4pPr>
            <a:lvl5pPr marL="1440000" indent="0">
              <a:buFontTx/>
              <a:buNone/>
              <a:defRPr/>
            </a:lvl5pPr>
          </a:lstStyle>
          <a:p>
            <a:pPr lvl="0"/>
            <a:r>
              <a:rPr lang="en-CA" noProof="0" dirty="0"/>
              <a:t>Insert subtitle</a:t>
            </a:r>
          </a:p>
        </p:txBody>
      </p:sp>
    </p:spTree>
    <p:extLst>
      <p:ext uri="{BB962C8B-B14F-4D97-AF65-F5344CB8AC3E}">
        <p14:creationId xmlns:p14="http://schemas.microsoft.com/office/powerpoint/2010/main" val="255454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 noProof="0" dirty="0"/>
              <a:t>Insert title here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9934" y="6356350"/>
            <a:ext cx="4034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9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 noProof="0" dirty="0"/>
              <a:t>Insert title here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9934" y="6356350"/>
            <a:ext cx="4034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Espace réservé du contenu 7"/>
          <p:cNvSpPr>
            <a:spLocks noGrp="1"/>
          </p:cNvSpPr>
          <p:nvPr>
            <p:ph sz="quarter" idx="13" hasCustomPrompt="1"/>
          </p:nvPr>
        </p:nvSpPr>
        <p:spPr>
          <a:xfrm>
            <a:off x="324001" y="720000"/>
            <a:ext cx="8479631" cy="369332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000" indent="0">
              <a:buFontTx/>
              <a:buNone/>
              <a:defRPr/>
            </a:lvl2pPr>
            <a:lvl3pPr marL="756000" indent="0">
              <a:buFontTx/>
              <a:buNone/>
              <a:defRPr/>
            </a:lvl3pPr>
            <a:lvl4pPr marL="1080000" indent="0">
              <a:buFontTx/>
              <a:buNone/>
              <a:defRPr/>
            </a:lvl4pPr>
            <a:lvl5pPr marL="1440000" indent="0">
              <a:buFontTx/>
              <a:buNone/>
              <a:defRPr/>
            </a:lvl5pPr>
          </a:lstStyle>
          <a:p>
            <a:pPr lvl="0"/>
            <a:r>
              <a:rPr lang="en-CA" noProof="0" dirty="0"/>
              <a:t>Insert subtitle</a:t>
            </a:r>
          </a:p>
        </p:txBody>
      </p:sp>
    </p:spTree>
    <p:extLst>
      <p:ext uri="{BB962C8B-B14F-4D97-AF65-F5344CB8AC3E}">
        <p14:creationId xmlns:p14="http://schemas.microsoft.com/office/powerpoint/2010/main" val="227761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Page B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17098" y="3852000"/>
            <a:ext cx="5220000" cy="553998"/>
          </a:xfrm>
          <a:solidFill>
            <a:schemeClr val="bg1"/>
          </a:solidFill>
        </p:spPr>
        <p:txBody>
          <a:bodyPr lIns="0" tIns="0" rIns="0" bIns="0" anchor="t" anchorCtr="0">
            <a:noAutofit/>
          </a:bodyPr>
          <a:lstStyle>
            <a:lvl1pPr algn="l">
              <a:defRPr sz="3200" b="1" cap="none" baseline="0">
                <a:solidFill>
                  <a:srgbClr val="00AEEF"/>
                </a:solidFill>
              </a:defRPr>
            </a:lvl1pPr>
          </a:lstStyle>
          <a:p>
            <a:r>
              <a:rPr lang="en-CA" noProof="0" dirty="0"/>
              <a:t>Insert title here</a:t>
            </a:r>
          </a:p>
        </p:txBody>
      </p:sp>
      <p:sp>
        <p:nvSpPr>
          <p:cNvPr id="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17098" y="5148000"/>
            <a:ext cx="5220000" cy="369332"/>
          </a:xfrm>
          <a:solidFill>
            <a:schemeClr val="bg1"/>
          </a:solidFill>
        </p:spPr>
        <p:txBody>
          <a:bodyPr lIns="0" tIns="0" rIns="0">
            <a:noAutofit/>
          </a:bodyPr>
          <a:lstStyle>
            <a:lvl1pPr marL="0" indent="0" algn="l">
              <a:buNone/>
              <a:defRPr sz="2200" cap="none" baseline="0">
                <a:solidFill>
                  <a:srgbClr val="5859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noProof="0" dirty="0"/>
              <a:t>Insert subtitle</a:t>
            </a:r>
          </a:p>
        </p:txBody>
      </p:sp>
    </p:spTree>
    <p:extLst>
      <p:ext uri="{BB962C8B-B14F-4D97-AF65-F5344CB8AC3E}">
        <p14:creationId xmlns:p14="http://schemas.microsoft.com/office/powerpoint/2010/main" val="212411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9934" y="6356350"/>
            <a:ext cx="4034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9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 noProof="0" dirty="0"/>
              <a:t>Insert title here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</a:p>
          <a:p>
            <a:pPr lvl="2"/>
            <a:r>
              <a:rPr lang="en-CA" noProof="0" dirty="0"/>
              <a:t>Level 3</a:t>
            </a:r>
          </a:p>
          <a:p>
            <a:pPr lvl="3"/>
            <a:r>
              <a:rPr lang="en-CA" noProof="0" dirty="0"/>
              <a:t>Level 4</a:t>
            </a:r>
          </a:p>
          <a:p>
            <a:pPr lvl="4"/>
            <a:r>
              <a:rPr lang="en-CA" noProof="0" dirty="0"/>
              <a:t>Level 5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6136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084463" y="838162"/>
            <a:ext cx="430887" cy="5338800"/>
          </a:xfrm>
        </p:spPr>
        <p:txBody>
          <a:bodyPr vert="eaVert"/>
          <a:lstStyle>
            <a:lvl1pPr>
              <a:defRPr>
                <a:solidFill>
                  <a:srgbClr val="58595B"/>
                </a:solidFill>
              </a:defRPr>
            </a:lvl1pPr>
          </a:lstStyle>
          <a:p>
            <a:r>
              <a:rPr lang="en-CA" noProof="0" dirty="0"/>
              <a:t>Insert title here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838199"/>
            <a:ext cx="5800725" cy="5338763"/>
          </a:xfrm>
        </p:spPr>
        <p:txBody>
          <a:bodyPr vert="eaVert"/>
          <a:lstStyle/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</a:p>
          <a:p>
            <a:pPr lvl="2"/>
            <a:r>
              <a:rPr lang="en-CA" noProof="0" dirty="0"/>
              <a:t>Level 3</a:t>
            </a:r>
          </a:p>
          <a:p>
            <a:pPr lvl="3"/>
            <a:r>
              <a:rPr lang="en-CA" noProof="0" dirty="0"/>
              <a:t>Level 4</a:t>
            </a:r>
          </a:p>
          <a:p>
            <a:pPr lvl="4"/>
            <a:r>
              <a:rPr lang="en-CA" noProof="0" dirty="0"/>
              <a:t>Level 5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5279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Page C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15"/>
            <a:ext cx="9144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420000" y="2952000"/>
            <a:ext cx="5724000" cy="1476000"/>
          </a:xfrm>
          <a:noFill/>
        </p:spPr>
        <p:txBody>
          <a:bodyPr lIns="0" tIns="0" rIns="0" bIns="0" anchor="ctr" anchorCtr="0">
            <a:noAutofit/>
          </a:bodyPr>
          <a:lstStyle>
            <a:lvl1pPr algn="l">
              <a:defRPr sz="3200" b="1" cap="none" baseline="0">
                <a:solidFill>
                  <a:schemeClr val="bg1"/>
                </a:solidFill>
              </a:defRPr>
            </a:lvl1pPr>
          </a:lstStyle>
          <a:p>
            <a:r>
              <a:rPr lang="en-CA" noProof="0" dirty="0"/>
              <a:t>Insert title here</a:t>
            </a:r>
          </a:p>
        </p:txBody>
      </p:sp>
      <p:sp>
        <p:nvSpPr>
          <p:cNvPr id="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420000" y="5148000"/>
            <a:ext cx="5724000" cy="369332"/>
          </a:xfrm>
          <a:solidFill>
            <a:schemeClr val="bg1"/>
          </a:solidFill>
        </p:spPr>
        <p:txBody>
          <a:bodyPr lIns="0" tIns="0" rIns="0">
            <a:noAutofit/>
          </a:bodyPr>
          <a:lstStyle>
            <a:lvl1pPr marL="0" indent="0" algn="l">
              <a:buNone/>
              <a:defRPr sz="2200" cap="none" baseline="0">
                <a:solidFill>
                  <a:srgbClr val="5859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noProof="0" dirty="0"/>
              <a:t>Insert subtitle</a:t>
            </a:r>
          </a:p>
        </p:txBody>
      </p:sp>
    </p:spTree>
    <p:extLst>
      <p:ext uri="{BB962C8B-B14F-4D97-AF65-F5344CB8AC3E}">
        <p14:creationId xmlns:p14="http://schemas.microsoft.com/office/powerpoint/2010/main" val="298298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 noProof="0" dirty="0"/>
              <a:t>Insert title here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</a:p>
          <a:p>
            <a:pPr lvl="2"/>
            <a:r>
              <a:rPr lang="en-CA" noProof="0" dirty="0"/>
              <a:t>Level 3</a:t>
            </a:r>
          </a:p>
          <a:p>
            <a:pPr lvl="3"/>
            <a:r>
              <a:rPr lang="en-CA" noProof="0" dirty="0"/>
              <a:t>Level 4</a:t>
            </a:r>
          </a:p>
          <a:p>
            <a:pPr lvl="4"/>
            <a:r>
              <a:rPr lang="en-CA" noProof="0" dirty="0"/>
              <a:t>Level 5</a:t>
            </a:r>
            <a:endParaRPr lang="fr-CA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9934" y="6356350"/>
            <a:ext cx="4034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5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 noProof="0" dirty="0"/>
              <a:t>Insert title here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</a:p>
          <a:p>
            <a:pPr lvl="2"/>
            <a:r>
              <a:rPr lang="en-CA" noProof="0" dirty="0"/>
              <a:t>Level 3</a:t>
            </a:r>
          </a:p>
          <a:p>
            <a:pPr lvl="3"/>
            <a:r>
              <a:rPr lang="en-CA" noProof="0" dirty="0"/>
              <a:t>Level 4</a:t>
            </a:r>
          </a:p>
          <a:p>
            <a:pPr lvl="4"/>
            <a:r>
              <a:rPr lang="en-CA" noProof="0" dirty="0"/>
              <a:t>Level 5</a:t>
            </a:r>
            <a:endParaRPr lang="fr-CA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3" hasCustomPrompt="1"/>
          </p:nvPr>
        </p:nvSpPr>
        <p:spPr>
          <a:xfrm>
            <a:off x="324001" y="720000"/>
            <a:ext cx="8479631" cy="369332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000" indent="0">
              <a:buFontTx/>
              <a:buNone/>
              <a:defRPr/>
            </a:lvl2pPr>
            <a:lvl3pPr marL="756000" indent="0">
              <a:buFontTx/>
              <a:buNone/>
              <a:defRPr/>
            </a:lvl3pPr>
            <a:lvl4pPr marL="1080000" indent="0">
              <a:buFontTx/>
              <a:buNone/>
              <a:defRPr/>
            </a:lvl4pPr>
            <a:lvl5pPr marL="1440000" indent="0">
              <a:buFontTx/>
              <a:buNone/>
              <a:defRPr/>
            </a:lvl5pPr>
          </a:lstStyle>
          <a:p>
            <a:pPr lvl="0"/>
            <a:r>
              <a:rPr lang="en-CA" noProof="0" dirty="0"/>
              <a:t>Insert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9934" y="6356350"/>
            <a:ext cx="4034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0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 noProof="0" dirty="0"/>
              <a:t>Insert title here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115615" y="1808164"/>
            <a:ext cx="6912770" cy="4249737"/>
          </a:xfrm>
        </p:spPr>
        <p:txBody>
          <a:bodyPr/>
          <a:lstStyle/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</a:p>
          <a:p>
            <a:pPr lvl="2"/>
            <a:r>
              <a:rPr lang="en-CA" noProof="0" dirty="0"/>
              <a:t>Level 3</a:t>
            </a:r>
          </a:p>
          <a:p>
            <a:pPr lvl="3"/>
            <a:r>
              <a:rPr lang="en-CA" noProof="0" dirty="0"/>
              <a:t>Level 4</a:t>
            </a:r>
          </a:p>
          <a:p>
            <a:pPr lvl="4"/>
            <a:r>
              <a:rPr lang="en-CA" noProof="0" dirty="0"/>
              <a:t>Level 5</a:t>
            </a:r>
            <a:endParaRPr lang="fr-CA" dirty="0"/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421" y="4458755"/>
            <a:ext cx="6047002" cy="2399246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9934" y="6356350"/>
            <a:ext cx="4034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23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703" userDrawn="1">
          <p15:clr>
            <a:srgbClr val="FBAE40"/>
          </p15:clr>
        </p15:guide>
        <p15:guide id="3" pos="505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 noProof="0" dirty="0"/>
              <a:t>Insert title here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115615" y="1808164"/>
            <a:ext cx="6912770" cy="4249737"/>
          </a:xfrm>
        </p:spPr>
        <p:txBody>
          <a:bodyPr/>
          <a:lstStyle/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</a:p>
          <a:p>
            <a:pPr lvl="2"/>
            <a:r>
              <a:rPr lang="en-CA" noProof="0" dirty="0"/>
              <a:t>Level 3</a:t>
            </a:r>
          </a:p>
          <a:p>
            <a:pPr lvl="3"/>
            <a:r>
              <a:rPr lang="en-CA" noProof="0" dirty="0"/>
              <a:t>Level 4</a:t>
            </a:r>
          </a:p>
          <a:p>
            <a:pPr lvl="4"/>
            <a:r>
              <a:rPr lang="en-CA" noProof="0" dirty="0"/>
              <a:t>Level 5</a:t>
            </a:r>
            <a:endParaRPr lang="fr-CA" dirty="0"/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421" y="4458755"/>
            <a:ext cx="6047002" cy="2399246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9934" y="6356350"/>
            <a:ext cx="4034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Espace réservé du contenu 7"/>
          <p:cNvSpPr>
            <a:spLocks noGrp="1"/>
          </p:cNvSpPr>
          <p:nvPr>
            <p:ph sz="quarter" idx="13" hasCustomPrompt="1"/>
          </p:nvPr>
        </p:nvSpPr>
        <p:spPr>
          <a:xfrm>
            <a:off x="324001" y="720000"/>
            <a:ext cx="8479631" cy="369332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000" indent="0">
              <a:buFontTx/>
              <a:buNone/>
              <a:defRPr/>
            </a:lvl2pPr>
            <a:lvl3pPr marL="756000" indent="0">
              <a:buFontTx/>
              <a:buNone/>
              <a:defRPr/>
            </a:lvl3pPr>
            <a:lvl4pPr marL="1080000" indent="0">
              <a:buFontTx/>
              <a:buNone/>
              <a:defRPr/>
            </a:lvl4pPr>
            <a:lvl5pPr marL="1440000" indent="0">
              <a:buFontTx/>
              <a:buNone/>
              <a:defRPr/>
            </a:lvl5pPr>
          </a:lstStyle>
          <a:p>
            <a:pPr lvl="0"/>
            <a:r>
              <a:rPr lang="en-CA" noProof="0" dirty="0"/>
              <a:t>Insert subtitle</a:t>
            </a:r>
          </a:p>
        </p:txBody>
      </p:sp>
    </p:spTree>
    <p:extLst>
      <p:ext uri="{BB962C8B-B14F-4D97-AF65-F5344CB8AC3E}">
        <p14:creationId xmlns:p14="http://schemas.microsoft.com/office/powerpoint/2010/main" val="139735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703" userDrawn="1">
          <p15:clr>
            <a:srgbClr val="FBAE40"/>
          </p15:clr>
        </p15:guide>
        <p15:guide id="3" pos="5057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 noProof="0" dirty="0"/>
              <a:t>Insert title here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1236" y="1825626"/>
            <a:ext cx="4032988" cy="4232275"/>
          </a:xfrm>
        </p:spPr>
        <p:txBody>
          <a:bodyPr/>
          <a:lstStyle/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</a:p>
          <a:p>
            <a:pPr lvl="2"/>
            <a:r>
              <a:rPr lang="en-CA" noProof="0" dirty="0"/>
              <a:t>Level 3</a:t>
            </a:r>
          </a:p>
          <a:p>
            <a:pPr lvl="3"/>
            <a:r>
              <a:rPr lang="en-CA" noProof="0" dirty="0"/>
              <a:t>Level 4</a:t>
            </a:r>
          </a:p>
          <a:p>
            <a:pPr lvl="4"/>
            <a:r>
              <a:rPr lang="en-CA" noProof="0" dirty="0"/>
              <a:t>Level 5</a:t>
            </a:r>
            <a:endParaRPr lang="fr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78828" y="1825626"/>
            <a:ext cx="4032988" cy="4232275"/>
          </a:xfrm>
        </p:spPr>
        <p:txBody>
          <a:bodyPr/>
          <a:lstStyle/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</a:p>
          <a:p>
            <a:pPr lvl="2"/>
            <a:r>
              <a:rPr lang="en-CA" noProof="0" dirty="0"/>
              <a:t>Level 3</a:t>
            </a:r>
          </a:p>
          <a:p>
            <a:pPr lvl="3"/>
            <a:r>
              <a:rPr lang="en-CA" noProof="0" dirty="0"/>
              <a:t>Level 4</a:t>
            </a:r>
          </a:p>
          <a:p>
            <a:pPr lvl="4"/>
            <a:r>
              <a:rPr lang="en-CA" noProof="0" dirty="0"/>
              <a:t>Level 5</a:t>
            </a:r>
            <a:endParaRPr lang="fr-CA" dirty="0"/>
          </a:p>
        </p:txBody>
      </p:sp>
      <p:cxnSp>
        <p:nvCxnSpPr>
          <p:cNvPr id="9" name="Connecteur droit 8"/>
          <p:cNvCxnSpPr/>
          <p:nvPr userDrawn="1">
            <p:custDataLst>
              <p:tags r:id="rId1"/>
            </p:custDataLst>
          </p:nvPr>
        </p:nvCxnSpPr>
        <p:spPr>
          <a:xfrm flipV="1">
            <a:off x="4572000" y="1808165"/>
            <a:ext cx="0" cy="4245593"/>
          </a:xfrm>
          <a:prstGeom prst="line">
            <a:avLst/>
          </a:prstGeom>
          <a:ln w="19050">
            <a:solidFill>
              <a:srgbClr val="99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9934" y="6356350"/>
            <a:ext cx="4034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 noProof="0" dirty="0"/>
              <a:t>Insert title here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1236" y="1825626"/>
            <a:ext cx="4032988" cy="4232275"/>
          </a:xfrm>
        </p:spPr>
        <p:txBody>
          <a:bodyPr/>
          <a:lstStyle/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</a:p>
          <a:p>
            <a:pPr lvl="2"/>
            <a:r>
              <a:rPr lang="en-CA" noProof="0" dirty="0"/>
              <a:t>Level 3</a:t>
            </a:r>
          </a:p>
          <a:p>
            <a:pPr lvl="3"/>
            <a:r>
              <a:rPr lang="en-CA" noProof="0" dirty="0"/>
              <a:t>Level 4</a:t>
            </a:r>
          </a:p>
          <a:p>
            <a:pPr lvl="4"/>
            <a:r>
              <a:rPr lang="en-CA" noProof="0" dirty="0"/>
              <a:t>Level 5</a:t>
            </a:r>
            <a:endParaRPr lang="fr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78828" y="1825626"/>
            <a:ext cx="4032988" cy="4232275"/>
          </a:xfrm>
        </p:spPr>
        <p:txBody>
          <a:bodyPr/>
          <a:lstStyle/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</a:p>
          <a:p>
            <a:pPr lvl="2"/>
            <a:r>
              <a:rPr lang="en-CA" noProof="0" dirty="0"/>
              <a:t>Level 3</a:t>
            </a:r>
          </a:p>
          <a:p>
            <a:pPr lvl="3"/>
            <a:r>
              <a:rPr lang="en-CA" noProof="0" dirty="0"/>
              <a:t>Level 4</a:t>
            </a:r>
          </a:p>
          <a:p>
            <a:pPr lvl="4"/>
            <a:r>
              <a:rPr lang="en-CA" noProof="0" dirty="0"/>
              <a:t>Level 5</a:t>
            </a:r>
            <a:endParaRPr lang="fr-CA" dirty="0"/>
          </a:p>
        </p:txBody>
      </p:sp>
      <p:cxnSp>
        <p:nvCxnSpPr>
          <p:cNvPr id="9" name="Connecteur droit 8"/>
          <p:cNvCxnSpPr/>
          <p:nvPr userDrawn="1">
            <p:custDataLst>
              <p:tags r:id="rId1"/>
            </p:custDataLst>
          </p:nvPr>
        </p:nvCxnSpPr>
        <p:spPr>
          <a:xfrm flipV="1">
            <a:off x="4572000" y="1808165"/>
            <a:ext cx="0" cy="4245593"/>
          </a:xfrm>
          <a:prstGeom prst="line">
            <a:avLst/>
          </a:prstGeom>
          <a:ln w="19050">
            <a:solidFill>
              <a:srgbClr val="99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9934" y="6356350"/>
            <a:ext cx="4034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3" hasCustomPrompt="1"/>
          </p:nvPr>
        </p:nvSpPr>
        <p:spPr>
          <a:xfrm>
            <a:off x="324001" y="720000"/>
            <a:ext cx="8479631" cy="369332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000" indent="0">
              <a:buFontTx/>
              <a:buNone/>
              <a:defRPr/>
            </a:lvl2pPr>
            <a:lvl3pPr marL="756000" indent="0">
              <a:buFontTx/>
              <a:buNone/>
              <a:defRPr/>
            </a:lvl3pPr>
            <a:lvl4pPr marL="1080000" indent="0">
              <a:buFontTx/>
              <a:buNone/>
              <a:defRPr/>
            </a:lvl4pPr>
            <a:lvl5pPr marL="1440000" indent="0">
              <a:buFontTx/>
              <a:buNone/>
              <a:defRPr/>
            </a:lvl5pPr>
          </a:lstStyle>
          <a:p>
            <a:pPr lvl="0"/>
            <a:r>
              <a:rPr lang="en-CA" noProof="0" dirty="0"/>
              <a:t>Insert subtitle</a:t>
            </a:r>
          </a:p>
        </p:txBody>
      </p:sp>
    </p:spTree>
    <p:extLst>
      <p:ext uri="{BB962C8B-B14F-4D97-AF65-F5344CB8AC3E}">
        <p14:creationId xmlns:p14="http://schemas.microsoft.com/office/powerpoint/2010/main" val="256597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11160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1A687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24000" y="288001"/>
            <a:ext cx="8479632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CA" noProof="0" dirty="0"/>
              <a:t>Insert title here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32184" y="1808163"/>
            <a:ext cx="8479632" cy="42410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noProof="0" dirty="0"/>
              <a:t>Level 1</a:t>
            </a:r>
          </a:p>
          <a:p>
            <a:pPr lvl="1"/>
            <a:r>
              <a:rPr lang="en-CA" noProof="0" dirty="0"/>
              <a:t>Level 2</a:t>
            </a:r>
          </a:p>
          <a:p>
            <a:pPr lvl="2"/>
            <a:r>
              <a:rPr lang="en-CA" noProof="0" dirty="0"/>
              <a:t>Level 3</a:t>
            </a:r>
          </a:p>
          <a:p>
            <a:pPr lvl="3"/>
            <a:r>
              <a:rPr lang="en-CA" noProof="0" dirty="0"/>
              <a:t>Level 4</a:t>
            </a:r>
          </a:p>
          <a:p>
            <a:pPr lvl="4"/>
            <a:r>
              <a:rPr lang="en-CA" noProof="0" dirty="0"/>
              <a:t>Level 5</a:t>
            </a:r>
          </a:p>
          <a:p>
            <a:pPr lvl="5"/>
            <a:r>
              <a:rPr lang="en-CA" noProof="0" dirty="0"/>
              <a:t>Level 6</a:t>
            </a:r>
          </a:p>
          <a:p>
            <a:pPr lvl="6"/>
            <a:r>
              <a:rPr lang="en-CA" noProof="0" dirty="0"/>
              <a:t>Level 7</a:t>
            </a:r>
          </a:p>
          <a:p>
            <a:pPr lvl="7"/>
            <a:r>
              <a:rPr lang="en-CA" noProof="0" dirty="0"/>
              <a:t>Level 8</a:t>
            </a:r>
          </a:p>
          <a:p>
            <a:pPr lvl="8"/>
            <a:r>
              <a:rPr lang="en-CA" noProof="0" dirty="0"/>
              <a:t>Level 9</a:t>
            </a:r>
          </a:p>
        </p:txBody>
      </p:sp>
      <p:pic>
        <p:nvPicPr>
          <p:cNvPr id="9" name="Picture 48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6907229" y="6191730"/>
            <a:ext cx="1654945" cy="527357"/>
          </a:xfrm>
          <a:prstGeom prst="rect">
            <a:avLst/>
          </a:prstGeom>
          <a:noFill/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9934" y="6356350"/>
            <a:ext cx="4034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1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87" r:id="rId3"/>
    <p:sldLayoutId id="2147483686" r:id="rId4"/>
    <p:sldLayoutId id="2147483662" r:id="rId5"/>
    <p:sldLayoutId id="2147483664" r:id="rId6"/>
    <p:sldLayoutId id="2147483663" r:id="rId7"/>
    <p:sldLayoutId id="2147483669" r:id="rId8"/>
    <p:sldLayoutId id="2147483652" r:id="rId9"/>
    <p:sldLayoutId id="2147483671" r:id="rId10"/>
    <p:sldLayoutId id="2147483670" r:id="rId11"/>
    <p:sldLayoutId id="2147483668" r:id="rId12"/>
    <p:sldLayoutId id="2147483680" r:id="rId13"/>
    <p:sldLayoutId id="2147483681" r:id="rId14"/>
    <p:sldLayoutId id="2147483683" r:id="rId15"/>
    <p:sldLayoutId id="2147483678" r:id="rId16"/>
    <p:sldLayoutId id="2147483682" r:id="rId17"/>
    <p:sldLayoutId id="2147483654" r:id="rId18"/>
    <p:sldLayoutId id="2147483675" r:id="rId19"/>
    <p:sldLayoutId id="2147483685" r:id="rId20"/>
    <p:sldLayoutId id="2147483658" r:id="rId21"/>
    <p:sldLayoutId id="2147483659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600" b="1" kern="1200" cap="all" baseline="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rgbClr val="00AEEF"/>
        </a:buClr>
        <a:buSzPct val="130000"/>
        <a:buFont typeface="Arial" panose="020B0604020202020204" pitchFamily="34" charset="0"/>
        <a:buChar char="&gt;"/>
        <a:defRPr sz="2400" kern="1200">
          <a:solidFill>
            <a:srgbClr val="58595B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20000" indent="-360000" algn="l" defTabSz="914400" rtl="0" eaLnBrk="1" latinLnBrk="0" hangingPunct="1">
        <a:lnSpc>
          <a:spcPct val="100000"/>
        </a:lnSpc>
        <a:spcBef>
          <a:spcPts val="600"/>
        </a:spcBef>
        <a:spcAft>
          <a:spcPts val="300"/>
        </a:spcAft>
        <a:buClr>
          <a:srgbClr val="A6CE39"/>
        </a:buClr>
        <a:buSzPct val="140000"/>
        <a:buFont typeface="Arial" panose="020B0604020202020204" pitchFamily="34" charset="0"/>
        <a:buChar char="&gt;"/>
        <a:defRPr sz="2200" kern="1200">
          <a:solidFill>
            <a:srgbClr val="58595B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080000" indent="-32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00AEEF"/>
        </a:buClr>
        <a:buSzPct val="140000"/>
        <a:buFont typeface="Arial" panose="020B0604020202020204" pitchFamily="34" charset="0"/>
        <a:buChar char="▪"/>
        <a:defRPr sz="2000" kern="1200">
          <a:solidFill>
            <a:srgbClr val="58595B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440000" indent="-360000" algn="l" defTabSz="914400" rtl="0" eaLnBrk="1" latinLnBrk="0" hangingPunct="1">
        <a:lnSpc>
          <a:spcPct val="100000"/>
        </a:lnSpc>
        <a:spcBef>
          <a:spcPts val="0"/>
        </a:spcBef>
        <a:buClr>
          <a:srgbClr val="A6CE39"/>
        </a:buClr>
        <a:buSzPct val="130000"/>
        <a:buFont typeface="Arial" panose="020B0604020202020204" pitchFamily="34" charset="0"/>
        <a:buChar char="▪"/>
        <a:defRPr sz="1800" kern="1200" baseline="0">
          <a:solidFill>
            <a:srgbClr val="58595B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800000" indent="-360000" algn="l" defTabSz="914400" rtl="0" eaLnBrk="1" latinLnBrk="0" hangingPunct="1">
        <a:lnSpc>
          <a:spcPct val="100000"/>
        </a:lnSpc>
        <a:spcBef>
          <a:spcPts val="0"/>
        </a:spcBef>
        <a:buClr>
          <a:srgbClr val="A6CE39"/>
        </a:buClr>
        <a:buFont typeface="Arial" panose="020B0604020202020204" pitchFamily="34" charset="0"/>
        <a:buChar char="▪"/>
        <a:defRPr sz="1800" kern="1200">
          <a:solidFill>
            <a:srgbClr val="58595B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974850" indent="-1857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58595B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2146300" indent="-17145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rgbClr val="58595B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2332038" indent="-1857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rgbClr val="58595B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2517775" indent="-1857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rgbClr val="58595B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39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09" userDrawn="1">
          <p15:clr>
            <a:srgbClr val="F26B43"/>
          </p15:clr>
        </p15:guide>
        <p15:guide id="4" pos="5551" userDrawn="1">
          <p15:clr>
            <a:srgbClr val="F26B43"/>
          </p15:clr>
        </p15:guide>
        <p15:guide id="5" orient="horz" pos="3816" userDrawn="1">
          <p15:clr>
            <a:srgbClr val="F26B43"/>
          </p15:clr>
        </p15:guide>
        <p15:guide id="6" orient="horz" pos="232" userDrawn="1">
          <p15:clr>
            <a:srgbClr val="F26B43"/>
          </p15:clr>
        </p15:guide>
        <p15:guide id="7" orient="horz" pos="55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goShebbeare/AlithyaSQLDBA" TargetMode="Externa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accelerated-database-recovery-management?view=sql-server-ver15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sqlbits.com/Sessions/Event18/An_overview_of_SQL_Server_2019_for_the_busy_DBA__developer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>
                <a:latin typeface="Verdana"/>
                <a:ea typeface="Verdana"/>
                <a:cs typeface="Verdana"/>
              </a:rPr>
              <a:t>SQL Server 2019:</a:t>
            </a:r>
            <a:br>
              <a:rPr lang="fr-CA" dirty="0">
                <a:latin typeface="Verdana"/>
                <a:ea typeface="Verdana"/>
                <a:cs typeface="Verdana"/>
              </a:rPr>
            </a:br>
            <a:r>
              <a:rPr lang="fr-CA" sz="1800" dirty="0">
                <a:latin typeface="Verdana"/>
                <a:ea typeface="Verdana"/>
                <a:cs typeface="Verdana"/>
              </a:rPr>
              <a:t>1 </a:t>
            </a:r>
            <a:r>
              <a:rPr lang="fr-CA" sz="1800" err="1">
                <a:latin typeface="Verdana"/>
                <a:ea typeface="Verdana"/>
                <a:cs typeface="Verdana"/>
              </a:rPr>
              <a:t>year</a:t>
            </a:r>
            <a:r>
              <a:rPr lang="fr-CA" sz="1800" dirty="0">
                <a:latin typeface="Verdana"/>
                <a:ea typeface="Verdana"/>
                <a:cs typeface="Verdana"/>
              </a:rPr>
              <a:t> on </a:t>
            </a:r>
            <a:r>
              <a:rPr lang="fr-CA" sz="1800" err="1">
                <a:latin typeface="Verdana"/>
                <a:ea typeface="Verdana"/>
                <a:cs typeface="Verdana"/>
              </a:rPr>
              <a:t>since</a:t>
            </a:r>
            <a:r>
              <a:rPr lang="fr-CA" sz="1800">
                <a:latin typeface="Verdana"/>
                <a:ea typeface="Verdana"/>
                <a:cs typeface="Verdana"/>
              </a:rPr>
              <a:t> RTM, are you ready to upgrade or </a:t>
            </a:r>
            <a:r>
              <a:rPr lang="fr-CA" sz="1800" err="1">
                <a:latin typeface="Verdana"/>
                <a:ea typeface="Verdana"/>
                <a:cs typeface="Verdana"/>
              </a:rPr>
              <a:t>migrate</a:t>
            </a:r>
            <a:r>
              <a:rPr lang="fr-CA" sz="1800" dirty="0">
                <a:latin typeface="Verdana"/>
                <a:ea typeface="Verdana"/>
                <a:cs typeface="Verdana"/>
              </a:rPr>
              <a:t>?</a:t>
            </a:r>
            <a:endParaRPr lang="fr-CA" sz="2400" dirty="0">
              <a:latin typeface="Verdana"/>
              <a:ea typeface="Verdana"/>
              <a:cs typeface="Verdana"/>
            </a:endParaRP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sz="2000" dirty="0"/>
              <a:t>Hugo Shebbeare, Consultant, Alithya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23027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324000" y="288001"/>
            <a:ext cx="8479632" cy="369332"/>
          </a:xfrm>
        </p:spPr>
        <p:txBody>
          <a:bodyPr/>
          <a:lstStyle/>
          <a:p>
            <a:r>
              <a:rPr lang="en-CA" sz="2400" dirty="0">
                <a:latin typeface="Verdana"/>
                <a:ea typeface="Verdana"/>
                <a:cs typeface="Verdana"/>
              </a:rPr>
              <a:t>SQL 2019 Lock pages in memory</a:t>
            </a:r>
            <a:endParaRPr lang="fr-CA" sz="2400" dirty="0" err="1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359410" indent="-359410"/>
            <a:r>
              <a:rPr lang="en-CA" sz="1600" dirty="0">
                <a:latin typeface="Verdana"/>
                <a:ea typeface="Verdana"/>
                <a:cs typeface="Verdana"/>
              </a:rPr>
              <a:t>Old swapping issue solution, now easier to config:</a:t>
            </a:r>
            <a:br>
              <a:rPr lang="en-CA" sz="1600" dirty="0">
                <a:latin typeface="Verdana"/>
                <a:ea typeface="Verdana"/>
                <a:cs typeface="Verdana"/>
              </a:rPr>
            </a:br>
            <a:r>
              <a:rPr lang="en-CA" sz="1600" b="1" dirty="0">
                <a:latin typeface="Verdana"/>
                <a:ea typeface="Verdana"/>
                <a:cs typeface="Verdana"/>
              </a:rPr>
              <a:t>available in configuration manager </a:t>
            </a:r>
            <a:br>
              <a:rPr lang="en-CA" sz="1600" dirty="0">
                <a:latin typeface="Verdana"/>
                <a:ea typeface="Verdana"/>
                <a:cs typeface="Verdana"/>
              </a:rPr>
            </a:br>
            <a:r>
              <a:rPr lang="en-CA" sz="1400" i="1" dirty="0">
                <a:latin typeface="Verdana"/>
                <a:ea typeface="Verdana"/>
                <a:cs typeface="Verdana"/>
              </a:rPr>
              <a:t>configuration best practice, outside of local security policy</a:t>
            </a:r>
            <a:r>
              <a:rPr lang="en-CA" sz="1600" dirty="0">
                <a:latin typeface="Verdana"/>
                <a:ea typeface="Verdana"/>
                <a:cs typeface="Verdana"/>
              </a:rPr>
              <a:t> </a:t>
            </a:r>
            <a:br>
              <a:rPr lang="en-CA" dirty="0">
                <a:latin typeface="Verdana"/>
                <a:ea typeface="Verdana"/>
                <a:cs typeface="Verdana"/>
              </a:rPr>
            </a:br>
            <a:endParaRPr lang="en-CA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C020D8F-DB81-4872-8EC1-6629772A6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741" y="2593097"/>
            <a:ext cx="5781907" cy="379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4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sz="quarter" idx="18"/>
          </p:nvPr>
        </p:nvSpPr>
        <p:spPr>
          <a:xfrm>
            <a:off x="6061249" y="4703885"/>
            <a:ext cx="814336" cy="1345974"/>
          </a:xfrm>
        </p:spPr>
        <p:txBody>
          <a:bodyPr/>
          <a:lstStyle/>
          <a:p>
            <a:pPr marL="0" lvl="0" indent="0">
              <a:buNone/>
            </a:pPr>
            <a:endParaRPr lang="en-CA" dirty="0"/>
          </a:p>
        </p:txBody>
      </p:sp>
      <p:sp>
        <p:nvSpPr>
          <p:cNvPr id="27" name="Titr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latin typeface="Verdana"/>
                <a:ea typeface="Verdana"/>
                <a:cs typeface="Verdana"/>
              </a:rPr>
              <a:t>Why</a:t>
            </a:r>
            <a:r>
              <a:rPr lang="fr-CA" dirty="0">
                <a:latin typeface="Verdana"/>
                <a:ea typeface="Verdana"/>
                <a:cs typeface="Verdana"/>
              </a:rPr>
              <a:t> Lock Pages in Memory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lvl="0" indent="0">
              <a:buNone/>
            </a:pPr>
            <a:endParaRPr lang="en-CA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>
          <a:xfrm>
            <a:off x="6052457" y="1821415"/>
            <a:ext cx="708828" cy="912993"/>
          </a:xfrm>
        </p:spPr>
        <p:txBody>
          <a:bodyPr/>
          <a:lstStyle/>
          <a:p>
            <a:pPr lvl="0"/>
            <a:endParaRPr lang="en-CA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lvl="0"/>
            <a:endParaRPr lang="en-CA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8" name="Espace réservé du contenu 27"/>
          <p:cNvSpPr>
            <a:spLocks noGrp="1"/>
          </p:cNvSpPr>
          <p:nvPr>
            <p:ph sz="quarter" idx="19"/>
          </p:nvPr>
        </p:nvSpPr>
        <p:spPr/>
        <p:txBody>
          <a:bodyPr vert="horz" lIns="0" tIns="0" rIns="0" bIns="0" rtlCol="0" anchor="t">
            <a:spAutoFit/>
          </a:bodyPr>
          <a:lstStyle/>
          <a:p>
            <a:r>
              <a:rPr lang="fr-CA" dirty="0">
                <a:latin typeface="Verdana"/>
                <a:ea typeface="Verdana"/>
                <a:cs typeface="Verdana"/>
              </a:rPr>
              <a:t>SQL Server Architecture</a:t>
            </a:r>
            <a:endParaRPr lang="en-CA" dirty="0">
              <a:latin typeface="Verdana"/>
              <a:ea typeface="Verdana"/>
              <a:cs typeface="Verdana"/>
            </a:endParaRPr>
          </a:p>
        </p:txBody>
      </p:sp>
      <p:pic>
        <p:nvPicPr>
          <p:cNvPr id="19" name="Content Placeholder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C387FD-145D-406F-B3EB-1FA22CF74CD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77" y="1717275"/>
            <a:ext cx="6576646" cy="4514146"/>
          </a:xfrm>
        </p:spPr>
      </p:pic>
    </p:spTree>
    <p:extLst>
      <p:ext uri="{BB962C8B-B14F-4D97-AF65-F5344CB8AC3E}">
        <p14:creationId xmlns:p14="http://schemas.microsoft.com/office/powerpoint/2010/main" val="22173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latin typeface="Verdana"/>
                <a:ea typeface="Verdana"/>
              </a:rPr>
              <a:t>Why</a:t>
            </a:r>
            <a:r>
              <a:rPr lang="fr-CA" dirty="0">
                <a:latin typeface="Verdana"/>
                <a:ea typeface="Verdana"/>
              </a:rPr>
              <a:t> IQP </a:t>
            </a:r>
            <a:r>
              <a:rPr lang="fr-CA" dirty="0" err="1">
                <a:latin typeface="Verdana"/>
                <a:ea typeface="Verdana"/>
              </a:rPr>
              <a:t>so</a:t>
            </a:r>
            <a:r>
              <a:rPr lang="fr-CA" dirty="0">
                <a:latin typeface="Verdana"/>
                <a:ea typeface="Verdana"/>
              </a:rPr>
              <a:t> </a:t>
            </a:r>
            <a:r>
              <a:rPr lang="fr-CA" dirty="0" err="1">
                <a:latin typeface="Verdana"/>
                <a:ea typeface="Verdana"/>
              </a:rPr>
              <a:t>much</a:t>
            </a:r>
            <a:r>
              <a:rPr lang="fr-CA" dirty="0">
                <a:latin typeface="Verdana"/>
                <a:ea typeface="Verdana"/>
              </a:rPr>
              <a:t> </a:t>
            </a:r>
            <a:r>
              <a:rPr lang="fr-CA" dirty="0" err="1">
                <a:latin typeface="Verdana"/>
                <a:ea typeface="Verdana"/>
              </a:rPr>
              <a:t>better</a:t>
            </a:r>
            <a:endParaRPr lang="fr-CA" dirty="0" err="1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lvl="0" indent="0">
              <a:buNone/>
            </a:pPr>
            <a:endParaRPr lang="en-CA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>
          <a:xfrm>
            <a:off x="6052457" y="2022231"/>
            <a:ext cx="1922166" cy="1851184"/>
          </a:xfrm>
        </p:spPr>
        <p:txBody>
          <a:bodyPr/>
          <a:lstStyle/>
          <a:p>
            <a:pPr lvl="0"/>
            <a:endParaRPr lang="en-CA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lvl="0"/>
            <a:endParaRPr lang="en-CA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0"/>
            <a:br>
              <a:rPr lang="fr-CA" dirty="0"/>
            </a:br>
            <a:br>
              <a:rPr lang="fr-CA" dirty="0"/>
            </a:br>
            <a:br>
              <a:rPr lang="fr-CA" dirty="0"/>
            </a:br>
            <a:br>
              <a:rPr lang="fr-CA" dirty="0"/>
            </a:br>
            <a:br>
              <a:rPr lang="fr-CA" dirty="0"/>
            </a:br>
            <a:br>
              <a:rPr lang="fr-CA" dirty="0"/>
            </a:br>
            <a:br>
              <a:rPr lang="fr-CA" dirty="0"/>
            </a:br>
            <a:r>
              <a:rPr lang="fr-CA" sz="1400" dirty="0"/>
              <a:t>IMG SRC - Microsoft</a:t>
            </a:r>
            <a:endParaRPr lang="en-CA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8" name="Espace réservé du contenu 27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fr-CA" dirty="0"/>
              <a:t>Architecture SQL Server</a:t>
            </a:r>
            <a:endParaRPr lang="en-CA" dirty="0"/>
          </a:p>
        </p:txBody>
      </p:sp>
      <p:pic>
        <p:nvPicPr>
          <p:cNvPr id="15" name="Content Placeholder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7DEB3C-BE98-4614-9546-74122558DE1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41" y="1536731"/>
            <a:ext cx="8005875" cy="4418398"/>
          </a:xfrm>
        </p:spPr>
      </p:pic>
    </p:spTree>
    <p:extLst>
      <p:ext uri="{BB962C8B-B14F-4D97-AF65-F5344CB8AC3E}">
        <p14:creationId xmlns:p14="http://schemas.microsoft.com/office/powerpoint/2010/main" val="57162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r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Verdana"/>
                <a:ea typeface="Verdana"/>
                <a:cs typeface="Verdana"/>
              </a:rPr>
              <a:t>recap</a:t>
            </a:r>
            <a:endParaRPr lang="en-CA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fr-CA" sz="1800" dirty="0" err="1">
                <a:latin typeface="Verdana"/>
                <a:ea typeface="Verdana"/>
                <a:cs typeface="Verdana"/>
              </a:rPr>
              <a:t>Clustered</a:t>
            </a:r>
            <a:br>
              <a:rPr lang="fr-CA" sz="1800" dirty="0">
                <a:latin typeface="Verdana"/>
                <a:ea typeface="Verdana"/>
                <a:cs typeface="Verdana"/>
              </a:rPr>
            </a:br>
            <a:r>
              <a:rPr lang="fr-CA" sz="1800" dirty="0" err="1">
                <a:latin typeface="Verdana"/>
                <a:ea typeface="Verdana"/>
                <a:cs typeface="Verdana"/>
              </a:rPr>
              <a:t>ColumnStore</a:t>
            </a:r>
            <a:r>
              <a:rPr lang="fr-CA" sz="1800" dirty="0">
                <a:latin typeface="Verdana"/>
                <a:ea typeface="Verdana"/>
                <a:cs typeface="Verdana"/>
              </a:rPr>
              <a:t> </a:t>
            </a:r>
            <a:br>
              <a:rPr lang="fr-CA" sz="1800" dirty="0">
                <a:latin typeface="Verdana"/>
                <a:ea typeface="Verdana"/>
                <a:cs typeface="Verdana"/>
              </a:rPr>
            </a:br>
            <a:r>
              <a:rPr lang="fr-CA" sz="1800" dirty="0">
                <a:latin typeface="Verdana"/>
                <a:ea typeface="Verdana"/>
                <a:cs typeface="Verdana"/>
              </a:rPr>
              <a:t>Index online </a:t>
            </a:r>
            <a:br>
              <a:rPr lang="fr-CA" sz="1800" dirty="0">
                <a:latin typeface="Verdana"/>
                <a:ea typeface="Verdana"/>
                <a:cs typeface="Verdana"/>
              </a:rPr>
            </a:br>
            <a:r>
              <a:rPr lang="fr-CA" sz="1800" dirty="0" err="1">
                <a:latin typeface="Verdana"/>
                <a:ea typeface="Verdana"/>
                <a:cs typeface="Verdana"/>
              </a:rPr>
              <a:t>Rebuild</a:t>
            </a:r>
            <a:r>
              <a:rPr lang="fr-CA" sz="1800" dirty="0">
                <a:latin typeface="Verdana"/>
                <a:ea typeface="Verdana"/>
                <a:cs typeface="Verdana"/>
              </a:rPr>
              <a:t>, </a:t>
            </a:r>
            <a:r>
              <a:rPr lang="fr-CA" sz="1800" dirty="0" err="1">
                <a:latin typeface="Verdana"/>
                <a:ea typeface="Verdana"/>
                <a:cs typeface="Verdana"/>
              </a:rPr>
              <a:t>Resumable</a:t>
            </a:r>
            <a:endParaRPr lang="fr-CA" sz="1800" dirty="0" err="1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16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fr-CA" sz="1800" dirty="0">
                <a:latin typeface="Verdana"/>
                <a:ea typeface="Verdana"/>
                <a:cs typeface="Verdana"/>
              </a:rPr>
              <a:t>SQL Configuration Manager – lock pages in memory</a:t>
            </a:r>
            <a:endParaRPr lang="fr-CA" sz="1800" dirty="0"/>
          </a:p>
          <a:p>
            <a:pPr marL="251460" lvl="1" indent="-251460"/>
            <a:endParaRPr lang="en-CA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sz="quarter" idx="18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CA" sz="1800" dirty="0">
                <a:latin typeface="Verdana"/>
                <a:ea typeface="Verdana"/>
                <a:cs typeface="Verdana"/>
              </a:rPr>
              <a:t>Accelerated Database Recovery</a:t>
            </a:r>
            <a:endParaRPr lang="en-US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3B9D8-6BD8-4176-891E-39F08038F5E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79138" y="1867878"/>
            <a:ext cx="2322363" cy="138776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CA" sz="1800" dirty="0">
                <a:latin typeface="Verdana"/>
                <a:ea typeface="Verdana"/>
                <a:cs typeface="Verdana"/>
              </a:rPr>
              <a:t>Tools: </a:t>
            </a:r>
            <a:br>
              <a:rPr lang="en-CA" sz="1800" dirty="0">
                <a:latin typeface="Verdana"/>
                <a:ea typeface="Verdana"/>
                <a:cs typeface="Verdana"/>
              </a:rPr>
            </a:br>
            <a:r>
              <a:rPr lang="en-CA" sz="1800" dirty="0">
                <a:latin typeface="Verdana"/>
                <a:ea typeface="Verdana"/>
                <a:cs typeface="Verdana"/>
              </a:rPr>
              <a:t>SSMS 18.8</a:t>
            </a:r>
            <a:br>
              <a:rPr lang="en-CA" sz="1800" dirty="0">
                <a:latin typeface="Verdana"/>
                <a:ea typeface="Verdana"/>
                <a:cs typeface="Verdana"/>
              </a:rPr>
            </a:br>
            <a:r>
              <a:rPr lang="en-CA" sz="1800" err="1">
                <a:latin typeface="Verdana"/>
                <a:ea typeface="Verdana"/>
                <a:cs typeface="Verdana"/>
              </a:rPr>
              <a:t>AzDStudio</a:t>
            </a:r>
            <a:br>
              <a:rPr lang="en-CA" sz="1800" dirty="0">
                <a:latin typeface="Verdana"/>
                <a:ea typeface="Verdana"/>
                <a:cs typeface="Verdana"/>
              </a:rPr>
            </a:br>
            <a:r>
              <a:rPr lang="en-CA" sz="1800" dirty="0">
                <a:latin typeface="Verdana"/>
                <a:ea typeface="Verdana"/>
                <a:cs typeface="Verdana"/>
              </a:rPr>
              <a:t> </a:t>
            </a:r>
            <a:r>
              <a:rPr lang="en-CA" sz="1800" err="1">
                <a:latin typeface="Verdana"/>
                <a:ea typeface="Verdana"/>
                <a:cs typeface="Verdana"/>
              </a:rPr>
              <a:t>PlanExplorer</a:t>
            </a:r>
            <a:br>
              <a:rPr lang="en-CA" dirty="0"/>
            </a:b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726FF3-88FA-49A3-A8E3-4686C59CBCA9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CA" sz="1800" dirty="0">
                <a:latin typeface="Verdana"/>
                <a:ea typeface="Verdana"/>
                <a:cs typeface="Verdana"/>
                <a:hlinkClick r:id="rId2"/>
              </a:rPr>
              <a:t>GitHub – Source Control</a:t>
            </a:r>
            <a:r>
              <a:rPr lang="en-CA" sz="1800" dirty="0">
                <a:latin typeface="Verdana"/>
                <a:ea typeface="Verdana"/>
                <a:cs typeface="Verdana"/>
              </a:rPr>
              <a:t> </a:t>
            </a:r>
            <a:br>
              <a:rPr lang="en-CA" sz="1800" dirty="0">
                <a:latin typeface="Verdana"/>
                <a:ea typeface="Verdana"/>
                <a:cs typeface="Verdana"/>
              </a:rPr>
            </a:br>
            <a:br>
              <a:rPr lang="en-CA" sz="1800" dirty="0">
                <a:latin typeface="Verdana"/>
                <a:ea typeface="Verdana"/>
                <a:cs typeface="Verdana"/>
              </a:rPr>
            </a:br>
            <a:r>
              <a:rPr lang="en-CA" sz="1800" dirty="0">
                <a:latin typeface="Verdana"/>
                <a:ea typeface="Verdana"/>
                <a:cs typeface="Verdana"/>
              </a:rPr>
              <a:t>DMA, DEA</a:t>
            </a:r>
            <a:endParaRPr lang="en-CA" sz="1800" dirty="0"/>
          </a:p>
          <a:p>
            <a:r>
              <a:rPr lang="en-CA" sz="1800" dirty="0">
                <a:latin typeface="Verdana"/>
                <a:ea typeface="Verdana"/>
              </a:rPr>
              <a:t>Azure </a:t>
            </a:r>
            <a:r>
              <a:rPr lang="en-CA" sz="1800" dirty="0" err="1">
                <a:latin typeface="Verdana"/>
                <a:ea typeface="Verdana"/>
              </a:rPr>
              <a:t>devops</a:t>
            </a:r>
            <a:endParaRPr lang="en-CA" sz="1800" dirty="0">
              <a:latin typeface="Verdana"/>
              <a:ea typeface="Verdan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11F31-6C66-4B9A-BA8A-32B396CE5F05}"/>
              </a:ext>
            </a:extLst>
          </p:cNvPr>
          <p:cNvSpPr txBox="1"/>
          <p:nvPr/>
        </p:nvSpPr>
        <p:spPr>
          <a:xfrm>
            <a:off x="3657444" y="1831397"/>
            <a:ext cx="1747594" cy="15081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CA" b="1" dirty="0">
                <a:latin typeface="Verdana"/>
                <a:ea typeface="Verdana"/>
              </a:rPr>
              <a:t>SQL 2019</a:t>
            </a:r>
            <a:br>
              <a:rPr lang="en-CA" b="1" dirty="0">
                <a:latin typeface="Verdana"/>
              </a:rPr>
            </a:br>
            <a:r>
              <a:rPr lang="en-CA" b="1" dirty="0">
                <a:latin typeface="Verdana"/>
                <a:ea typeface="Verdana"/>
              </a:rPr>
              <a:t>UTF-8 CI AS</a:t>
            </a:r>
            <a:br>
              <a:rPr lang="en-CA" b="1" dirty="0">
                <a:latin typeface="Verdana"/>
              </a:rPr>
            </a:br>
            <a:r>
              <a:rPr lang="en-CA" b="1" dirty="0">
                <a:latin typeface="Verdana"/>
                <a:ea typeface="Verdana"/>
              </a:rPr>
              <a:t>Int. Query </a:t>
            </a:r>
            <a:br>
              <a:rPr lang="en-CA" b="1" dirty="0">
                <a:latin typeface="Verdana"/>
                <a:ea typeface="Verdana"/>
              </a:rPr>
            </a:br>
            <a:r>
              <a:rPr lang="en-CA" b="1" dirty="0">
                <a:latin typeface="Verdana"/>
                <a:ea typeface="Verdana"/>
              </a:rPr>
              <a:t>processing </a:t>
            </a:r>
            <a:br>
              <a:rPr lang="en-CA" sz="2000" b="1" dirty="0"/>
            </a:b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190676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324000" y="288001"/>
            <a:ext cx="8479632" cy="400110"/>
          </a:xfrm>
        </p:spPr>
        <p:txBody>
          <a:bodyPr/>
          <a:lstStyle/>
          <a:p>
            <a:r>
              <a:rPr lang="fr-CA" dirty="0" err="1">
                <a:latin typeface="Verdana"/>
                <a:ea typeface="Verdana"/>
                <a:cs typeface="Verdana"/>
              </a:rPr>
              <a:t>Thank</a:t>
            </a:r>
            <a:r>
              <a:rPr lang="fr-CA" dirty="0">
                <a:latin typeface="Verdana"/>
                <a:ea typeface="Verdana"/>
                <a:cs typeface="Verdana"/>
              </a:rPr>
              <a:t> </a:t>
            </a:r>
            <a:r>
              <a:rPr lang="fr-CA" dirty="0" err="1">
                <a:latin typeface="Verdana"/>
                <a:ea typeface="Verdana"/>
                <a:cs typeface="Verdana"/>
              </a:rPr>
              <a:t>you</a:t>
            </a:r>
            <a:r>
              <a:rPr lang="fr-CA" dirty="0">
                <a:latin typeface="Verdana"/>
                <a:ea typeface="Verdana"/>
                <a:cs typeface="Verdana"/>
              </a:rPr>
              <a:t>– happy </a:t>
            </a:r>
            <a:r>
              <a:rPr lang="fr-CA" dirty="0" err="1">
                <a:latin typeface="Verdana"/>
                <a:ea typeface="Verdana"/>
                <a:cs typeface="Verdana"/>
              </a:rPr>
              <a:t>testing</a:t>
            </a:r>
            <a:r>
              <a:rPr lang="fr-CA" dirty="0">
                <a:latin typeface="Verdana"/>
                <a:ea typeface="Verdana"/>
                <a:cs typeface="Verdana"/>
              </a:rPr>
              <a:t> in 2021</a:t>
            </a:r>
            <a:endParaRPr lang="en-CA" dirty="0">
              <a:latin typeface="Verdana"/>
              <a:ea typeface="Verdana"/>
              <a:cs typeface="Verdana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20424" y="1442720"/>
            <a:ext cx="8479632" cy="4721141"/>
          </a:xfrm>
        </p:spPr>
        <p:txBody>
          <a:bodyPr/>
          <a:lstStyle/>
          <a:p>
            <a:pPr lvl="0"/>
            <a:endParaRPr lang="en-CA" dirty="0"/>
          </a:p>
          <a:p>
            <a:pPr lvl="0"/>
            <a:endParaRPr lang="en-CA" dirty="0"/>
          </a:p>
          <a:p>
            <a:pPr lvl="0"/>
            <a:endParaRPr lang="en-CA" dirty="0"/>
          </a:p>
          <a:p>
            <a:pPr lvl="0"/>
            <a:endParaRPr lang="en-CA" dirty="0"/>
          </a:p>
          <a:p>
            <a:pPr lvl="0"/>
            <a:endParaRPr lang="en-CA" dirty="0"/>
          </a:p>
          <a:p>
            <a:pPr lvl="0"/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7272A6-E29C-4B6C-9696-AD4265CE9C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3742" y="694139"/>
            <a:ext cx="8479631" cy="892552"/>
          </a:xfrm>
        </p:spPr>
        <p:txBody>
          <a:bodyPr vert="horz" lIns="0" tIns="0" rIns="0" bIns="0" rtlCol="0" anchor="t">
            <a:spAutoFit/>
          </a:bodyPr>
          <a:lstStyle/>
          <a:p>
            <a:r>
              <a:rPr lang="fr-CA" err="1">
                <a:latin typeface="Verdana"/>
                <a:ea typeface="Verdana"/>
                <a:cs typeface="Verdana"/>
              </a:rPr>
              <a:t>With</a:t>
            </a:r>
            <a:r>
              <a:rPr lang="fr-CA">
                <a:latin typeface="Verdana"/>
                <a:ea typeface="Verdana"/>
                <a:cs typeface="Verdana"/>
              </a:rPr>
              <a:t> SQL Server 2019 or in Azure</a:t>
            </a:r>
            <a:endParaRPr lang="en-CA" dirty="0"/>
          </a:p>
          <a:p>
            <a:endParaRPr lang="en-CA" dirty="0"/>
          </a:p>
        </p:txBody>
      </p:sp>
      <p:pic>
        <p:nvPicPr>
          <p:cNvPr id="1026" name="Picture 2" descr="https://1.bp.blogspot.com/--hxs4bYT6ec/UJmCmBQGeFI/AAAAAAAAADo/Neo5tSRr7Yg/s1600/166_16162375316_2402_n.jpg">
            <a:extLst>
              <a:ext uri="{FF2B5EF4-FFF2-40B4-BE49-F238E27FC236}">
                <a16:creationId xmlns:a16="http://schemas.microsoft.com/office/drawing/2014/main" id="{44C58C15-D4A6-4AFD-A1D1-160FECA1F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21" y="2042238"/>
            <a:ext cx="7157485" cy="326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27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Verdana"/>
                <a:ea typeface="Verdana"/>
                <a:cs typeface="Verdana"/>
              </a:rPr>
              <a:t>Historical recap: </a:t>
            </a:r>
            <a:r>
              <a:rPr lang="en-CA" dirty="0" err="1">
                <a:latin typeface="Verdana"/>
                <a:ea typeface="Verdana"/>
                <a:cs typeface="Verdana"/>
              </a:rPr>
              <a:t>sql</a:t>
            </a:r>
            <a:r>
              <a:rPr lang="en-CA" dirty="0">
                <a:latin typeface="Verdana"/>
                <a:ea typeface="Verdana"/>
                <a:cs typeface="Verdana"/>
              </a:rPr>
              <a:t> server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55624" y="1371600"/>
            <a:ext cx="8656192" cy="4714761"/>
          </a:xfrm>
        </p:spPr>
        <p:txBody>
          <a:bodyPr vert="horz" lIns="0" tIns="0" rIns="0" bIns="0" rtlCol="0" anchor="t">
            <a:noAutofit/>
          </a:bodyPr>
          <a:lstStyle/>
          <a:p>
            <a:pPr marL="359410" indent="-359410"/>
            <a:r>
              <a:rPr lang="fr-CA" err="1">
                <a:latin typeface="Verdana"/>
                <a:ea typeface="Verdana"/>
                <a:cs typeface="Verdana"/>
              </a:rPr>
              <a:t>Originally</a:t>
            </a:r>
            <a:r>
              <a:rPr lang="fr-CA" dirty="0">
                <a:latin typeface="Verdana"/>
                <a:ea typeface="Verdana"/>
                <a:cs typeface="Verdana"/>
              </a:rPr>
              <a:t>, joint-</a:t>
            </a:r>
            <a:r>
              <a:rPr lang="fr-CA" err="1">
                <a:latin typeface="Verdana"/>
                <a:ea typeface="Verdana"/>
                <a:cs typeface="Verdana"/>
              </a:rPr>
              <a:t>development</a:t>
            </a:r>
            <a:r>
              <a:rPr lang="fr-CA" dirty="0">
                <a:latin typeface="Verdana"/>
                <a:ea typeface="Verdana"/>
                <a:cs typeface="Verdana"/>
              </a:rPr>
              <a:t> </a:t>
            </a:r>
            <a:r>
              <a:rPr lang="fr-CA" err="1">
                <a:latin typeface="Verdana"/>
                <a:ea typeface="Verdana"/>
                <a:cs typeface="Verdana"/>
              </a:rPr>
              <a:t>project</a:t>
            </a:r>
            <a:r>
              <a:rPr lang="fr-CA" dirty="0">
                <a:latin typeface="Verdana"/>
                <a:ea typeface="Verdana"/>
                <a:cs typeface="Verdana"/>
              </a:rPr>
              <a:t> </a:t>
            </a:r>
            <a:r>
              <a:rPr lang="fr-CA" err="1">
                <a:latin typeface="Verdana"/>
                <a:ea typeface="Verdana"/>
                <a:cs typeface="Verdana"/>
              </a:rPr>
              <a:t>btw</a:t>
            </a:r>
            <a:br>
              <a:rPr lang="en-US" dirty="0"/>
            </a:br>
            <a:r>
              <a:rPr lang="fr-CA" dirty="0">
                <a:latin typeface="Verdana"/>
                <a:ea typeface="Verdana"/>
                <a:cs typeface="Verdana"/>
              </a:rPr>
              <a:t> Sybase-Microsoft</a:t>
            </a:r>
            <a:endParaRPr lang="en-US" dirty="0">
              <a:latin typeface="Verdana"/>
              <a:ea typeface="Verdana"/>
              <a:cs typeface="Verdana"/>
            </a:endParaRPr>
          </a:p>
          <a:p>
            <a:pPr marL="719455" lvl="1" indent="-359410"/>
            <a:r>
              <a:rPr lang="fr-CA" dirty="0">
                <a:latin typeface="Verdana"/>
                <a:ea typeface="Verdana"/>
                <a:cs typeface="Verdana"/>
              </a:rPr>
              <a:t>Joint dev up to version 4.x, </a:t>
            </a:r>
            <a:r>
              <a:rPr lang="fr-CA" err="1">
                <a:latin typeface="Verdana"/>
                <a:ea typeface="Verdana"/>
                <a:cs typeface="Verdana"/>
              </a:rPr>
              <a:t>starting</a:t>
            </a:r>
            <a:r>
              <a:rPr lang="fr-CA" dirty="0">
                <a:latin typeface="Verdana"/>
                <a:ea typeface="Verdana"/>
                <a:cs typeface="Verdana"/>
              </a:rPr>
              <a:t> 1988</a:t>
            </a:r>
          </a:p>
          <a:p>
            <a:pPr marL="1079500" lvl="2" indent="-323850"/>
            <a:r>
              <a:rPr lang="fr-CA" sz="1800">
                <a:latin typeface="Verdana"/>
                <a:ea typeface="Verdana"/>
                <a:cs typeface="Verdana"/>
              </a:rPr>
              <a:t>1995-6 – MSFT comes out with 6.x pour NT, (SQL95) </a:t>
            </a:r>
            <a:r>
              <a:rPr lang="fr-CA" sz="1800" dirty="0">
                <a:latin typeface="Verdana"/>
                <a:ea typeface="Verdana"/>
                <a:cs typeface="Verdana"/>
              </a:rPr>
              <a:t>suite à sa fin d’accord avec Sybase</a:t>
            </a:r>
          </a:p>
          <a:p>
            <a:pPr marL="1079500" lvl="2" indent="-323850"/>
            <a:endParaRPr lang="fr-CA" dirty="0"/>
          </a:p>
          <a:p>
            <a:pPr marL="1079500" lvl="2" indent="-323850"/>
            <a:endParaRPr lang="fr-CA" dirty="0"/>
          </a:p>
          <a:p>
            <a:pPr marL="1079500" lvl="2" indent="-323850"/>
            <a:endParaRPr lang="fr-CA" dirty="0"/>
          </a:p>
          <a:p>
            <a:pPr marL="1079500" lvl="2" indent="-323850"/>
            <a:endParaRPr lang="fr-CA" dirty="0"/>
          </a:p>
          <a:p>
            <a:pPr marL="1079500" lvl="2" indent="-323850"/>
            <a:endParaRPr lang="fr-CA" dirty="0"/>
          </a:p>
          <a:p>
            <a:pPr marL="1079500" lvl="2" indent="-323850"/>
            <a:endParaRPr lang="fr-CA" dirty="0"/>
          </a:p>
          <a:p>
            <a:pPr lvl="8" indent="-185420"/>
            <a:r>
              <a:rPr lang="fr-CA" dirty="0">
                <a:latin typeface="Verdana"/>
                <a:ea typeface="Verdana"/>
                <a:cs typeface="Verdana"/>
              </a:rPr>
              <a:t>                                                       </a:t>
            </a:r>
            <a:br>
              <a:rPr lang="fr-CA" dirty="0">
                <a:latin typeface="Verdana"/>
                <a:ea typeface="Verdana"/>
                <a:cs typeface="Verdana"/>
              </a:rPr>
            </a:br>
            <a:br>
              <a:rPr lang="fr-CA" dirty="0">
                <a:latin typeface="Verdana"/>
                <a:ea typeface="Verdana"/>
                <a:cs typeface="Verdana"/>
              </a:rPr>
            </a:br>
            <a:r>
              <a:rPr lang="fr-CA" sz="1400" dirty="0">
                <a:latin typeface="Verdana"/>
                <a:ea typeface="Verdana"/>
                <a:cs typeface="Verdana"/>
              </a:rPr>
              <a:t>15.0 SQL 2019 </a:t>
            </a:r>
            <a:r>
              <a:rPr lang="fr-CA" sz="1400" err="1">
                <a:latin typeface="Verdana"/>
                <a:ea typeface="Verdana"/>
                <a:cs typeface="Verdana"/>
              </a:rPr>
              <a:t>Autumn</a:t>
            </a:r>
            <a:r>
              <a:rPr lang="fr-CA" sz="1400" dirty="0">
                <a:latin typeface="Verdana"/>
                <a:ea typeface="Verdana"/>
                <a:cs typeface="Verdana"/>
              </a:rPr>
              <a:t> release </a:t>
            </a:r>
            <a:r>
              <a:rPr lang="fr-CA" sz="1400" err="1">
                <a:latin typeface="Verdana"/>
                <a:ea typeface="Verdana"/>
                <a:cs typeface="Verdana"/>
              </a:rPr>
              <a:t>same</a:t>
            </a:r>
            <a:r>
              <a:rPr lang="fr-CA" sz="1400" dirty="0">
                <a:latin typeface="Verdana"/>
                <a:ea typeface="Verdana"/>
                <a:cs typeface="Verdana"/>
              </a:rPr>
              <a:t> </a:t>
            </a:r>
            <a:r>
              <a:rPr lang="fr-CA" sz="1400" err="1">
                <a:latin typeface="Verdana"/>
                <a:ea typeface="Verdana"/>
                <a:cs typeface="Verdana"/>
              </a:rPr>
              <a:t>year</a:t>
            </a:r>
            <a:endParaRPr lang="fr-CA" sz="1400" err="1"/>
          </a:p>
          <a:p>
            <a:pPr marL="1439545" lvl="4" indent="0">
              <a:buNone/>
            </a:pPr>
            <a:r>
              <a:rPr lang="fr-CA" sz="1400" dirty="0">
                <a:latin typeface="Verdana"/>
                <a:ea typeface="Verdana"/>
                <a:cs typeface="Verdana"/>
              </a:rPr>
              <a:t>12.x Azure SQL </a:t>
            </a:r>
            <a:r>
              <a:rPr lang="fr-CA" sz="1400" err="1">
                <a:latin typeface="Verdana"/>
                <a:ea typeface="Verdana"/>
                <a:cs typeface="Verdana"/>
              </a:rPr>
              <a:t>Database</a:t>
            </a:r>
            <a:r>
              <a:rPr lang="fr-CA" sz="1400" dirty="0">
                <a:latin typeface="Verdana"/>
                <a:ea typeface="Verdana"/>
                <a:cs typeface="Verdana"/>
              </a:rPr>
              <a:t> – (</a:t>
            </a:r>
            <a:r>
              <a:rPr lang="fr-CA" sz="1400" err="1">
                <a:latin typeface="Verdana"/>
                <a:ea typeface="Verdana"/>
                <a:cs typeface="Verdana"/>
              </a:rPr>
              <a:t>managed</a:t>
            </a:r>
            <a:r>
              <a:rPr lang="fr-CA" sz="1400" dirty="0">
                <a:latin typeface="Verdana"/>
                <a:ea typeface="Verdana"/>
                <a:cs typeface="Verdana"/>
              </a:rPr>
              <a:t> instance, </a:t>
            </a:r>
            <a:r>
              <a:rPr lang="fr-CA" sz="1400" err="1">
                <a:latin typeface="Verdana"/>
                <a:ea typeface="Verdana"/>
                <a:cs typeface="Verdana"/>
              </a:rPr>
              <a:t>with</a:t>
            </a:r>
            <a:r>
              <a:rPr lang="fr-CA" sz="1400" dirty="0">
                <a:latin typeface="Verdana"/>
                <a:ea typeface="Verdana"/>
                <a:cs typeface="Verdana"/>
              </a:rPr>
              <a:t> 15.0) </a:t>
            </a:r>
            <a:endParaRPr lang="fr-CA" sz="14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80463-E11B-4873-AB05-B5890913A8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6" b="8427"/>
          <a:stretch/>
        </p:blipFill>
        <p:spPr>
          <a:xfrm>
            <a:off x="955040" y="2883718"/>
            <a:ext cx="5588878" cy="303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4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Why</a:t>
            </a:r>
            <a:r>
              <a:rPr lang="fr-CA" dirty="0"/>
              <a:t> SQL Server 2019?</a:t>
            </a:r>
            <a:endParaRPr lang="en-CA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23742" y="1325880"/>
            <a:ext cx="7791018" cy="3816445"/>
          </a:xfrm>
        </p:spPr>
        <p:txBody>
          <a:bodyPr vert="horz" lIns="0" tIns="0" rIns="0" bIns="0" rtlCol="0" anchor="t">
            <a:noAutofit/>
          </a:bodyPr>
          <a:lstStyle/>
          <a:p>
            <a:pPr marL="359410" indent="-359410"/>
            <a:r>
              <a:rPr lang="en-CA">
                <a:latin typeface="Verdana"/>
                <a:ea typeface="Verdana"/>
                <a:cs typeface="Verdana"/>
              </a:rPr>
              <a:t>Intelligent-Adaptive Query Processing (row </a:t>
            </a:r>
            <a:r>
              <a:rPr lang="en-CA" dirty="0">
                <a:latin typeface="Verdana"/>
                <a:ea typeface="Verdana"/>
                <a:cs typeface="Verdana"/>
              </a:rPr>
              <a:t>mode operations benefit) less memory waste</a:t>
            </a:r>
            <a:endParaRPr lang="en-US">
              <a:latin typeface="Verdana"/>
              <a:ea typeface="Verdana"/>
              <a:cs typeface="Verdana"/>
            </a:endParaRPr>
          </a:p>
          <a:p>
            <a:pPr marL="359410" indent="-359410"/>
            <a:r>
              <a:rPr lang="en-CA" dirty="0">
                <a:latin typeface="Verdana"/>
                <a:ea typeface="Verdana"/>
                <a:cs typeface="Verdana"/>
              </a:rPr>
              <a:t>Batch mode in </a:t>
            </a:r>
            <a:r>
              <a:rPr lang="en-CA" err="1">
                <a:latin typeface="Verdana"/>
                <a:ea typeface="Verdana"/>
                <a:cs typeface="Verdana"/>
              </a:rPr>
              <a:t>rowstore</a:t>
            </a:r>
            <a:r>
              <a:rPr lang="en-CA" dirty="0">
                <a:latin typeface="Verdana"/>
                <a:ea typeface="Verdana"/>
                <a:cs typeface="Verdana"/>
              </a:rPr>
              <a:t> (to avoid RBAR updates), </a:t>
            </a:r>
            <a:r>
              <a:rPr lang="en-CA" err="1">
                <a:latin typeface="Verdana"/>
                <a:ea typeface="Verdana"/>
                <a:cs typeface="Verdana"/>
              </a:rPr>
              <a:t>Approx</a:t>
            </a:r>
            <a:r>
              <a:rPr lang="en-CA" dirty="0">
                <a:latin typeface="Verdana"/>
                <a:ea typeface="Verdana"/>
                <a:cs typeface="Verdana"/>
              </a:rPr>
              <a:t> </a:t>
            </a:r>
            <a:r>
              <a:rPr lang="en-CA">
                <a:latin typeface="Verdana"/>
                <a:ea typeface="Verdana"/>
                <a:cs typeface="Verdana"/>
              </a:rPr>
              <a:t>Distinct Count</a:t>
            </a:r>
            <a:endParaRPr lang="en-CA" dirty="0">
              <a:latin typeface="Verdana"/>
              <a:ea typeface="Verdana"/>
              <a:cs typeface="Verdana"/>
            </a:endParaRPr>
          </a:p>
          <a:p>
            <a:pPr marL="359410" indent="-359410"/>
            <a:endParaRPr lang="en-CA" dirty="0"/>
          </a:p>
          <a:p>
            <a:pPr marL="359410" lvl="0" indent="-359410"/>
            <a:endParaRPr lang="en-CA" dirty="0"/>
          </a:p>
          <a:p>
            <a:pPr marL="359410" lvl="0" indent="-359410"/>
            <a:endParaRPr lang="en-CA" dirty="0"/>
          </a:p>
          <a:p>
            <a:pPr marL="359410" lvl="0" indent="-359410"/>
            <a:endParaRPr lang="en-CA" dirty="0"/>
          </a:p>
          <a:p>
            <a:pPr marL="359410" lvl="0" indent="-359410"/>
            <a:endParaRPr lang="en-CA" dirty="0"/>
          </a:p>
          <a:p>
            <a:pPr marL="359410" lvl="0" indent="-359410"/>
            <a:endParaRPr lang="en-CA" dirty="0"/>
          </a:p>
          <a:p>
            <a:pPr marL="359410" lvl="0" indent="-359410"/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7272A6-E29C-4B6C-9696-AD4265CE9C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3742" y="694139"/>
            <a:ext cx="8479631" cy="369332"/>
          </a:xfrm>
        </p:spPr>
        <p:txBody>
          <a:bodyPr/>
          <a:lstStyle/>
          <a:p>
            <a:r>
              <a:rPr lang="fr-CA" dirty="0"/>
              <a:t>A </a:t>
            </a:r>
            <a:r>
              <a:rPr lang="fr-CA" dirty="0" err="1"/>
              <a:t>DBA’s</a:t>
            </a:r>
            <a:r>
              <a:rPr lang="fr-CA" dirty="0"/>
              <a:t> </a:t>
            </a:r>
            <a:r>
              <a:rPr lang="fr-CA" dirty="0" err="1"/>
              <a:t>wish</a:t>
            </a:r>
            <a:r>
              <a:rPr lang="fr-CA" dirty="0"/>
              <a:t> </a:t>
            </a:r>
            <a:r>
              <a:rPr lang="fr-CA" dirty="0" err="1"/>
              <a:t>list</a:t>
            </a:r>
            <a:r>
              <a:rPr lang="fr-CA" dirty="0"/>
              <a:t> come </a:t>
            </a:r>
            <a:r>
              <a:rPr lang="fr-CA" dirty="0" err="1"/>
              <a:t>true</a:t>
            </a:r>
            <a:r>
              <a:rPr lang="fr-CA" dirty="0"/>
              <a:t>?</a:t>
            </a:r>
            <a:endParaRPr lang="en-CA" dirty="0"/>
          </a:p>
        </p:txBody>
      </p:sp>
      <p:pic>
        <p:nvPicPr>
          <p:cNvPr id="1026" name="Picture 2" descr="The Intelligent Query Processing feature family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91"/>
          <a:stretch/>
        </p:blipFill>
        <p:spPr bwMode="auto">
          <a:xfrm>
            <a:off x="918360" y="3227831"/>
            <a:ext cx="5881806" cy="321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33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324000" y="288001"/>
            <a:ext cx="8479632" cy="400110"/>
          </a:xfrm>
        </p:spPr>
        <p:txBody>
          <a:bodyPr/>
          <a:lstStyle/>
          <a:p>
            <a:r>
              <a:rPr lang="fr-CA" dirty="0" err="1"/>
              <a:t>Accelerated</a:t>
            </a:r>
            <a:r>
              <a:rPr lang="fr-CA" dirty="0"/>
              <a:t> </a:t>
            </a:r>
            <a:r>
              <a:rPr lang="fr-CA" dirty="0" err="1"/>
              <a:t>Database</a:t>
            </a:r>
            <a:r>
              <a:rPr lang="fr-CA" dirty="0"/>
              <a:t> </a:t>
            </a:r>
            <a:r>
              <a:rPr lang="fr-CA" dirty="0" err="1"/>
              <a:t>recovery</a:t>
            </a:r>
            <a:endParaRPr lang="en-CA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88591" y="4899153"/>
            <a:ext cx="6417121" cy="2155626"/>
          </a:xfrm>
        </p:spPr>
        <p:txBody>
          <a:bodyPr/>
          <a:lstStyle/>
          <a:p>
            <a:pPr lvl="0"/>
            <a:endParaRPr lang="en-CA" dirty="0"/>
          </a:p>
          <a:p>
            <a:pPr lvl="0"/>
            <a:endParaRPr lang="en-CA" dirty="0"/>
          </a:p>
          <a:p>
            <a:pPr lvl="0"/>
            <a:endParaRPr lang="en-CA" dirty="0"/>
          </a:p>
          <a:p>
            <a:pPr lvl="0"/>
            <a:endParaRPr lang="en-CA" dirty="0"/>
          </a:p>
          <a:p>
            <a:pPr lvl="0"/>
            <a:endParaRPr lang="en-CA" dirty="0"/>
          </a:p>
          <a:p>
            <a:pPr lvl="0"/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7272A6-E29C-4B6C-9696-AD4265CE9C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3742" y="694139"/>
            <a:ext cx="8479631" cy="369332"/>
          </a:xfrm>
        </p:spPr>
        <p:txBody>
          <a:bodyPr vert="horz" lIns="0" tIns="0" rIns="0" bIns="0" rtlCol="0" anchor="t">
            <a:spAutoFit/>
          </a:bodyPr>
          <a:lstStyle/>
          <a:p>
            <a:r>
              <a:rPr lang="fr-CA" dirty="0" err="1">
                <a:latin typeface="Verdana"/>
                <a:ea typeface="Verdana"/>
              </a:rPr>
              <a:t>Cost</a:t>
            </a:r>
            <a:r>
              <a:rPr lang="fr-CA" dirty="0">
                <a:latin typeface="Verdana"/>
                <a:ea typeface="Verdana"/>
              </a:rPr>
              <a:t>? </a:t>
            </a:r>
            <a:r>
              <a:rPr lang="fr-CA" dirty="0" err="1">
                <a:latin typeface="Verdana"/>
                <a:ea typeface="Verdana"/>
              </a:rPr>
              <a:t>larger</a:t>
            </a:r>
            <a:r>
              <a:rPr lang="fr-CA" dirty="0">
                <a:latin typeface="Verdana"/>
                <a:ea typeface="Verdana"/>
              </a:rPr>
              <a:t> transaction log files</a:t>
            </a:r>
            <a:endParaRPr lang="en-CA" dirty="0">
              <a:latin typeface="Verdana"/>
              <a:ea typeface="Verdana"/>
            </a:endParaRPr>
          </a:p>
        </p:txBody>
      </p:sp>
      <p:pic>
        <p:nvPicPr>
          <p:cNvPr id="2050" name="Picture 2" descr="database recovery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34" y="2278443"/>
            <a:ext cx="7144158" cy="407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59864" y="1508338"/>
            <a:ext cx="6830239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CA" dirty="0">
                <a:ea typeface="+mn-lt"/>
                <a:cs typeface="+mn-lt"/>
              </a:rPr>
              <a:t>How?   </a:t>
            </a:r>
            <a:r>
              <a:rPr lang="en-CA" dirty="0">
                <a:ea typeface="+mn-lt"/>
                <a:cs typeface="+mn-lt"/>
                <a:hlinkClick r:id="rId3"/>
              </a:rPr>
              <a:t>Alter database X</a:t>
            </a:r>
            <a:br>
              <a:rPr lang="en-CA" dirty="0">
                <a:hlinkClick r:id="rId3"/>
              </a:rPr>
            </a:br>
            <a:r>
              <a:rPr lang="en-US" altLang="en-US" dirty="0">
                <a:solidFill>
                  <a:srgbClr val="222222"/>
                </a:solidFill>
                <a:latin typeface="Arial Unicode MS"/>
                <a:ea typeface="Arial Unicode MS"/>
                <a:cs typeface="Arial Unicode MS"/>
                <a:hlinkClick r:id="rId3"/>
              </a:rPr>
              <a:t>SET ACCELERATED_DATABASE_RECOVERY = ON;</a:t>
            </a:r>
            <a:r>
              <a:rPr lang="en-US" altLang="en-US" sz="600" dirty="0">
                <a:ea typeface="+mn-lt"/>
                <a:cs typeface="+mn-lt"/>
              </a:rPr>
              <a:t> </a:t>
            </a:r>
            <a:endParaRPr lang="en-US" altLang="en-US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877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324000" y="288001"/>
            <a:ext cx="8479632" cy="400110"/>
          </a:xfrm>
        </p:spPr>
        <p:txBody>
          <a:bodyPr/>
          <a:lstStyle/>
          <a:p>
            <a:r>
              <a:rPr lang="fr-CA" dirty="0" err="1">
                <a:latin typeface="Verdana"/>
                <a:ea typeface="Verdana"/>
                <a:cs typeface="Verdana"/>
              </a:rPr>
              <a:t>Recovery</a:t>
            </a:r>
            <a:r>
              <a:rPr lang="fr-CA" dirty="0">
                <a:latin typeface="Verdana"/>
                <a:ea typeface="Verdana"/>
                <a:cs typeface="Verdana"/>
              </a:rPr>
              <a:t> model – </a:t>
            </a:r>
            <a:r>
              <a:rPr lang="fr-CA" dirty="0" err="1">
                <a:latin typeface="Verdana"/>
                <a:ea typeface="Verdana"/>
                <a:cs typeface="Verdana"/>
              </a:rPr>
              <a:t>virtual</a:t>
            </a:r>
            <a:r>
              <a:rPr lang="fr-CA" dirty="0">
                <a:latin typeface="Verdana"/>
                <a:ea typeface="Verdana"/>
                <a:cs typeface="Verdana"/>
              </a:rPr>
              <a:t> log files</a:t>
            </a:r>
            <a:endParaRPr lang="fr-CA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20424" y="1442720"/>
            <a:ext cx="8479632" cy="4721141"/>
          </a:xfrm>
        </p:spPr>
        <p:txBody>
          <a:bodyPr vert="horz" lIns="0" tIns="0" rIns="0" bIns="0" rtlCol="0" anchor="t">
            <a:noAutofit/>
          </a:bodyPr>
          <a:lstStyle/>
          <a:p>
            <a:pPr marL="719455" lvl="1" indent="-359410"/>
            <a:r>
              <a:rPr lang="fr-CA" sz="1400" dirty="0">
                <a:latin typeface="Verdana"/>
                <a:ea typeface="Verdana"/>
                <a:cs typeface="Verdana"/>
              </a:rPr>
              <a:t>Simple (log </a:t>
            </a:r>
            <a:r>
              <a:rPr lang="fr-CA" sz="1400" dirty="0" err="1">
                <a:latin typeface="Verdana"/>
                <a:ea typeface="Verdana"/>
                <a:cs typeface="Verdana"/>
              </a:rPr>
              <a:t>reused</a:t>
            </a:r>
            <a:r>
              <a:rPr lang="fr-CA" sz="1400" dirty="0">
                <a:latin typeface="Verdana"/>
                <a:ea typeface="Verdana"/>
                <a:cs typeface="Verdana"/>
              </a:rPr>
              <a:t>, no log backup </a:t>
            </a:r>
            <a:r>
              <a:rPr lang="fr-CA" sz="1400" dirty="0" err="1">
                <a:latin typeface="Verdana"/>
                <a:ea typeface="Verdana"/>
                <a:cs typeface="Verdana"/>
              </a:rPr>
              <a:t>available</a:t>
            </a:r>
            <a:r>
              <a:rPr lang="fr-CA" sz="1400" dirty="0">
                <a:latin typeface="Verdana"/>
                <a:ea typeface="Verdana"/>
                <a:cs typeface="Verdana"/>
              </a:rPr>
              <a:t>, checkpoint=</a:t>
            </a:r>
            <a:r>
              <a:rPr lang="fr-CA" sz="1400" dirty="0" err="1">
                <a:latin typeface="Verdana"/>
                <a:ea typeface="Verdana"/>
                <a:cs typeface="Verdana"/>
              </a:rPr>
              <a:t>truncation</a:t>
            </a:r>
            <a:r>
              <a:rPr lang="fr-CA" sz="1400" dirty="0">
                <a:latin typeface="Verdana"/>
                <a:ea typeface="Verdana"/>
                <a:cs typeface="Verdana"/>
              </a:rPr>
              <a:t>) </a:t>
            </a:r>
            <a:br>
              <a:rPr lang="fr-CA" sz="1400" dirty="0">
                <a:latin typeface="Verdana"/>
                <a:ea typeface="Verdana"/>
                <a:cs typeface="Verdana"/>
              </a:rPr>
            </a:br>
            <a:endParaRPr lang="en-US"/>
          </a:p>
          <a:p>
            <a:pPr marL="719455" lvl="1" indent="-359410"/>
            <a:r>
              <a:rPr lang="fr-CA" sz="1400" dirty="0">
                <a:latin typeface="Verdana"/>
                <a:ea typeface="Verdana"/>
                <a:cs typeface="Verdana"/>
              </a:rPr>
              <a:t>Bulk-</a:t>
            </a:r>
            <a:r>
              <a:rPr lang="fr-CA" sz="1400" dirty="0" err="1">
                <a:latin typeface="Verdana"/>
                <a:ea typeface="Verdana"/>
                <a:cs typeface="Verdana"/>
              </a:rPr>
              <a:t>Logged</a:t>
            </a:r>
            <a:r>
              <a:rPr lang="fr-CA" sz="1400" dirty="0">
                <a:latin typeface="Verdana"/>
                <a:ea typeface="Verdana"/>
                <a:cs typeface="Verdana"/>
              </a:rPr>
              <a:t> (bulk inserts non-</a:t>
            </a:r>
            <a:r>
              <a:rPr lang="fr-CA" sz="1400" dirty="0" err="1">
                <a:latin typeface="Verdana"/>
                <a:ea typeface="Verdana"/>
                <a:cs typeface="Verdana"/>
              </a:rPr>
              <a:t>logged</a:t>
            </a:r>
            <a:r>
              <a:rPr lang="fr-CA" sz="1400" dirty="0">
                <a:latin typeface="Verdana"/>
                <a:ea typeface="Verdana"/>
                <a:cs typeface="Verdana"/>
              </a:rPr>
              <a:t>)</a:t>
            </a:r>
            <a:br>
              <a:rPr lang="fr-CA" sz="1400" dirty="0">
                <a:latin typeface="Verdana"/>
                <a:ea typeface="Verdana"/>
                <a:cs typeface="Verdana"/>
              </a:rPr>
            </a:br>
            <a:endParaRPr lang="fr-CA" sz="1400" dirty="0">
              <a:latin typeface="Verdana"/>
              <a:ea typeface="Verdana"/>
              <a:cs typeface="Verdana"/>
            </a:endParaRPr>
          </a:p>
          <a:p>
            <a:pPr marL="719455" lvl="1" indent="-359410"/>
            <a:r>
              <a:rPr lang="fr-CA" sz="1400" dirty="0">
                <a:latin typeface="Verdana"/>
                <a:ea typeface="Verdana"/>
              </a:rPr>
              <a:t>Full (Un </a:t>
            </a:r>
            <a:r>
              <a:rPr lang="fr-CA" sz="1400" b="1" dirty="0">
                <a:latin typeface="Verdana"/>
                <a:ea typeface="Verdana"/>
              </a:rPr>
              <a:t>Log </a:t>
            </a:r>
            <a:r>
              <a:rPr lang="fr-CA" sz="1400" b="1" dirty="0" err="1">
                <a:latin typeface="Verdana"/>
                <a:ea typeface="Verdana"/>
              </a:rPr>
              <a:t>Sequence</a:t>
            </a:r>
            <a:r>
              <a:rPr lang="fr-CA" sz="1400" b="1" dirty="0">
                <a:latin typeface="Verdana"/>
                <a:ea typeface="Verdana"/>
              </a:rPr>
              <a:t> </a:t>
            </a:r>
            <a:r>
              <a:rPr lang="fr-CA" sz="1400" b="1" dirty="0" err="1">
                <a:latin typeface="Verdana"/>
                <a:ea typeface="Verdana"/>
              </a:rPr>
              <a:t>Number</a:t>
            </a:r>
            <a:r>
              <a:rPr lang="fr-CA" sz="1400" dirty="0">
                <a:latin typeface="Verdana"/>
                <a:ea typeface="Verdana"/>
              </a:rPr>
              <a:t> pour toutes les opérations) </a:t>
            </a:r>
            <a:br>
              <a:rPr lang="fr-CA" sz="1400" dirty="0"/>
            </a:br>
            <a:r>
              <a:rPr lang="fr-CA" sz="1400" i="1" dirty="0" err="1">
                <a:latin typeface="Verdana"/>
                <a:ea typeface="Verdana"/>
              </a:rPr>
              <a:t>recommended</a:t>
            </a:r>
            <a:r>
              <a:rPr lang="fr-CA" sz="1400" i="1" dirty="0">
                <a:latin typeface="Verdana"/>
                <a:ea typeface="Verdana"/>
              </a:rPr>
              <a:t> in production, restores to the </a:t>
            </a:r>
            <a:r>
              <a:rPr lang="fr-CA" sz="1400" i="1" dirty="0" err="1">
                <a:latin typeface="Verdana"/>
                <a:ea typeface="Verdana"/>
              </a:rPr>
              <a:t>millisecond</a:t>
            </a:r>
            <a:r>
              <a:rPr lang="fr-CA" sz="1400" i="1" dirty="0">
                <a:latin typeface="Verdana"/>
                <a:ea typeface="Verdana"/>
              </a:rPr>
              <a:t>, </a:t>
            </a:r>
            <a:r>
              <a:rPr lang="fr-CA" sz="1400" i="1" dirty="0" err="1">
                <a:latin typeface="Verdana"/>
                <a:ea typeface="Verdana"/>
              </a:rPr>
              <a:t>AOn</a:t>
            </a:r>
            <a:r>
              <a:rPr lang="fr-CA" sz="1400" i="1" dirty="0">
                <a:latin typeface="Verdana"/>
                <a:ea typeface="Verdana"/>
              </a:rPr>
              <a:t>, AG </a:t>
            </a:r>
            <a:r>
              <a:rPr lang="fr-CA" sz="1400" i="1" dirty="0" err="1">
                <a:latin typeface="Verdana"/>
                <a:ea typeface="Verdana"/>
              </a:rPr>
              <a:t>required</a:t>
            </a:r>
          </a:p>
          <a:p>
            <a:pPr marL="359410" lvl="1" indent="0">
              <a:buNone/>
            </a:pPr>
            <a:r>
              <a:rPr lang="fr-CA" sz="1400" i="1" dirty="0">
                <a:latin typeface="Verdana"/>
                <a:ea typeface="Verdana"/>
              </a:rPr>
              <a:t>wrap-</a:t>
            </a:r>
            <a:r>
              <a:rPr lang="fr-CA" sz="1400" i="1" dirty="0" err="1">
                <a:latin typeface="Verdana"/>
                <a:ea typeface="Verdana"/>
              </a:rPr>
              <a:t>around</a:t>
            </a:r>
            <a:r>
              <a:rPr lang="fr-CA" sz="1400" i="1" dirty="0">
                <a:latin typeface="Verdana"/>
                <a:ea typeface="Verdana"/>
              </a:rPr>
              <a:t>, recycle in simple. </a:t>
            </a:r>
            <a:endParaRPr lang="fr-CA" sz="1400" i="1" dirty="0"/>
          </a:p>
          <a:p>
            <a:pPr marL="359410" lvl="0" indent="-359410"/>
            <a:endParaRPr lang="fr-CA" sz="1600" dirty="0"/>
          </a:p>
          <a:p>
            <a:pPr marL="359410" lvl="0" indent="-359410"/>
            <a:endParaRPr lang="en-CA" dirty="0"/>
          </a:p>
          <a:p>
            <a:pPr marL="359410" lvl="0" indent="-359410"/>
            <a:endParaRPr lang="en-CA" dirty="0"/>
          </a:p>
          <a:p>
            <a:pPr marL="359410" lvl="0" indent="-359410"/>
            <a:endParaRPr lang="en-CA" dirty="0"/>
          </a:p>
          <a:p>
            <a:pPr marL="359410" lvl="0" indent="-359410"/>
            <a:endParaRPr lang="en-CA" dirty="0"/>
          </a:p>
          <a:p>
            <a:pPr marL="359410" lvl="0" indent="-359410"/>
            <a:endParaRPr lang="en-CA" dirty="0"/>
          </a:p>
          <a:p>
            <a:pPr marL="359410" lvl="0" indent="-359410"/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7272A6-E29C-4B6C-9696-AD4265CE9C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3742" y="694139"/>
            <a:ext cx="8479631" cy="307777"/>
          </a:xfrm>
        </p:spPr>
        <p:txBody>
          <a:bodyPr vert="horz" lIns="0" tIns="0" rIns="0" bIns="0" rtlCol="0" anchor="t">
            <a:spAutoFit/>
          </a:bodyPr>
          <a:lstStyle/>
          <a:p>
            <a:r>
              <a:rPr lang="fr-CA" sz="2000" dirty="0" err="1">
                <a:latin typeface="Verdana"/>
                <a:ea typeface="Verdana"/>
                <a:cs typeface="Verdana"/>
              </a:rPr>
              <a:t>logical</a:t>
            </a:r>
            <a:r>
              <a:rPr lang="fr-CA" sz="2000" dirty="0">
                <a:latin typeface="Verdana"/>
                <a:ea typeface="Verdana"/>
                <a:cs typeface="Verdana"/>
              </a:rPr>
              <a:t> structure (</a:t>
            </a:r>
            <a:r>
              <a:rPr lang="fr-CA" sz="2000" dirty="0" err="1">
                <a:latin typeface="Verdana"/>
                <a:ea typeface="Verdana"/>
                <a:cs typeface="Verdana"/>
              </a:rPr>
              <a:t>review</a:t>
            </a:r>
            <a:r>
              <a:rPr lang="fr-CA" sz="2000" dirty="0">
                <a:latin typeface="Verdana"/>
                <a:ea typeface="Verdana"/>
                <a:cs typeface="Verdana"/>
              </a:rPr>
              <a:t> for non-</a:t>
            </a:r>
            <a:r>
              <a:rPr lang="fr-CA" sz="2000" dirty="0" err="1">
                <a:latin typeface="Verdana"/>
                <a:ea typeface="Verdana"/>
                <a:cs typeface="Verdana"/>
              </a:rPr>
              <a:t>accelerated</a:t>
            </a:r>
            <a:r>
              <a:rPr lang="fr-CA" sz="2000" dirty="0">
                <a:latin typeface="Verdana"/>
                <a:ea typeface="Verdana"/>
                <a:cs typeface="Verdana"/>
              </a:rPr>
              <a:t> </a:t>
            </a:r>
            <a:r>
              <a:rPr lang="fr-CA" sz="2000" dirty="0" err="1">
                <a:latin typeface="Verdana"/>
                <a:ea typeface="Verdana"/>
                <a:cs typeface="Verdana"/>
              </a:rPr>
              <a:t>recovery</a:t>
            </a:r>
            <a:r>
              <a:rPr lang="fr-CA" sz="2000" dirty="0">
                <a:latin typeface="Verdana"/>
                <a:ea typeface="Verdana"/>
                <a:cs typeface="Verdana"/>
              </a:rPr>
              <a:t>)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94B814-0795-4F0B-88EA-9FD4DDBC0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82" y="3930949"/>
            <a:ext cx="4209437" cy="1370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E9D6F6-2021-4CD6-A42B-DF60F6962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123" y="3890308"/>
            <a:ext cx="4120366" cy="137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324000" y="288001"/>
            <a:ext cx="8479632" cy="400110"/>
          </a:xfrm>
        </p:spPr>
        <p:txBody>
          <a:bodyPr/>
          <a:lstStyle/>
          <a:p>
            <a:r>
              <a:rPr lang="fr-CA" dirty="0"/>
              <a:t>SQL 2019 – new </a:t>
            </a:r>
            <a:r>
              <a:rPr lang="fr-CA" dirty="0" err="1"/>
              <a:t>DMVs</a:t>
            </a:r>
            <a:r>
              <a:rPr lang="fr-CA" dirty="0"/>
              <a:t>, UTF-8</a:t>
            </a:r>
            <a:endParaRPr lang="en-CA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20424" y="1442720"/>
            <a:ext cx="8479632" cy="4721141"/>
          </a:xfrm>
        </p:spPr>
        <p:txBody>
          <a:bodyPr vert="horz" lIns="0" tIns="0" rIns="0" bIns="0" rtlCol="0" anchor="t">
            <a:noAutofit/>
          </a:bodyPr>
          <a:lstStyle/>
          <a:p>
            <a:pPr marL="359410" indent="-359410"/>
            <a:r>
              <a:rPr lang="en-CA" sz="2000" dirty="0"/>
              <a:t>New Dynamic Management Views (</a:t>
            </a:r>
            <a:r>
              <a:rPr lang="en-CA" sz="2000" dirty="0" err="1"/>
              <a:t>sys.dm_db_page_info</a:t>
            </a:r>
            <a:r>
              <a:rPr lang="en-CA" sz="2000" dirty="0"/>
              <a:t>)</a:t>
            </a:r>
            <a:endParaRPr lang="en-US"/>
          </a:p>
          <a:p>
            <a:pPr marL="359410" indent="-359410"/>
            <a:endParaRPr lang="en-CA" sz="2000" dirty="0"/>
          </a:p>
          <a:p>
            <a:pPr marL="359410" indent="-359410"/>
            <a:r>
              <a:rPr lang="fr-CA" sz="2000" dirty="0">
                <a:latin typeface="Verdana"/>
                <a:ea typeface="Verdana"/>
              </a:rPr>
              <a:t>UTF-8 – </a:t>
            </a:r>
            <a:r>
              <a:rPr lang="fr-CA" sz="2000" dirty="0" err="1">
                <a:latin typeface="Verdana"/>
                <a:ea typeface="Verdana"/>
              </a:rPr>
              <a:t>unicode</a:t>
            </a:r>
            <a:r>
              <a:rPr lang="fr-CA" sz="2000" dirty="0">
                <a:latin typeface="Verdana"/>
                <a:ea typeface="Verdana"/>
              </a:rPr>
              <a:t> support to follow international standards, and variable </a:t>
            </a:r>
            <a:r>
              <a:rPr lang="fr-CA" sz="2000" dirty="0" err="1">
                <a:latin typeface="Verdana"/>
                <a:ea typeface="Verdana"/>
              </a:rPr>
              <a:t>width</a:t>
            </a:r>
            <a:r>
              <a:rPr lang="fr-CA" sz="2000" dirty="0">
                <a:latin typeface="Verdana"/>
                <a:ea typeface="Verdana"/>
              </a:rPr>
              <a:t> (efficient use), </a:t>
            </a:r>
            <a:r>
              <a:rPr lang="fr-CA" sz="2000" dirty="0" err="1">
                <a:latin typeface="Verdana"/>
                <a:ea typeface="Verdana"/>
              </a:rPr>
              <a:t>special</a:t>
            </a:r>
            <a:r>
              <a:rPr lang="fr-CA" sz="2000" dirty="0">
                <a:latin typeface="Verdana"/>
                <a:ea typeface="Verdana"/>
              </a:rPr>
              <a:t> </a:t>
            </a:r>
            <a:r>
              <a:rPr lang="fr-CA" sz="2000" dirty="0" err="1">
                <a:latin typeface="Verdana"/>
                <a:ea typeface="Verdana"/>
              </a:rPr>
              <a:t>character</a:t>
            </a:r>
            <a:r>
              <a:rPr lang="fr-CA" sz="2000" dirty="0">
                <a:latin typeface="Verdana"/>
                <a:ea typeface="Verdana"/>
              </a:rPr>
              <a:t> support</a:t>
            </a:r>
          </a:p>
          <a:p>
            <a:pPr marL="359410" indent="-359410"/>
            <a:endParaRPr lang="fr-CA" sz="2000" dirty="0"/>
          </a:p>
          <a:p>
            <a:pPr marL="359410" indent="-359410"/>
            <a:r>
              <a:rPr lang="fr-CA" sz="2000" dirty="0" err="1">
                <a:latin typeface="Verdana"/>
                <a:ea typeface="Verdana"/>
              </a:rPr>
              <a:t>InMemory</a:t>
            </a:r>
            <a:r>
              <a:rPr lang="fr-CA" sz="2000" dirty="0">
                <a:latin typeface="Verdana"/>
                <a:ea typeface="Verdana"/>
              </a:rPr>
              <a:t> tables can </a:t>
            </a:r>
            <a:r>
              <a:rPr lang="fr-CA" sz="2000" dirty="0" err="1">
                <a:latin typeface="Verdana"/>
                <a:ea typeface="Verdana"/>
              </a:rPr>
              <a:t>be</a:t>
            </a:r>
            <a:r>
              <a:rPr lang="fr-CA" sz="2000" dirty="0">
                <a:latin typeface="Verdana"/>
                <a:ea typeface="Verdana"/>
              </a:rPr>
              <a:t> </a:t>
            </a:r>
            <a:r>
              <a:rPr lang="fr-CA" sz="2000" dirty="0" err="1">
                <a:latin typeface="Verdana"/>
                <a:ea typeface="Verdana"/>
              </a:rPr>
              <a:t>used</a:t>
            </a:r>
            <a:r>
              <a:rPr lang="fr-CA" sz="2000" dirty="0">
                <a:latin typeface="Verdana"/>
                <a:ea typeface="Verdana"/>
              </a:rPr>
              <a:t> in </a:t>
            </a:r>
            <a:r>
              <a:rPr lang="fr-CA" sz="2000" dirty="0" err="1">
                <a:latin typeface="Verdana"/>
                <a:ea typeface="Verdana"/>
              </a:rPr>
              <a:t>TempDB</a:t>
            </a:r>
            <a:r>
              <a:rPr lang="fr-CA" sz="2000" dirty="0">
                <a:latin typeface="Verdana"/>
                <a:ea typeface="Verdana"/>
              </a:rPr>
              <a:t> </a:t>
            </a:r>
            <a:r>
              <a:rPr lang="fr-CA" sz="2000" dirty="0" err="1">
                <a:latin typeface="Verdana"/>
                <a:ea typeface="Verdana"/>
              </a:rPr>
              <a:t>now</a:t>
            </a:r>
            <a:r>
              <a:rPr lang="fr-CA" sz="2000" dirty="0">
                <a:latin typeface="Verdana"/>
                <a:ea typeface="Verdana"/>
              </a:rPr>
              <a:t> </a:t>
            </a:r>
            <a:r>
              <a:rPr lang="fr-CA" sz="2000" dirty="0" err="1">
                <a:latin typeface="Verdana"/>
                <a:ea typeface="Verdana"/>
              </a:rPr>
              <a:t>too</a:t>
            </a:r>
            <a:endParaRPr lang="fr-CA" sz="2000" dirty="0">
              <a:latin typeface="Verdana"/>
              <a:ea typeface="Verdana"/>
            </a:endParaRPr>
          </a:p>
          <a:p>
            <a:pPr marL="359410" indent="-359410"/>
            <a:endParaRPr lang="fr-CA" sz="2000" dirty="0"/>
          </a:p>
          <a:p>
            <a:pPr marL="359410" indent="-359410"/>
            <a:r>
              <a:rPr lang="fr-CA" sz="2000" dirty="0" err="1"/>
              <a:t>Query</a:t>
            </a:r>
            <a:r>
              <a:rPr lang="fr-CA" sz="2000" dirty="0"/>
              <a:t> Store Custom Capture </a:t>
            </a:r>
            <a:r>
              <a:rPr lang="fr-CA" sz="2000" dirty="0" err="1"/>
              <a:t>Policies</a:t>
            </a:r>
            <a:r>
              <a:rPr lang="fr-CA" sz="2000" dirty="0"/>
              <a:t> (</a:t>
            </a:r>
            <a:r>
              <a:rPr lang="fr-CA" sz="2000" dirty="0" err="1"/>
              <a:t>better</a:t>
            </a:r>
            <a:r>
              <a:rPr lang="fr-CA" sz="2000" dirty="0"/>
              <a:t> </a:t>
            </a:r>
            <a:r>
              <a:rPr lang="fr-CA" sz="2000" dirty="0" err="1"/>
              <a:t>filtering</a:t>
            </a:r>
            <a:r>
              <a:rPr lang="fr-CA" sz="2000" dirty="0"/>
              <a:t>)</a:t>
            </a:r>
          </a:p>
          <a:p>
            <a:pPr marL="359410" indent="-359410"/>
            <a:endParaRPr lang="fr-CA" sz="2000" dirty="0"/>
          </a:p>
          <a:p>
            <a:pPr marL="359410" indent="-359410"/>
            <a:r>
              <a:rPr lang="fr-CA" sz="2000" dirty="0">
                <a:latin typeface="Verdana"/>
                <a:ea typeface="Verdana"/>
              </a:rPr>
              <a:t>Online </a:t>
            </a:r>
            <a:r>
              <a:rPr lang="fr-CA" sz="2000" dirty="0" err="1">
                <a:latin typeface="Verdana"/>
                <a:ea typeface="Verdana"/>
              </a:rPr>
              <a:t>Columnstore</a:t>
            </a:r>
            <a:r>
              <a:rPr lang="fr-CA" sz="2000" dirty="0">
                <a:latin typeface="Verdana"/>
                <a:ea typeface="Verdana"/>
              </a:rPr>
              <a:t> Index </a:t>
            </a:r>
            <a:r>
              <a:rPr lang="fr-CA" sz="2000" dirty="0" err="1">
                <a:latin typeface="Verdana"/>
                <a:ea typeface="Verdana"/>
              </a:rPr>
              <a:t>rebuild</a:t>
            </a:r>
            <a:r>
              <a:rPr lang="fr-CA" sz="2000" dirty="0">
                <a:latin typeface="Verdana"/>
                <a:ea typeface="Verdana"/>
              </a:rPr>
              <a:t>, On top of </a:t>
            </a:r>
            <a:r>
              <a:rPr lang="fr-CA" sz="2000" dirty="0" err="1">
                <a:latin typeface="Verdana"/>
                <a:ea typeface="Verdana"/>
              </a:rPr>
              <a:t>Resumable</a:t>
            </a:r>
            <a:br>
              <a:rPr lang="fr-CA" sz="2000" dirty="0">
                <a:latin typeface="Verdana"/>
                <a:ea typeface="Verdana"/>
              </a:rPr>
            </a:br>
            <a:r>
              <a:rPr lang="fr-CA" sz="2000" dirty="0">
                <a:latin typeface="Verdana"/>
                <a:ea typeface="Verdana"/>
              </a:rPr>
              <a:t>optimisation – </a:t>
            </a:r>
            <a:r>
              <a:rPr lang="fr-CA" sz="1800" b="1" dirty="0" err="1">
                <a:latin typeface="Verdana"/>
                <a:ea typeface="Verdana"/>
              </a:rPr>
              <a:t>also</a:t>
            </a:r>
            <a:r>
              <a:rPr lang="fr-CA" sz="1800" b="1" dirty="0">
                <a:latin typeface="Verdana"/>
                <a:ea typeface="Verdana"/>
              </a:rPr>
              <a:t> TEMP tables </a:t>
            </a:r>
            <a:r>
              <a:rPr lang="fr-CA" sz="1800" b="1" dirty="0" err="1">
                <a:latin typeface="Verdana"/>
                <a:ea typeface="Verdana"/>
              </a:rPr>
              <a:t>should</a:t>
            </a:r>
            <a:r>
              <a:rPr lang="fr-CA" sz="1800" b="1" dirty="0">
                <a:latin typeface="Verdana"/>
                <a:ea typeface="Verdana"/>
              </a:rPr>
              <a:t> </a:t>
            </a:r>
            <a:r>
              <a:rPr lang="fr-CA" sz="1800" b="1" dirty="0" err="1">
                <a:latin typeface="Verdana"/>
                <a:ea typeface="Verdana"/>
              </a:rPr>
              <a:t>be</a:t>
            </a:r>
            <a:r>
              <a:rPr lang="fr-CA" sz="1800" b="1" dirty="0">
                <a:latin typeface="Verdana"/>
                <a:ea typeface="Verdana"/>
              </a:rPr>
              <a:t> </a:t>
            </a:r>
            <a:r>
              <a:rPr lang="fr-CA" sz="1800" b="1" dirty="0" err="1">
                <a:latin typeface="Verdana"/>
                <a:ea typeface="Verdana"/>
              </a:rPr>
              <a:t>compressed</a:t>
            </a:r>
            <a:r>
              <a:rPr lang="fr-CA" sz="1800" b="1" dirty="0">
                <a:latin typeface="Verdana"/>
                <a:ea typeface="Verdana"/>
              </a:rPr>
              <a:t>!!!</a:t>
            </a:r>
            <a:endParaRPr lang="fr-CA" sz="1800" b="1" dirty="0"/>
          </a:p>
          <a:p>
            <a:pPr marL="359410" indent="-359410"/>
            <a:endParaRPr lang="fr-CA" sz="2000" dirty="0"/>
          </a:p>
          <a:p>
            <a:pPr marL="359410" indent="-359410"/>
            <a:endParaRPr lang="fr-CA" sz="2000" dirty="0"/>
          </a:p>
          <a:p>
            <a:pPr marL="359410" indent="-359410"/>
            <a:endParaRPr lang="en-CA" sz="2000" dirty="0"/>
          </a:p>
          <a:p>
            <a:pPr marL="359410" lvl="0" indent="-359410"/>
            <a:endParaRPr lang="fr-CA" sz="1600" dirty="0"/>
          </a:p>
          <a:p>
            <a:pPr marL="359410" lvl="0" indent="-359410"/>
            <a:endParaRPr lang="en-CA" dirty="0"/>
          </a:p>
          <a:p>
            <a:pPr marL="359410" lvl="0" indent="-359410"/>
            <a:endParaRPr lang="en-CA" dirty="0"/>
          </a:p>
          <a:p>
            <a:pPr marL="359410" lvl="0" indent="-359410"/>
            <a:endParaRPr lang="en-CA" dirty="0"/>
          </a:p>
          <a:p>
            <a:pPr marL="359410" lvl="0" indent="-359410"/>
            <a:endParaRPr lang="en-CA" dirty="0"/>
          </a:p>
          <a:p>
            <a:pPr marL="359410" lvl="0" indent="-359410"/>
            <a:endParaRPr lang="en-CA" dirty="0"/>
          </a:p>
          <a:p>
            <a:pPr marL="359410" lvl="0" indent="-359410"/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7272A6-E29C-4B6C-9696-AD4265CE9C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3742" y="694139"/>
            <a:ext cx="8479631" cy="307777"/>
          </a:xfrm>
        </p:spPr>
        <p:txBody>
          <a:bodyPr/>
          <a:lstStyle/>
          <a:p>
            <a:r>
              <a:rPr lang="fr-CA" sz="2000" dirty="0"/>
              <a:t>L’architecture stockage de données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947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324000" y="288001"/>
            <a:ext cx="8479632" cy="400110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7272A6-E29C-4B6C-9696-AD4265CE9C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3742" y="694139"/>
            <a:ext cx="8479631" cy="369332"/>
          </a:xfrm>
        </p:spPr>
        <p:txBody>
          <a:bodyPr/>
          <a:lstStyle/>
          <a:p>
            <a:r>
              <a:rPr lang="fr-CA" dirty="0" err="1"/>
              <a:t>Clustered</a:t>
            </a:r>
            <a:r>
              <a:rPr lang="fr-CA" dirty="0"/>
              <a:t> </a:t>
            </a:r>
            <a:r>
              <a:rPr lang="fr-CA" dirty="0" err="1"/>
              <a:t>ColumnStore</a:t>
            </a:r>
            <a:r>
              <a:rPr lang="fr-CA" dirty="0"/>
              <a:t> Index </a:t>
            </a:r>
            <a:r>
              <a:rPr lang="fr-CA" dirty="0" err="1"/>
              <a:t>builds</a:t>
            </a:r>
            <a:r>
              <a:rPr lang="fr-CA" dirty="0"/>
              <a:t> </a:t>
            </a:r>
            <a:r>
              <a:rPr lang="fr-CA"/>
              <a:t>in stages, 1MRG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927" y="1808163"/>
            <a:ext cx="6540146" cy="4241800"/>
          </a:xfrm>
        </p:spPr>
      </p:pic>
    </p:spTree>
    <p:extLst>
      <p:ext uri="{BB962C8B-B14F-4D97-AF65-F5344CB8AC3E}">
        <p14:creationId xmlns:p14="http://schemas.microsoft.com/office/powerpoint/2010/main" val="3166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324000" y="288001"/>
            <a:ext cx="8479632" cy="400110"/>
          </a:xfrm>
        </p:spPr>
        <p:txBody>
          <a:bodyPr/>
          <a:lstStyle/>
          <a:p>
            <a:r>
              <a:rPr lang="fr-CA" dirty="0"/>
              <a:t>UTF-8 </a:t>
            </a:r>
            <a:r>
              <a:rPr lang="fr-CA" dirty="0" err="1"/>
              <a:t>take</a:t>
            </a:r>
            <a:r>
              <a:rPr lang="fr-CA" dirty="0"/>
              <a:t> </a:t>
            </a:r>
            <a:r>
              <a:rPr lang="fr-CA" dirty="0" err="1"/>
              <a:t>away</a:t>
            </a:r>
            <a:endParaRPr lang="en-CA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20424" y="1442720"/>
            <a:ext cx="8479632" cy="4721141"/>
          </a:xfrm>
        </p:spPr>
        <p:txBody>
          <a:bodyPr/>
          <a:lstStyle/>
          <a:p>
            <a:pPr lvl="0"/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7272A6-E29C-4B6C-9696-AD4265CE9C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3742" y="694139"/>
            <a:ext cx="8479631" cy="307777"/>
          </a:xfrm>
        </p:spPr>
        <p:txBody>
          <a:bodyPr vert="horz" lIns="0" tIns="0" rIns="0" bIns="0" rtlCol="0" anchor="t">
            <a:spAutoFit/>
          </a:bodyPr>
          <a:lstStyle/>
          <a:p>
            <a:r>
              <a:rPr lang="fr-CA" sz="2000" dirty="0" err="1">
                <a:latin typeface="Verdana"/>
                <a:ea typeface="Verdana"/>
              </a:rPr>
              <a:t>Caveats</a:t>
            </a:r>
            <a:r>
              <a:rPr lang="fr-CA" sz="2000" dirty="0">
                <a:latin typeface="Verdana"/>
                <a:ea typeface="Verdana"/>
              </a:rPr>
              <a:t> </a:t>
            </a:r>
            <a:r>
              <a:rPr lang="fr-CA" sz="2000" dirty="0" err="1">
                <a:latin typeface="Verdana"/>
                <a:ea typeface="Verdana"/>
              </a:rPr>
              <a:t>from</a:t>
            </a:r>
            <a:r>
              <a:rPr lang="fr-CA" sz="2000" dirty="0">
                <a:latin typeface="Verdana"/>
                <a:ea typeface="Verdana"/>
              </a:rPr>
              <a:t> Randolph West, MVP</a:t>
            </a:r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C675F4-B87A-4AFC-8D31-3787ADFA1ECA}"/>
              </a:ext>
            </a:extLst>
          </p:cNvPr>
          <p:cNvSpPr txBox="1"/>
          <p:nvPr/>
        </p:nvSpPr>
        <p:spPr>
          <a:xfrm>
            <a:off x="6675120" y="221488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/>
              <a:t>-19</a:t>
            </a:r>
            <a:endParaRPr lang="en-CA" b="1" dirty="0"/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8670"/>
            <a:ext cx="9144000" cy="476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0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333144" y="232332"/>
            <a:ext cx="8479632" cy="400110"/>
          </a:xfrm>
        </p:spPr>
        <p:txBody>
          <a:bodyPr/>
          <a:lstStyle/>
          <a:p>
            <a:r>
              <a:rPr lang="fr-CA" dirty="0"/>
              <a:t>Online </a:t>
            </a:r>
            <a:r>
              <a:rPr lang="fr-CA" dirty="0" err="1"/>
              <a:t>Columnstore</a:t>
            </a:r>
            <a:r>
              <a:rPr lang="fr-CA" dirty="0"/>
              <a:t> index </a:t>
            </a:r>
            <a:r>
              <a:rPr lang="fr-CA" dirty="0" err="1"/>
              <a:t>rebuilds</a:t>
            </a:r>
            <a:endParaRPr lang="en-CA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20424" y="1442720"/>
            <a:ext cx="8479632" cy="4721141"/>
          </a:xfrm>
        </p:spPr>
        <p:txBody>
          <a:bodyPr/>
          <a:lstStyle/>
          <a:p>
            <a:pPr lvl="0"/>
            <a:r>
              <a:rPr lang="fr-CA" sz="1400" dirty="0"/>
              <a:t>WARNING – </a:t>
            </a:r>
            <a:r>
              <a:rPr lang="fr-CA" sz="1400" dirty="0" err="1"/>
              <a:t>Create</a:t>
            </a:r>
            <a:r>
              <a:rPr lang="fr-CA" sz="1400" dirty="0"/>
              <a:t> </a:t>
            </a:r>
            <a:r>
              <a:rPr lang="fr-CA" sz="1400" dirty="0" err="1"/>
              <a:t>Clustered</a:t>
            </a:r>
            <a:r>
              <a:rPr lang="fr-CA" sz="1400" dirty="0"/>
              <a:t> </a:t>
            </a:r>
            <a:r>
              <a:rPr lang="fr-CA" sz="1400" dirty="0" err="1"/>
              <a:t>Columnstore</a:t>
            </a:r>
            <a:r>
              <a:rPr lang="fr-CA" sz="1400" dirty="0"/>
              <a:t> Index X on Y table in Z </a:t>
            </a:r>
            <a:r>
              <a:rPr lang="fr-CA" sz="1400" dirty="0" err="1"/>
              <a:t>database</a:t>
            </a:r>
            <a:r>
              <a:rPr lang="fr-CA" sz="1400" dirty="0"/>
              <a:t> </a:t>
            </a:r>
            <a:r>
              <a:rPr lang="fr-CA" sz="1400" dirty="0" err="1"/>
              <a:t>means</a:t>
            </a:r>
            <a:r>
              <a:rPr lang="fr-CA" sz="1400" dirty="0"/>
              <a:t> </a:t>
            </a:r>
            <a:r>
              <a:rPr lang="fr-CA" sz="1400" dirty="0" err="1"/>
              <a:t>nobody</a:t>
            </a:r>
            <a:r>
              <a:rPr lang="fr-CA" sz="1400" dirty="0"/>
              <a:t> </a:t>
            </a:r>
            <a:r>
              <a:rPr lang="fr-CA" sz="1400" dirty="0" err="1"/>
              <a:t>can</a:t>
            </a:r>
            <a:r>
              <a:rPr lang="fr-CA" sz="1400" dirty="0"/>
              <a:t> </a:t>
            </a:r>
            <a:r>
              <a:rPr lang="fr-CA" sz="1400" dirty="0" err="1"/>
              <a:t>access</a:t>
            </a:r>
            <a:r>
              <a:rPr lang="fr-CA" sz="1400" dirty="0"/>
              <a:t> the DB </a:t>
            </a:r>
            <a:r>
              <a:rPr lang="fr-CA" sz="1400" dirty="0" err="1"/>
              <a:t>effectively</a:t>
            </a:r>
            <a:r>
              <a:rPr lang="fr-CA" sz="1400" dirty="0"/>
              <a:t>, </a:t>
            </a:r>
            <a:r>
              <a:rPr lang="fr-CA" sz="1400" dirty="0" err="1"/>
              <a:t>however</a:t>
            </a:r>
            <a:r>
              <a:rPr lang="fr-CA" sz="1400" dirty="0"/>
              <a:t> </a:t>
            </a:r>
            <a:r>
              <a:rPr lang="fr-CA" sz="1400" dirty="0" err="1"/>
              <a:t>during</a:t>
            </a:r>
            <a:r>
              <a:rPr lang="fr-CA" sz="1400" dirty="0"/>
              <a:t> online </a:t>
            </a:r>
            <a:r>
              <a:rPr lang="fr-CA" sz="1400" dirty="0" err="1"/>
              <a:t>rebuilds</a:t>
            </a:r>
            <a:r>
              <a:rPr lang="fr-CA" sz="1400" dirty="0"/>
              <a:t>, </a:t>
            </a:r>
            <a:r>
              <a:rPr lang="fr-CA" sz="1400" dirty="0" err="1"/>
              <a:t>available</a:t>
            </a:r>
            <a:r>
              <a:rPr lang="fr-CA" sz="1400" dirty="0"/>
              <a:t>?</a:t>
            </a:r>
          </a:p>
          <a:p>
            <a:pPr lvl="0"/>
            <a:endParaRPr lang="en-CA" dirty="0"/>
          </a:p>
          <a:p>
            <a:pPr lvl="0"/>
            <a:endParaRPr lang="en-CA" dirty="0"/>
          </a:p>
          <a:p>
            <a:pPr lvl="0"/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7272A6-E29C-4B6C-9696-AD4265CE9C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3742" y="694139"/>
            <a:ext cx="8479631" cy="307777"/>
          </a:xfrm>
        </p:spPr>
        <p:txBody>
          <a:bodyPr/>
          <a:lstStyle/>
          <a:p>
            <a:r>
              <a:rPr lang="fr-CA" sz="2000" dirty="0"/>
              <a:t>Most </a:t>
            </a:r>
            <a:r>
              <a:rPr lang="fr-CA" sz="2000" dirty="0" err="1"/>
              <a:t>operational</a:t>
            </a:r>
            <a:r>
              <a:rPr lang="fr-CA" sz="2000" dirty="0"/>
              <a:t> </a:t>
            </a:r>
            <a:r>
              <a:rPr lang="fr-CA" sz="2000" dirty="0" err="1"/>
              <a:t>DBAs</a:t>
            </a:r>
            <a:r>
              <a:rPr lang="fr-CA" sz="2000" dirty="0"/>
              <a:t> </a:t>
            </a:r>
            <a:r>
              <a:rPr lang="fr-CA" sz="2000" dirty="0" err="1"/>
              <a:t>waiting</a:t>
            </a:r>
            <a:r>
              <a:rPr lang="fr-CA" sz="2000" dirty="0"/>
              <a:t> </a:t>
            </a:r>
            <a:r>
              <a:rPr lang="fr-CA" sz="2000" dirty="0" err="1"/>
              <a:t>since</a:t>
            </a:r>
            <a:r>
              <a:rPr lang="fr-CA" sz="2000" dirty="0"/>
              <a:t> 2012 version</a:t>
            </a:r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44" y="2002817"/>
            <a:ext cx="7252913" cy="460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9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Thème Office">
  <a:themeElements>
    <a:clrScheme name="AlithyaPPT">
      <a:dk1>
        <a:srgbClr val="333333"/>
      </a:dk1>
      <a:lt1>
        <a:sysClr val="window" lastClr="FFFFFF"/>
      </a:lt1>
      <a:dk2>
        <a:srgbClr val="00AEEF"/>
      </a:dk2>
      <a:lt2>
        <a:srgbClr val="E7E6E6"/>
      </a:lt2>
      <a:accent1>
        <a:srgbClr val="00AEEF"/>
      </a:accent1>
      <a:accent2>
        <a:srgbClr val="A6CE39"/>
      </a:accent2>
      <a:accent3>
        <a:srgbClr val="7F7F7F"/>
      </a:accent3>
      <a:accent4>
        <a:srgbClr val="ED1C24"/>
      </a:accent4>
      <a:accent5>
        <a:srgbClr val="7F7F7F"/>
      </a:accent5>
      <a:accent6>
        <a:srgbClr val="A6CE39"/>
      </a:accent6>
      <a:hlink>
        <a:srgbClr val="00AEEF"/>
      </a:hlink>
      <a:folHlink>
        <a:srgbClr val="00AEE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QLServerForOracleDBAs" id="{10C3E691-2059-47B0-BA50-6F66E304E1DA}" vid="{8DD0C7F7-EF63-4605-AE59-72358E65BFD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0CAFC8274CF74894ADC20348C2B98D" ma:contentTypeVersion="9" ma:contentTypeDescription="Create a new document." ma:contentTypeScope="" ma:versionID="9e922dded99d440db30c620bfbe0b396">
  <xsd:schema xmlns:xsd="http://www.w3.org/2001/XMLSchema" xmlns:xs="http://www.w3.org/2001/XMLSchema" xmlns:p="http://schemas.microsoft.com/office/2006/metadata/properties" xmlns:ns2="5a169275-a184-42e0-8ab6-121af6b13ae8" targetNamespace="http://schemas.microsoft.com/office/2006/metadata/properties" ma:root="true" ma:fieldsID="dbfe40617bbcd86d3b895161c698632a" ns2:_="">
    <xsd:import namespace="5a169275-a184-42e0-8ab6-121af6b13a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169275-a184-42e0-8ab6-121af6b13a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691088-7493-4988-B29E-DF529F8E2886}">
  <ds:schemaRefs>
    <ds:schemaRef ds:uri="http://schemas.microsoft.com/office/2006/documentManagement/types"/>
    <ds:schemaRef ds:uri="http://www.w3.org/XML/1998/namespace"/>
    <ds:schemaRef ds:uri="05ccd2ed-e1eb-45dc-9efd-2234049dd3a3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672bf55c-df5a-481f-9fb3-7f22cd309810"/>
    <ds:schemaRef ds:uri="http://purl.org/dc/elements/1.1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DA745AD-2046-41DF-8485-592C8959C3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169275-a184-42e0-8ab6-121af6b13a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6EDBE64-456D-4707-BF87-9071334CF9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SQLServerForOracleDBAs</Template>
  <TotalTime>1744</TotalTime>
  <Words>425</Words>
  <Application>Microsoft Office PowerPoint</Application>
  <PresentationFormat>On-screen Show (4:3)</PresentationFormat>
  <Paragraphs>162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Thème Office</vt:lpstr>
      <vt:lpstr>SQL Server 2019: 1 year on since RTM, are you ready to upgrade or migrate?</vt:lpstr>
      <vt:lpstr>Historical recap: sql server</vt:lpstr>
      <vt:lpstr>Why SQL Server 2019?</vt:lpstr>
      <vt:lpstr>Accelerated Database recovery</vt:lpstr>
      <vt:lpstr>Recovery model – virtual log files</vt:lpstr>
      <vt:lpstr>SQL 2019 – new DMVs, UTF-8</vt:lpstr>
      <vt:lpstr>PowerPoint Presentation</vt:lpstr>
      <vt:lpstr>UTF-8 take away</vt:lpstr>
      <vt:lpstr>Online Columnstore index rebuilds</vt:lpstr>
      <vt:lpstr>SQL 2019 Lock pages in memory</vt:lpstr>
      <vt:lpstr>Why Lock Pages in Memory</vt:lpstr>
      <vt:lpstr>Why IQP so much better</vt:lpstr>
      <vt:lpstr>recap</vt:lpstr>
      <vt:lpstr>Thank you– happy testing in 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for/pour Oracle DBAs </dc:title>
  <dc:creator>Hugo Shebbeare</dc:creator>
  <cp:lastModifiedBy>Shebbeare Hugo</cp:lastModifiedBy>
  <cp:revision>192</cp:revision>
  <dcterms:created xsi:type="dcterms:W3CDTF">2019-06-07T15:08:49Z</dcterms:created>
  <dcterms:modified xsi:type="dcterms:W3CDTF">2021-01-14T16:11:32Z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0x010100370CAFC8274CF74894ADC20348C2B98D</vt:lpwstr>
  </property>
</Properties>
</file>