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TeamLock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Password</a:t>
            </a:r>
            <a:r>
              <a:rPr lang="fr-FR" dirty="0" smtClean="0"/>
              <a:t> manager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065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483" y="2117558"/>
            <a:ext cx="6340101" cy="439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9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Introduction</a:t>
            </a:r>
          </a:p>
          <a:p>
            <a:endParaRPr lang="fr-FR" dirty="0" smtClean="0"/>
          </a:p>
          <a:p>
            <a:r>
              <a:rPr lang="fr-FR" dirty="0" smtClean="0"/>
              <a:t>Technologies</a:t>
            </a:r>
          </a:p>
          <a:p>
            <a:endParaRPr lang="fr-FR" dirty="0" smtClean="0"/>
          </a:p>
          <a:p>
            <a:r>
              <a:rPr lang="fr-FR" dirty="0" smtClean="0"/>
              <a:t>Sécurité</a:t>
            </a:r>
          </a:p>
          <a:p>
            <a:endParaRPr lang="fr-FR" dirty="0" smtClean="0"/>
          </a:p>
          <a:p>
            <a:r>
              <a:rPr lang="fr-FR" dirty="0" smtClean="0"/>
              <a:t>Fonctionnement</a:t>
            </a:r>
          </a:p>
          <a:p>
            <a:endParaRPr lang="fr-FR" dirty="0" smtClean="0"/>
          </a:p>
          <a:p>
            <a:r>
              <a:rPr lang="fr-FR" dirty="0" smtClean="0"/>
              <a:t>Objectifs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2768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Gestion de mot de passe</a:t>
            </a:r>
          </a:p>
          <a:p>
            <a:endParaRPr lang="fr-FR" dirty="0" smtClean="0"/>
          </a:p>
          <a:p>
            <a:r>
              <a:rPr lang="fr-FR" dirty="0" smtClean="0"/>
              <a:t>Partage avec des utilisateurs/équipes</a:t>
            </a:r>
          </a:p>
          <a:p>
            <a:endParaRPr lang="fr-FR" dirty="0" smtClean="0"/>
          </a:p>
          <a:p>
            <a:r>
              <a:rPr lang="fr-FR" dirty="0" smtClean="0"/>
              <a:t>Pas de partage de </a:t>
            </a:r>
            <a:r>
              <a:rPr lang="fr-FR" dirty="0" smtClean="0"/>
              <a:t>passphrase de déchiffrement</a:t>
            </a:r>
          </a:p>
          <a:p>
            <a:endParaRPr lang="fr-FR" dirty="0" smtClean="0"/>
          </a:p>
          <a:p>
            <a:r>
              <a:rPr lang="fr-FR" dirty="0" smtClean="0"/>
              <a:t>Chiffrement:</a:t>
            </a:r>
          </a:p>
          <a:p>
            <a:pPr lvl="1"/>
            <a:r>
              <a:rPr lang="fr-FR" dirty="0" smtClean="0"/>
              <a:t>Symétrique</a:t>
            </a:r>
          </a:p>
          <a:p>
            <a:pPr lvl="1"/>
            <a:r>
              <a:rPr lang="fr-FR" dirty="0" smtClean="0"/>
              <a:t>Asymétrique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7627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3</a:t>
            </a:r>
          </a:p>
          <a:p>
            <a:endParaRPr lang="fr-FR" dirty="0"/>
          </a:p>
          <a:p>
            <a:r>
              <a:rPr lang="fr-FR" dirty="0"/>
              <a:t>Django</a:t>
            </a:r>
          </a:p>
          <a:p>
            <a:endParaRPr lang="fr-FR" dirty="0"/>
          </a:p>
          <a:p>
            <a:r>
              <a:rPr lang="fr-FR" dirty="0" smtClean="0"/>
              <a:t>PostgreSQL</a:t>
            </a:r>
            <a:endParaRPr lang="fr-FR" dirty="0"/>
          </a:p>
          <a:p>
            <a:endParaRPr lang="fr-FR" dirty="0"/>
          </a:p>
          <a:p>
            <a:r>
              <a:rPr lang="fr-FR" dirty="0"/>
              <a:t>Licence GPL v3</a:t>
            </a:r>
          </a:p>
          <a:p>
            <a:endParaRPr lang="fr-FR" dirty="0"/>
          </a:p>
        </p:txBody>
      </p:sp>
      <p:pic>
        <p:nvPicPr>
          <p:cNvPr id="4" name="Image 3" descr="Afficher l'image d'origin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117" y="2196142"/>
            <a:ext cx="2124018" cy="2124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 descr="Afficher l'image d'origin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183" y="2538885"/>
            <a:ext cx="2477314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865" y="2439436"/>
            <a:ext cx="2921307" cy="144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ésultat de recherche d'images pour &quot;postgresQL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097" y="4320160"/>
            <a:ext cx="4640409" cy="213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46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Sécurité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Clé RSA générées à l’inscription d’un </a:t>
            </a:r>
            <a:r>
              <a:rPr lang="fr-FR" dirty="0" smtClean="0"/>
              <a:t>utilisateur</a:t>
            </a:r>
          </a:p>
          <a:p>
            <a:endParaRPr lang="fr-FR" dirty="0" smtClean="0"/>
          </a:p>
          <a:p>
            <a:r>
              <a:rPr lang="fr-FR" dirty="0" smtClean="0"/>
              <a:t>Clé symétrique pour chiffrer les </a:t>
            </a:r>
            <a:r>
              <a:rPr lang="fr-FR" dirty="0" smtClean="0"/>
              <a:t>données</a:t>
            </a:r>
          </a:p>
          <a:p>
            <a:endParaRPr lang="fr-FR" dirty="0" smtClean="0"/>
          </a:p>
          <a:p>
            <a:r>
              <a:rPr lang="fr-FR" dirty="0" smtClean="0"/>
              <a:t>Clé symétrique dupliquée et chiffrée avec chaque clés </a:t>
            </a:r>
            <a:r>
              <a:rPr lang="fr-FR" dirty="0" smtClean="0"/>
              <a:t>publiques</a:t>
            </a:r>
          </a:p>
          <a:p>
            <a:endParaRPr lang="fr-FR" dirty="0" smtClean="0"/>
          </a:p>
          <a:p>
            <a:r>
              <a:rPr lang="fr-FR" dirty="0" smtClean="0"/>
              <a:t>Authentification via LDAP prévue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633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propriétaire </a:t>
            </a:r>
            <a:r>
              <a:rPr lang="fr-FR" dirty="0" smtClean="0"/>
              <a:t>d’un espace </a:t>
            </a:r>
            <a:r>
              <a:rPr lang="fr-FR" dirty="0" smtClean="0"/>
              <a:t>de travail </a:t>
            </a:r>
          </a:p>
          <a:p>
            <a:pPr lvl="1"/>
            <a:r>
              <a:rPr lang="fr-FR" dirty="0" smtClean="0"/>
              <a:t>Gère le partage</a:t>
            </a:r>
          </a:p>
          <a:p>
            <a:pPr lvl="1"/>
            <a:r>
              <a:rPr lang="fr-FR" dirty="0" smtClean="0"/>
              <a:t>Donne les droits (écriture / </a:t>
            </a:r>
            <a:r>
              <a:rPr lang="fr-FR" dirty="0" smtClean="0"/>
              <a:t>modification </a:t>
            </a:r>
            <a:r>
              <a:rPr lang="fr-FR" dirty="0" smtClean="0"/>
              <a:t>/ suppression)</a:t>
            </a:r>
          </a:p>
          <a:p>
            <a:pPr lvl="1"/>
            <a:endParaRPr lang="fr-FR" dirty="0"/>
          </a:p>
          <a:p>
            <a:r>
              <a:rPr lang="fr-FR" dirty="0" smtClean="0"/>
              <a:t>Pas de gestion d’oubli </a:t>
            </a:r>
            <a:r>
              <a:rPr lang="fr-FR" dirty="0" smtClean="0"/>
              <a:t>de passphrase</a:t>
            </a:r>
            <a:endParaRPr lang="fr-FR" dirty="0" smtClean="0"/>
          </a:p>
          <a:p>
            <a:pPr lvl="1"/>
            <a:r>
              <a:rPr lang="fr-FR" dirty="0" smtClean="0"/>
              <a:t>Clé de </a:t>
            </a:r>
            <a:r>
              <a:rPr lang="fr-FR" dirty="0" smtClean="0"/>
              <a:t>récupération (?)</a:t>
            </a:r>
            <a:endParaRPr lang="fr-FR" dirty="0" smtClean="0"/>
          </a:p>
          <a:p>
            <a:pPr lvl="1"/>
            <a:r>
              <a:rPr lang="fr-FR" dirty="0" smtClean="0"/>
              <a:t>L’administrateur </a:t>
            </a:r>
            <a:r>
              <a:rPr lang="fr-FR" dirty="0" smtClean="0"/>
              <a:t>peut révoquer un utilisateur</a:t>
            </a:r>
            <a:endParaRPr lang="fr-FR" dirty="0" smtClean="0"/>
          </a:p>
          <a:p>
            <a:pPr lvl="1"/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196438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Application </a:t>
            </a:r>
            <a:r>
              <a:rPr lang="fr-FR" dirty="0" smtClean="0"/>
              <a:t>Web</a:t>
            </a:r>
          </a:p>
          <a:p>
            <a:endParaRPr lang="fr-FR" dirty="0"/>
          </a:p>
          <a:p>
            <a:r>
              <a:rPr lang="fr-FR" dirty="0" smtClean="0"/>
              <a:t>Installation rapide</a:t>
            </a:r>
          </a:p>
          <a:p>
            <a:pPr lvl="1"/>
            <a:r>
              <a:rPr lang="fr-FR" dirty="0" smtClean="0"/>
              <a:t>Docker</a:t>
            </a:r>
            <a:endParaRPr lang="fr-FR" dirty="0" smtClean="0"/>
          </a:p>
          <a:p>
            <a:pPr lvl="1"/>
            <a:r>
              <a:rPr lang="fr-FR" dirty="0" smtClean="0"/>
              <a:t>LDAP</a:t>
            </a:r>
          </a:p>
          <a:p>
            <a:pPr lvl="1"/>
            <a:r>
              <a:rPr lang="fr-FR" dirty="0" err="1" smtClean="0"/>
              <a:t>Logguer</a:t>
            </a:r>
            <a:r>
              <a:rPr lang="fr-FR" dirty="0" smtClean="0"/>
              <a:t> direct dans ElasticSearch (?)</a:t>
            </a:r>
            <a:endParaRPr lang="fr-FR" dirty="0" smtClean="0"/>
          </a:p>
        </p:txBody>
      </p:sp>
      <p:pic>
        <p:nvPicPr>
          <p:cNvPr id="3092" name="Picture 20" descr="Résultat de recherche d'images pour &quot;chrom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186" y="4763152"/>
            <a:ext cx="2527238" cy="140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ésultat de recherche d'images pour &quot;docker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651" y="2336873"/>
            <a:ext cx="2613773" cy="233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72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Application </a:t>
            </a:r>
            <a:r>
              <a:rPr lang="fr-FR" dirty="0" smtClean="0"/>
              <a:t>desktop via une API</a:t>
            </a:r>
          </a:p>
          <a:p>
            <a:pPr lvl="1"/>
            <a:r>
              <a:rPr lang="fr-FR" dirty="0" smtClean="0"/>
              <a:t>Cross Plateforme avec </a:t>
            </a:r>
            <a:r>
              <a:rPr lang="fr-FR" dirty="0" smtClean="0"/>
              <a:t>Electron	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Propositions:</a:t>
            </a:r>
          </a:p>
          <a:p>
            <a:pPr lvl="1"/>
            <a:r>
              <a:rPr lang="fr-FR" dirty="0" smtClean="0"/>
              <a:t>Mode offline (persistance des données)</a:t>
            </a:r>
          </a:p>
          <a:p>
            <a:pPr lvl="1"/>
            <a:r>
              <a:rPr lang="fr-FR" dirty="0" smtClean="0"/>
              <a:t>Authentification par certificats</a:t>
            </a:r>
          </a:p>
        </p:txBody>
      </p:sp>
      <p:pic>
        <p:nvPicPr>
          <p:cNvPr id="3078" name="Picture 6" descr="Résultat de recherche d'images pour &quot;electro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245" y="2400714"/>
            <a:ext cx="1700649" cy="184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ésultat de recherche d'images pour &quot;mac os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913" y="4785558"/>
            <a:ext cx="1106982" cy="110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Résultat de recherche d'images pour &quot;windows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519" y="4785558"/>
            <a:ext cx="1349969" cy="134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Résultat de recherche d'images pour &quot;linux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320" y="4729485"/>
            <a:ext cx="1033159" cy="121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23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Modules pour navigateurs</a:t>
            </a:r>
          </a:p>
          <a:p>
            <a:pPr lvl="1"/>
            <a:r>
              <a:rPr lang="fr-FR" dirty="0" smtClean="0"/>
              <a:t>Auto complétion</a:t>
            </a:r>
          </a:p>
          <a:p>
            <a:endParaRPr lang="fr-FR" dirty="0"/>
          </a:p>
          <a:p>
            <a:pPr lvl="1"/>
            <a:r>
              <a:rPr lang="fr-FR" dirty="0" smtClean="0"/>
              <a:t>Propositions:</a:t>
            </a:r>
          </a:p>
          <a:p>
            <a:pPr lvl="2"/>
            <a:r>
              <a:rPr lang="fr-FR" dirty="0" smtClean="0"/>
              <a:t>Fonctionne que si le client lourd est ouvert</a:t>
            </a:r>
          </a:p>
          <a:p>
            <a:pPr lvl="2"/>
            <a:r>
              <a:rPr lang="fr-FR" dirty="0" smtClean="0"/>
              <a:t>Fonctionne via appel API</a:t>
            </a:r>
          </a:p>
          <a:p>
            <a:endParaRPr lang="fr-FR" dirty="0" smtClean="0"/>
          </a:p>
          <a:p>
            <a:r>
              <a:rPr lang="fr-FR" smtClean="0"/>
              <a:t>Applications smartphone </a:t>
            </a:r>
            <a:r>
              <a:rPr lang="fr-FR" dirty="0" smtClean="0"/>
              <a:t>(??)</a:t>
            </a:r>
            <a:endParaRPr lang="fr-FR" dirty="0"/>
          </a:p>
        </p:txBody>
      </p:sp>
      <p:pic>
        <p:nvPicPr>
          <p:cNvPr id="8" name="Picture 8" descr="Résultat de recherche d'images pour &quot;android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105" y="2336873"/>
            <a:ext cx="1824669" cy="182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ésultat de recherche d'images pour &quot;iOs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19" y="4664249"/>
            <a:ext cx="2656243" cy="157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23590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36</TotalTime>
  <Words>146</Words>
  <Application>Microsoft Office PowerPoint</Application>
  <PresentationFormat>Grand écran</PresentationFormat>
  <Paragraphs>71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TeamLock</vt:lpstr>
      <vt:lpstr>Sommaire</vt:lpstr>
      <vt:lpstr>Introduction</vt:lpstr>
      <vt:lpstr>Technologies</vt:lpstr>
      <vt:lpstr>Sécurité</vt:lpstr>
      <vt:lpstr>Fonctionnement</vt:lpstr>
      <vt:lpstr>Objectifs</vt:lpstr>
      <vt:lpstr>Objectifs</vt:lpstr>
      <vt:lpstr>Objectifs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TeamLock</dc:title>
  <dc:creator>Olive</dc:creator>
  <cp:lastModifiedBy>Olive</cp:lastModifiedBy>
  <cp:revision>72</cp:revision>
  <dcterms:created xsi:type="dcterms:W3CDTF">2017-09-24T11:50:11Z</dcterms:created>
  <dcterms:modified xsi:type="dcterms:W3CDTF">2017-09-26T16:00:10Z</dcterms:modified>
</cp:coreProperties>
</file>