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F2DA9-8EF7-4603-9D0A-DCB4451BD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175951-7CAF-4358-BA32-6952BD253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6C93C6-9B07-425A-A99F-7785228D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D4CA-E79E-4ADB-8668-FF0D07CCE48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2AEF5F-50BC-4DB6-BAA7-AAD74630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3620D0-DAE0-4FA8-915E-3DCFADC8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D7F5-83E3-4DE5-AC36-65AF31CE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54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5F780-BDFB-415B-9CB6-75B0565A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35952B-5577-49EC-AF64-04A35F0B0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7E9B8B-DB26-4238-83F8-15937727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D4CA-E79E-4ADB-8668-FF0D07CCE48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4F7364-56B0-47E7-827D-526A7905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14737C-CB0F-4A45-9315-3F00EE99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D7F5-83E3-4DE5-AC36-65AF31CE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26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FCE486-6FE3-4B36-8272-D71EA1EA6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61C140-8576-45E4-8F78-2D856530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D7D811-E6F2-4FDD-B72B-CD230F47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D4CA-E79E-4ADB-8668-FF0D07CCE48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518812-E13A-40AE-B4B2-A9E1B9A0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310807-C831-480F-AB3A-1AACCF84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D7F5-83E3-4DE5-AC36-65AF31CE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09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A5726-DC6E-4128-BDDD-A5F986E8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BEEBBC-523A-4C40-B159-692592A30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339802-9A9C-4B60-B520-A502B18E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D4CA-E79E-4ADB-8668-FF0D07CCE48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42D570-658E-43CB-9904-7B8E93BD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10F8AF-3F51-4692-907C-CA633995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D7F5-83E3-4DE5-AC36-65AF31CE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49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F2979-E747-49A0-B5FB-587180CF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F32D0C-CEEB-469F-BA92-196FB314A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B4ECA9-D1DF-40BD-84C0-54DADFD6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D4CA-E79E-4ADB-8668-FF0D07CCE48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61C34-398A-412D-882D-D582911A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42E519-4FB9-47CE-84D5-39C9E2D4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D7F5-83E3-4DE5-AC36-65AF31CE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16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B03DE-FA05-4F9B-BCA7-EAD9AC21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016780-D77E-45BE-846C-0C0AD899D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34EA6C-4C5D-45FF-9523-9D5D8BDB0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3FF5EE-29FD-4D54-95AD-1BDFAABA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D4CA-E79E-4ADB-8668-FF0D07CCE48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4EFD9E-77F5-44C9-9628-BC3AF6F6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50A5E3-F686-499F-ABE5-E729A549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D7F5-83E3-4DE5-AC36-65AF31CE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17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D0292-13E4-44D8-B513-355E4CA4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613B72-9D98-4E94-9C4B-AB5B72D98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7ABB02-39B7-4155-BC35-F7B323FB5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A5BD2C-CDD7-4442-8A3F-A560F5251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D2A2A2-D051-43C1-AD54-CF80A7E56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332C9C-84AE-4CAE-932C-33ECAE26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D4CA-E79E-4ADB-8668-FF0D07CCE48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0F0E102-D586-4F69-9244-2050236A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D2E7E0-B7C5-4ED0-86A6-BC21DE2D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D7F5-83E3-4DE5-AC36-65AF31CE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7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460D4D-58E5-4E19-AAC6-804C1502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EBF677A-4D28-41CC-9485-DD64C391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D4CA-E79E-4ADB-8668-FF0D07CCE48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8DB114-4A89-40E1-AC5A-F5E78211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885950-CFF5-44D2-A12C-71C987E5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D7F5-83E3-4DE5-AC36-65AF31CE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5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9FC084-668F-4AD3-88C5-1DB1FF0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D4CA-E79E-4ADB-8668-FF0D07CCE48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38A60D-84A2-44AF-B721-E48EDFA3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1153EA-5418-46B1-86A0-B32B3567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D7F5-83E3-4DE5-AC36-65AF31CE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17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F7564-09C3-4FB6-B5EC-C1655BD8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60EF8-D0AE-4F65-AF33-DD0462F3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A8E7D8-F85A-40A1-8D7A-11A33948F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8AA36D-2211-49FE-A4A8-63385BF7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D4CA-E79E-4ADB-8668-FF0D07CCE48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484554-D8EE-40EF-8B9F-81ADC5FE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1ABAF1-9C1E-478B-9ACC-C02CC730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D7F5-83E3-4DE5-AC36-65AF31CE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19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26A1F-1575-4521-8C84-032E7675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7B43EB-5980-4118-A40A-1C00EBEC3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150A14-6380-40CE-8BCC-5ED13FFB6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15212C-9C6F-481A-A833-C49A7386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D4CA-E79E-4ADB-8668-FF0D07CCE48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4B1C1B-C401-4856-8107-087DC2AC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D68BDD-6A14-4348-8B5D-A911C634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D7F5-83E3-4DE5-AC36-65AF31CE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10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0CCA7B-D429-44C4-A5FE-47EE0F94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D74B89-7414-4BF1-AFFA-E4B1F99DC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8022F3-7E86-4660-9A37-5827282D8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BD4CA-E79E-4ADB-8668-FF0D07CCE48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925F73-0CA8-4F35-A5A0-9EA906DCC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66D047-EB2C-4078-B352-097911A3B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DD7F5-83E3-4DE5-AC36-65AF31CE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71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9F5B1-D7FC-49DC-919D-59DD29791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Python for Data </a:t>
            </a:r>
            <a:r>
              <a:rPr lang="fr-FR" dirty="0" err="1"/>
              <a:t>Analysis</a:t>
            </a:r>
            <a:r>
              <a:rPr lang="fr-FR" dirty="0"/>
              <a:t> 2021</a:t>
            </a:r>
            <a:br>
              <a:rPr lang="fr-FR" dirty="0"/>
            </a:br>
            <a:r>
              <a:rPr lang="fr-FR" dirty="0" err="1"/>
              <a:t>Dataset</a:t>
            </a:r>
            <a:r>
              <a:rPr lang="fr-FR" dirty="0"/>
              <a:t> : Drug </a:t>
            </a:r>
            <a:r>
              <a:rPr lang="fr-FR" dirty="0" err="1"/>
              <a:t>consumption</a:t>
            </a:r>
            <a:r>
              <a:rPr lang="fr-FR" b="1" dirty="0"/>
              <a:t> 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2F3408-19E3-4958-A3B1-EE8999368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Hugo TENG</a:t>
            </a:r>
          </a:p>
        </p:txBody>
      </p:sp>
    </p:spTree>
    <p:extLst>
      <p:ext uri="{BB962C8B-B14F-4D97-AF65-F5344CB8AC3E}">
        <p14:creationId xmlns:p14="http://schemas.microsoft.com/office/powerpoint/2010/main" val="231220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8226C-0974-45B1-87BB-DF5A4534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2CF04-EF50-4E11-8DEA-5F0E67CF2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1885 Participants</a:t>
            </a:r>
          </a:p>
          <a:p>
            <a:r>
              <a:rPr lang="fr-FR" dirty="0"/>
              <a:t>12 attributs généraux</a:t>
            </a:r>
          </a:p>
          <a:p>
            <a:r>
              <a:rPr lang="fr-FR" dirty="0"/>
              <a:t>18 réponses sur quand remonte la dernière utilisation de la drogue 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1015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30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Python for Data Analysis 2021 Dataset : Drug consumption </vt:lpstr>
      <vt:lpstr>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 2021 Dataset : Drug consumption </dc:title>
  <dc:creator>TENG Hugo</dc:creator>
  <cp:lastModifiedBy>TENG Hugo</cp:lastModifiedBy>
  <cp:revision>2</cp:revision>
  <dcterms:created xsi:type="dcterms:W3CDTF">2020-12-10T08:22:07Z</dcterms:created>
  <dcterms:modified xsi:type="dcterms:W3CDTF">2020-12-10T10:10:19Z</dcterms:modified>
</cp:coreProperties>
</file>