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1,'2'0,"1"1,-1 0,1 0,-1 0,1 0,-1 1,0-1,0 1,0-1,0 1,0 0,0 0,0 0,0 0,-1 0,1 0,-1 0,1 0,-1 1,2 3,20 52,-15-35,182 489,-34-134,-27-39,-50-125,53 159,-36-103,-75-214,36 85,31 95,-72-190,3-2,34 63,-12-28,98 192,-132-258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0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1,'0'514,"1"-507,-1 1,1-1,0 0,1 1,0-1,0 0,1 0,-1 0,6 8,-8-14,1 1,0-1,0 1,0-1,0 0,0 1,0-1,0 0,0 0,1 1,-1-1,0 0,1-1,-1 1,1 0,-1 0,1 0,-1-1,1 1,-1-1,1 1,0-1,-1 0,1 0,0 1,-1-1,1 0,0-1,-1 1,1 0,0 0,-1-1,1 1,-1-1,1 1,0-1,-1 0,1 0,-1 1,0-1,1 0,-1 0,0 0,1-1,0 0,389-319,-235 214,-139 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1 285,'-1'-75,"3"-84,-2 157,1 0,-1 0,0-1,1 1,0 0,0 0,-1 0,1 0,0 0,1 0,-1 0,0 0,0 0,1 0,-1 1,1-1,0 1,-1-1,1 1,0 0,0-1,0 1,0 0,0 0,0 0,0 1,0-1,4 0,1-1,-1 1,1 1,-1-1,1 1,0 1,-1-1,1 1,10 2,4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6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7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1,'4'0,"5"0,1 4,3 1,3 0,3-1,-2-1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09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55,'13'-1,"-1"-1,1 0,-1-1,1 0,17-8,39-9,-42 14,-21 4,-1 1,1 0,0 0,0 0,0 1,8-1,-13 2,1-1,0 0,0 1,-1 0,1-1,0 1,-1 0,1 0,0-1,-1 1,1 1,-1-1,0 0,1 0,-1 0,0 1,0-1,0 1,0-1,0 1,0-1,0 1,0-1,-1 1,2 2,28 106,-15-47,-10-47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1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20,'63'0,"-24"2,0-2,0-2,71-12,-107 12,1 1,-1 1,1-1,-1 0,1 1,0 0,-1 0,1 0,-1 0,1 1,0-1,-1 1,1 0,-1 0,5 2,-6-1,0-1,0 1,0 0,0 0,0 1,0-1,-1 0,1 1,-1-1,0 0,0 1,0 0,0-1,0 1,0 0,-1-1,1 1,-1 0,0 0,0 4,-3 137,3-124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0 306,'0'-4,"0"-5,0-6,0-3,0-3,0-2,0-1,0-1,0 1,0 0,0 0,0 0,4 5,2 1,-1-1,-1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0,1 4,0 1,1 1,-1-2,0-1,-1-1,1-1,-1-1,-3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3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47,'4'0,"6"0,4-4,4-1,3 0,2 1,1 1,0 1,1 1,-1 1,0 0,-4-4,-2-1,0 1,2 0,0 1,1 1,-3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0 277,'0'-4,"0"-5,0-5,0-4,0-3,0-3,0 0,0 0,0 0,0 0,0 0,0 0,0 1,0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 0,3 0,2 0,1 0,1 0,-1 0,-4-3,-1-3,0 1,0 1,1 1,2 2,0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1234 0,'-2'1,"0"0,1-1,-1 1,1 0,-1 0,1 0,0 0,-1 0,1 0,0 1,0-1,0 0,0 0,0 1,0-1,0 1,0-1,-1 4,-16 35,15-33,-14 38,3 1,-12 66,2-12,-41 109,42-145,-1 1,-44 86,-88 192,101-212,6-11,-57 217,85-266,11-43,-8 50,2-3,-3-1,-45 112,30-92,-34 70,-8 26,66-157,-1-2,-1 1,-2-1,-1-1,-1-1,-2 0,0-1,-2-1,-41 42,61-68,-1 0,1-1,-1 1,0 0,1-1,-1 1,1-1,-1 1,0-1,0 1,1-1,-1 0,0 1,0-1,1 0,-1 1,0-1,0 0,0 0,1 0,-1 0,0 0,0 0,0 0,0 0,1 0,-1 0,0 0,0-1,0 1,1 0,-1 0,0-1,0 1,1-1,-1 1,0-1,0 1,1-1,-1 1,1-1,-1 1,1-1,-1 0,1 1,-1-1,1 0,-1-1,-4-9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15,'4'0,"5"0,5 0,4 0,3 0,2 0,1 0,1 0,-1 0,0 0,0 0,0 0,-1 0,-3-4,-2-1,-4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37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2657 417,'-50'0,"-1"-3,-64-12,-206-52,240 51,-118-30,127 25,-112-17,91 23,2-4,-159-54,231 67,-1 2,0 0,-32-3,-8 0,-90-16,-13 0,119 16,-1 2,0 3,-83 4,26 1,48-2,18 0,-1-1,0-2,-64-12,82 10,2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6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1063,'0'-2,"1"0,0 0,0 0,0 0,0 1,0-1,1 0,-1 1,0-1,1 1,0-1,-1 1,1-1,0 1,1-1,31-20,-32 21,249-136,52-32,-242 130,-22 13,73-35,-4 2,-22 9,85-29,-91 40,-30 15,54-35,-80 46,0 0,41-15,-40 19,-1-2,45-26,51-34,12-9,-120 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31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0,'15'18,"0"1,-2 0,0 1,-1 1,12 28,-8-17,25 38,32 56,-7-9,-27-51,35 79,24 40,-20-33,-58-108,2 0,39 56,78 134,-114-188,23 41,54 138,88 241,-184-451,2 0,0-1,0 1,2-2,-1 1,17 16,-15-20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0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1,'0'4,"0"5,0 5,0 5,0 2,0 2,0 1,0 0,0 0,0 0,0 0,0 0,0 0,-4-5,-1-1,0-4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0,'0'4,"-4"1,-2 4,1 5,1 3,2 3,0 2,-3-2,-1-2,1 1,1 2,-2-4,-1-1,1 2,2 1,1-3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4,5 1,-2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6:32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2 185,'-1'-26,"3"-57,-2 79,1 0,0 0,0 0,0 0,0 0,0 0,1 0,-1 1,1-1,0 1,0-1,1 1,-1 0,1-1,0 1,4-4,-2 5,-1 1,0-1,1 1,-1 0,1 0,-1 0,1 1,-1 0,1 0,0 0,-1 0,1 1,-1-1,6 2,64 18,-22-1,79 39,-117-51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1,'2'90,"-5"100,-14-115,14-58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0,'0'4,"0"5,0 6,0 3,0 3,0 2,0 1,0 0,0 1,-4-5,-1-2,0 1,-3-3,0-1,1-2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1,'-2'83,"5"91,8-111,1 14,-13-74,1 0,0 0,1 0,-1 1,0-1,1 0,0 0,-1-1,1 1,1 0,-1 0,0 0,1 0,-1-1,1 1,0-1,0 1,0-1,3 4,0-4,-1 0,0 0,1 0,-1-1,1 1,0-1,-1 0,1 0,0-1,0 0,-1 1,7-2,22-2,-1-2,0-1,0-2,0 0,-1-3,-1 0,32-18,117-67,-166 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1,3 0,-1 3,1 0,2-1,1-2,-2-2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4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4,0 4,4-3,1-1,0 1,-1 2,-1 0,3-3,0 0,-1 0,-1-3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1,'0'4,"0"5,0 5,0 4,-4 0,-1 0,0 0,1 3,1 0,-2-3,-2 0,2 0,1 2,-3-3,1-1,0 2,-2-3,0-4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0,4 0,1 0,1 0,0 0,0 0,-4-4,-5-1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5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1,'2'3,"0"1,1 0,0-1,-1 0,1 1,0-1,0 0,1-1,-1 1,1 0,-1-1,1 0,5 2,1 3,40 28,2-2,1-2,107 45,-19-14,-27-10,125 52,-159-65,-61-29,0 0,0-1,1-1,29 8,16 0,-2 4,104 45,35 12,-186-72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1,'-8'1,"1"1,-1 0,1 0,0 1,0 0,0 0,-8 5,-9 3,11-6,0 1,0 0,0 1,1 0,0 1,0 0,-14 14,22-18,1 0,-1 0,1 0,0 1,1 0,-1-1,1 1,0 0,0 0,1 0,-1 0,1 1,0-1,0 0,1 0,0 1,0-1,0 0,1 1,-1-1,1 0,3 11,5 8,1 1,1-1,1-1,1 0,1-1,1 0,1-1,27 28,-34-38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0,'2'62,"14"87,-12-105,-2 70,-2-85,0-9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0,'0'4,"0"5,0 6,0 3,-4 3,-1 2,0 1,1 1,1-1,1 0,-3-4,0-1,0-1,1 1,1-2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0,-1 0,-1 0,1 0,-1 0,0 0,-3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0,'-21'69,"21"-67,-8 100,8-91,0 0,1-1,0 1,1 0,0 0,0-1,6 13,-7-19,2-1,-1 0,0 0,0-1,1 1,0 0,-1-1,1 0,0 1,0-1,1 0,-1-1,0 1,1 0,5 1,64 16,-43-12,105 17,-77-16,28-3,-66-5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2151 1,'-48'2,"0"1,-49 10,-298 73,259-53,110-27,-76 17,-143 53,192-51,0 2,3 3,0 2,-76 64,50-36,-92 96,136-120,1 0,2 2,1 1,-40 77,37-45,3 1,3 1,-27 131,6 52,3 20,36-225,0 76,6-89,-1 0,-7 38,4-37,1 0,2 44,2-45,-2 0,-8 51,2-32,3 1,2-1,6 74,0-14,-1-72,2 1,15 65,-1-10,-4 6,0 159,-17-134,6 178,8-227,-6-48,3 57,-7-64,9 50,-5-49,2 46,-8 652,3-688,8 48,-5-47,2 44,-9 35,4 90,8-144,3 0,3-1,42 107,-47-141,30 71,5-2,71 112,46 48,-97-155,-49-81,1 0,0-1,2 0,0-2,2 0,27 19,2-4,101 54,-113-73,-1-2,2-1,54 10,-28-10,0-3,87 1,135-11,-115-3,-173 3,53 2,1-3,-1-2,0-2,0-3,54-15,-48 4,0 2,2 3,-1 2,82-4,-87 12,93-18,-10 0,-71 11,-1-2,0-3,-1-3,-1-3,74-37,-100 42,0-2,0-1,-2-3,-1 0,-1-2,42-41,-40 32,-2-3,-2 0,-1-2,36-62,-51 74,0 1,-1-1,-1 0,-1-1,-2-1,11-41,47-352,-48 278,-17 125,1 1,1-1,1 1,1 0,14-24,165-289,-149 261,-4-1,-3-2,-3-1,-3-1,21-110,-28 20,-5-317,-13 340,-14-19,3 66,-34-305,-32-71,58 370,-115-372,78 299,21 77,-70-135,22 54,33 76,-4 2,-73-98,51 81,25 43,-21-38,48 76,-34-45,31 47,-27-48,34 50,-1 1,-2 0,-1 2,-55-53,-126-85,196 160,-43-31,-2 4,-1 1,-81-34,-42-2,150 61,-1 0,0 2,0 2,-43-3,-91-15,1-1,142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40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0,'0'25,"-1"3,7 54,-5-73,1-1,0 1,0-1,1 1,1-1,-1 0,1 0,0-1,1 1,7 10,-7-14,0 0,0 0,0 0,0-1,0 0,1 0,-1 0,1-1,0 1,0-1,0-1,0 1,11 0,9 2,47-1,-54-5,0-1,0-1,0 0,-1-1,1-2,-1 1,32-19,25-7,21-7,-78 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2:13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3:24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6:15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29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1041,'9'-1,"-1"0,1-1,-1 0,0-1,0 1,13-8,23-6,71-11,236-67,-66 10,146-79,-345 124,-41 18,70-24,-82 33,0-2,-1-1,0-2,-1-1,-1-1,50-43,-40 34,2 1,86-40,-30 16,60-46,-119 73,46-19,-25 13,-47 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6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1442,'2'-16,"0"0,2 0,-1 0,2 1,0-1,13-25,9-32,-3-6,-7 27,17-98,-15 43,45-140,-45 182,-14 48,3-15,1 1,2-1,1 2,31-56,69-106,-105 181,0-1,-1 0,0 0,-1-1,7-23,-9 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1079,'1'-2,"-1"1,1-1,0 0,-1 1,1-1,0 1,0-1,0 1,0 0,1-1,-1 1,0 0,0 0,1 0,-1 0,3-2,31-19,-23 15,114-73,112-81,-158 100,150-126,-203 159,-1-2,30-44,-32 40,52-57,-48 61,44-63,-47 59,48-53,-50 64,-15 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0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2446 469,'-1'-2,"1"1,-1 0,0 0,1 0,-1 0,0 0,0 0,0 0,0 0,0 0,0 0,0 0,0 1,0-1,0 0,0 1,0-1,-1 1,1-1,-3 0,-33-10,29 8,-167-37,113 27,-87-10,53 3,-172-46,44-6,5 2,110 39,-154-22,207 45,14 2,-70-3,91 8,0-1,-30-7,29 5,0 0,-27 0,-347 5,376-1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780 1,'-9'1,"-1"0,1 0,0 1,0 1,0-1,1 1,-1 1,1 0,-1 0,-7 6,-16 11,-32 27,40-29,-185 144,138-106,-96 100,137-127,-39 46,60-64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3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2240 49,'-16'1,"1"2,0-1,1 2,-1 0,0 1,-15 8,-16 4,-202 60,-30 20,111-34,82-29,2 4,1 4,-139 95,142-72,19-14,28-25,1 2,1 1,2 1,1 2,-25 37,-102 183,93-134,6 4,5 2,-67 255,85-221,-17 251,31-225,-15 322,31-292,5 177,8-266,2 69,19 290,-11-356,58 190,-66-270,172 535,-162-514,340 849,-314-803,-6-11,71 124,24-26,-80-122,-50-69,116 156,-97-136,0-1,2-1,37 28,-32-30,-5-4,1-1,0 0,2-3,44 22,-40-29,0-1,0-2,1-1,1-2,71 2,-96-7,82 9,58 3,666-14,-787-1,58-10,-21 1,-19 5,0-2,0-3,-1-2,90-36,-104 33,0-2,-1-2,-1 0,-1-3,-1 0,54-55,-57 48,-2-1,-2-1,0-2,-3 0,-1-1,-1-1,27-75,49-215,-92 315,26-116,15-160,-35 197,4-113,-14-507,4 674,0-1,17-67,0 2,6-140,-16 139,3-95,-14-359,-1 519,-8-50,4 49,0-44,3 44,-2-1,-1 2,-16-54,-8-47,21 91,-26-80,3 16,-33-121,-4-16,-43-193,-21 69,33 179,64 132,-124-181,68 112,30 39,-4 4,-78-82,75 92,43 46,-2 2,-1 1,-32-26,23 24,-38-41,44 39,-56-42,-34-26,51 39,-116-120,127 119,40 41,-25-37,16 20,18 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1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4,0 3,0 2,0 1,0 1,0-1,0 0,0 0,0 0,0-1,0 1,0-5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0,'2'0,"0"0,-1 0,1 0,0 1,0-1,-1 1,1-1,0 1,-1-1,1 1,-1 0,1 0,-1 0,1 0,-1 0,1 0,-1 0,0 0,0 1,0-1,0 0,0 1,2 2,-1 1,0-1,0 1,-1 0,1 0,-1 0,0 0,0 1,0 5,-1 4,0 0,-1 0,-1 0,-7 29,-16 73,20-103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0,3-4,3-1,2 0,1 1,0 1,1 1,-5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8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2,'91'-2,"99"4,-186-1,0 0,0 0,0 1,0-1,0 1,-1 0,1 0,0 0,-1 1,0-1,1 1,-1 0,0-1,0 2,-1-1,1 0,-1 0,1 1,-1-1,0 1,3 7,3 9,0 0,8 41,-13-52,19 84,-17-77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31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2632 1049,'-45'1,"10"0,0-2,1-1,-61-11,-145-34,117 24,-112-37,111 26,-285-87,342 99,2-2,-83-44,-86-55,189 95,-43-35,-12-9,-14 2,-126-88,185 123,46 31,-1-2,1 1,0-1,0 0,0-1,1 0,0 0,1-1,-8-9,8 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13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 0,0-1,0 1,0 0,0-1,0 1,0 0,-1 0,1 0,0 0,0 0,-1 0,1 0,-1 0,1 0,-1 0,1 1,11 30,-9-24,14 38,-2 1,10 59,-13-32,19 95,19 125,-7-38,-36-223,50 214,-47-205,4 51,-6-37,-3-28,1-1,1 0,11 27,-11-36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1 293,'1'-4,"0"0,0 0,1 0,-1 0,1 0,0 0,1 0,3-5,6-10,3-8,1 0,34-43,-17 25,-19 20,-12 21,-1 1,1-1,0 1,0 0,1 0,-1-1,0 1,1 1,3-4,-5 5,1 1,-1-1,1 1,-1-1,1 1,-1 0,1 0,-1 0,1 0,-1 0,1 0,-1 0,1 0,-1 1,1-1,-1 0,1 1,-1-1,0 1,1 0,-1-1,0 1,1 0,-1 0,0 0,0 0,0 0,0 0,2 2,138 141,-130-135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2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0,0 1,0 0,0-1,-1 1,1-1,0 1,0 0,0 0,0 0,-1-1,1 1,0 0,-1 0,1 0,-1 0,1 0,-1 0,0 0,1 0,-1 0,0 0,0 0,1 0,-1 2,4 36,-4-35,12 103,-6-60,1 59,-8-83,1-3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3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4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1,'0'4,"4"1,5 1,5-2,5-1,2-1,2-1,1 3,0 1,0 0,1-1,-1-1,-1-2,1 0,-5-1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2571 947,'-13'-2,"1"0,-1-1,1 0,0-1,0 0,0-1,1-1,-11-6,-25-11,-206-58,111 39,-150-38,37 12,48 8,-163-52,294 87,14 5,-90-40,91 33,39 18,0-1,-40-25,12 4,-78-37,87 49,0-2,2-2,-65-49,90 61,2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5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11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322 0,'-3'5,"-1"1,1 0,0 0,1 0,0 0,0 0,0 0,0 1,1-1,0 0,0 1,1 6,-7 30,-21 118,4 2,-22 70,-1-24,26-106,16-66,-3-2,-1 1,-26 66,14-50,-20 72,37-109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0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39,'21'-1,"0"-1,-1-1,40-12,13-1,-71 15,0 1,0 0,0 0,0 0,0 0,0 0,0 0,0 0,0 0,0 1,0-1,0 1,0 0,0 0,0-1,0 1,-1 0,1 0,0 1,-1-1,1 0,-1 1,1-1,-1 0,1 1,-1 0,0-1,0 1,0 0,0 0,0-1,0 1,0 3,2 6,0 1,0 0,-2 0,1 21,2 7,4 8,-5-28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1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0 357,'2'-16,"0"0,1 0,1 1,6-20,2-6,-2-27,-9 55,0 1,1-1,0 1,1-1,0 1,1 0,8-18,-9 27,0 0,0 0,0 1,0-1,1 1,-1-1,1 1,0 0,0 1,-1-1,1 1,0-1,0 1,0 0,1 1,-1-1,0 1,0-1,0 1,0 1,8 0,8-1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2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0,'3'0,"7"0,4 0,5 0,2 0,2 0,-3 4,-5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4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1,'0'4,"4"1,6 0,4-1,4-1,4-2,1 0,0 0,2-1,-1 0,0-1,0 1,0 0,-1 0,1 0,-5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5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0,'5'0,"4"0,5 0,5 0,2 0,2 0,-3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36:01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41:27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2290 0,'-5'2,"0"1,0-1,0 1,0 0,0 0,1 1,-1 0,1-1,0 1,0 1,1-1,-4 5,-7 6,-150 130,113-102,-151 115,22-18,-38 54,-98 118,166-161,-50 47,161-168,-83 48,44-30,-216 126,207-124,53-31,-34 24,56-35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0:08:15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1,'700'0,"-683"1,0 1,0 0,16 5,46 6,-19-12,-19-1,1 2,49 8,-60-5,52 0,-54-4,-1 1,43 8,-41-5,0-1,0-2,1-1,35-3,63 2,-59 11,-49-6,0-2,30 1,416-5,-446 0,1-1,28-6,-29 3,2 2,25-2,-25 4,0-1,30-7,-30 4,-6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7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2327 3,'-152'-3,"-163"7,232 7,48-6,-57 2,-535-8,595 3,-56 10,19-2,4-1,15-2,-68 0,84-5,-63 10,20-1,39-4,1 0,-67 25,44-13,52-17,-10 4,-1 0,1-2,-1 0,-33 1,33-5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55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0,'20'2,"-1"1,1 0,-1 1,0 2,-1 0,19 8,46 14,25 1,185 38,11-4,-156-28,301 77,-235-55,616 158,-474-95,-97-29,19-9,-82-21,-89-26,244 82,-277-91,-1 4,114 65,-65-31,147 54,-102-47,252 115,-199-71,-44-20,-1-15,-162-73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10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53 358,'-1'-1,"0"1,0-1,0 1,0-1,0 1,0-1,0 0,0 0,0 1,0-1,0 0,0 0,1 0,-1 0,0 0,1 0,-1 0,1 0,-1 0,0-2,-11-28,9 22,-2-6,1-1,0 0,2 0,-1 0,1-26,8-82,-6 122,1-1,0 1,-1-1,1 1,0-1,0 1,0 0,0-1,1 1,-1 0,1 0,-1 0,1 0,0 0,0 0,-1 1,1-1,0 1,1-1,-1 1,0 0,0-1,1 1,-1 0,0 1,1-1,-1 0,1 1,-1-1,5 1,10-2,1 1,-1 1,29 4,-14-2,201 0,-213-2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5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0 869,'13'-2,"0"0,0-1,0 0,0-1,-1 0,21-11,20-6,144-37,50-17,-150 40,62-20,-33 14,-76 23,54-11,177-48,-229 63,-1-2,86-40,-100 39,-1-1,0-2,-2-1,58-46,145-110,-225 167,-1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5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79,'40'0,"-1"-2,0-1,0-2,0-2,-1-2,0-1,59-25,-67 28,-30 7,1 0,0 0,-1 0,1 0,0 0,-1 1,1-1,-1 0,1 0,0 1,-1-1,1 0,-1 1,1-1,-1 1,1-1,-1 0,1 1,-1-1,0 1,1-1,-1 1,1 0,-1 0,1 3,0 0,-1-1,0 1,0 0,0 0,0 0,0 0,-1-1,0 1,0 0,-1 4,-67 188,63-182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6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1018 821,'-7'0,"0"-1,-1 0,2 0,-1-1,0 0,0-1,1 1,-1-1,1 0,-11-7,-60-50,38 28,-118-105,21 16,56 55,-91-67,48 39,89 65,1-1,-41-49,65 67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7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1,'1'22,"-2"1,0-1,-2 1,0-1,-2 0,0 0,-10 24,5-20,-14 53,21-62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8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4,1 1,0 0,0 0,1-2,-1-1,-1-1,1 3,-1 1,-4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8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1,'49'10,"-8"0,43-5,-46-3,55 8,-24-2,-49-7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0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115 303,'-1'-1,"-1"0,0 1,1-1,-1 0,1 0,0 0,-1 0,1 0,0 0,0 0,-1-1,1 1,0 0,0-1,0 1,0 0,1-1,-1 0,0 1,0-3,-15-37,15 37,-22-60,8 26,-17-73,30 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0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0,3 0,2 0,1 0,1 0,-1 0,0 0,0 0,-1 0,1 0,-4-4,-6-1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1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2803 1,'-5'2,"-1"0,1 1,0-1,1 1,-1 0,0 0,1 1,-1-1,-5 8,-8 4,-15 6,-40 20,43-27,2 2,-42 31,-147 104,129-94,-296 177,282-174,-57 36,-137 77,56-68,169-78,1 3,-109 65,-81 51,138-82,99-52,0 2,1 0,1 2,-36 33,23-24,28-21,1 0,-1-1,1 2,0-1,0 1,-6 7,2-1,-1 0,-1-1,0 0,-21 14,20-16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1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0,1 0,0 0,1 0,-1 0,0 0,0 0,-1 0,0 0,1 0,-5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4.1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7436 6131,'2'-5,"0"-1,1 1,-1 0,1 1,0-1,1 0,-1 1,1-1,6-4,5-10,60-86,-20 31,-3-3,51-101,-66 90,37-134,-58 175,30-58,-10 24,86-198,112-258,-89 268,-71 136,33-72,-79 154,-3-2,-1-1,-3 0,-3-2,-2 0,-2-1,10-97,-20-195,-7 185,4 90,0 15,-2 1,-14-100,0 74,4 18,-3 0,-24-68,-7 0,24 67,-3 1,-44-89,-8-10,35 71,-73-148,92 201,-2 1,-2 2,-55-63,56 72,-2 2,0 1,-2 1,-1 2,-61-38,-25-2,-94-45,142 80,-2 4,-95-22,-683-130,630 151,127 17,-48 0,-28-2,32-1,-180 10,139 4,-26-15,-2 0,131 12,-333-13,137 1,2 0,-265 1,323 13,-457-2,627 2,-57 10,22-1,-131 20,130-18,-276 50,49-13,23 1,228-41,32-5,0-2,-32 2,-51 8,73-8,-50 2,44-5,-43 7,44-3,-51 0,66-5,1 1,-30 6,-31 4,-84 11,148-22,-1 1,-30 8,44-9,-14 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4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324 1,'-6'1,"-1"1,0 0,1 0,-1 0,1 1,0 0,0 0,-10 8,-12 5,-28 6,35-15,0 1,0 2,-28 16,44-23,1 0,0 0,-1 1,1-1,1 1,-1 0,0 0,1 0,0 1,0-1,0 1,1-1,-1 1,1 0,0 0,1 0,-1 0,1 1,-1 8,2-10,0 0,0 1,1-1,0 0,-1 0,2 0,-1 0,0 1,1-2,0 1,0 0,0 0,0 0,0-1,1 1,0-1,-1 0,1 0,1 0,-1 0,5 3,10 6,0-1,1-1,25 11,11 6,16 11,3-2,83 27,-85-34,-18-12,-41-10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6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0,'0'374,"0"-354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21,'4'0,"5"0,6 0,3 0,3 0,2 0,1 0,0 0,1 0,-1 0,0 0,0-4,-1-1,1 0,-1 1,-4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7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1,'14'0,"0"2,0 0,18 5,33 4,123 14,-113-8,-58-14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5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16930 5668,'-1'-5,"-1"0,0 1,0-1,0 1,-1 0,0 0,1 0,-2 0,1 0,0 0,-6-3,-4-8,-138-155,92 106,-148-152,112 112,65 68,-63-58,-129-89,-100-86,-81-64,76 67,141 108,127 105,15 14,-55-38,-126-86,-87-57,37 34,123 81,83 56,-39-26,-56-18,-4 7,-209-75,-113-37,293 113,-12-5,-76-18,-314-109,145 68,302 103,-27-10,10-3,-52-22,-189-99,-225-77,300 135,266 95,-211-73,-69 4,22 25,-113-8,283 55,-121-21,151 22,-199-25,260 37,40 6,-45-3,-115-15,70 10,45 3,-101-14,89 14,38 4,-46 0,-40-6,2 0,127 12,-39 1,1-3,-65-10,69 6,-48-1,-29-4,23 1,60 8,-45-9,31 4,0 2,0 2,-86 6,28 0,49-5,-78-14,129 16,-71-7,-1 4,-74 5,23 1,-1786-3,1882 2,-1 2,-55 13,67-12,-151 32,139-34,1-1,-40-2,43-1,1 1,-1 1,-44 8,-121 24,94-25,-10 3,-62 16,88-24,66-4,-1 1,1 1,-1 0,-17 4,18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5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557 0,'-11'2,"0"0,1 0,-1 1,1 0,0 1,0 0,0 1,1 0,-17 12,12-8,0-1,-1-1,-20 8,-45 8,6-1,-121 51,194-73,1 0,-1 0,1 0,-1 0,0 1,1-1,-1 0,1 0,-1 1,1-1,0 0,-1 1,1-1,-1 0,1 1,-1-1,1 1,0-1,-1 1,1-1,0 1,0-1,-1 1,1-1,0 1,0-1,0 1,0-1,0 1,0 0,-1-1,1 1,0-1,1 1,-1-1,0 2,19 14,32 5,227 48,-248-62,398 66,-159-16,-253-54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0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1,'-2'129,"5"139,8-198,-6-49,-2 0,1 29,-4-30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1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1,'18'1,"-1"0,31 9,31 1,249-11,-308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3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1367,'46'-4,"0"-1,-1-3,0-1,63-22,-30 8,164-65,-119 39,112-64,-74 32,193-96,-245 120,-24 8,-3-4,-1-4,109-100,-5-27,-173 172,46-43,79-57,-94 78,-31 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2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94,'6'-4,"-1"1,1 0,-1 0,1 1,0 0,0 0,0 0,0 1,1-1,-1 1,0 1,1 0,10 0,26-4,239-35,-180 28,-45 3,64 1,-101 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5:59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39,'2'23,"0"0,2 0,1 0,9 27,4 19,4 12,4 23,-19-69,14 42,-6-27,-14-47,0 0,0 0,1 0,-1 0,1 0,0-1,0 1,0 0,0-1,0 0,0 1,1-1,-1 0,1 0,0 0,-1-1,1 1,0-1,0 1,0-1,0 0,0 0,0 0,1-1,-1 1,4-1,12 2,0-1,0-1,29-4,-7 1,10 4,-26 1,1-2,29-2,-50 1,1 1,-1-1,0 0,-1-1,1 1,0-1,0 0,-1 0,1 0,-1 0,1-1,-1 0,0 0,0 0,0-1,5-6,-7 7,0 0,0-1,-1 1,1-1,-1 1,0-1,0 0,0 1,-1-1,1 0,-1 0,0 1,-1-7,-9-55,1 16,8 31,2 1,0-1,1 1,0-1,2 1,0 0,9-23,-3 6,-8 25,1 0,0 0,0-1,-1 0,-1 1,0-1,0-13,-1 20,-1 1,1-1,-1 0,0 1,0-1,0 1,0 0,0-1,0 1,-1 0,1-1,-1 1,1 0,-1 0,0 0,0 1,0-1,0 0,0 1,-1-1,1 1,0 0,-1 0,1 0,-1 0,1 0,-5-1,-41-9,-54-7,2-7,14 3,9 17,62 5,1 0,0-1,0 0,-24-6,23 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0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357 68,'-1'-1,"1"0,0 0,-1 0,1 1,0-1,-1 0,1 0,-1 1,1-1,-1 0,0 1,1-1,-1 0,0 1,1-1,-1 1,0-1,0 1,1-1,-1 1,0 0,0-1,0 1,0 0,0 0,0 0,1 0,-1 0,0-1,0 2,0-1,0 0,0 0,0 0,0 0,1 0,-2 1,-39 7,38-7,-8 2,-26 7,-53 7,72-15,1 0,-1 2,1 0,-27 10,42-12,-1 0,0 1,1-1,-1 1,1 0,0-1,0 1,0 0,0 1,1-1,-1 0,1 0,-1 1,1-1,1 1,-1-1,0 1,1-1,-1 1,1-1,1 5,-2 12,2 0,3 25,9 15,-9-44,-1 1,4 32,-7-36,1 0,0 0,2 0,-1 0,1-1,1 1,7 15,-9-23,0-1,1 1,-1-1,1 0,0 0,0 0,0-1,0 1,1-1,-1 0,1 0,0 0,0 0,0 0,1-1,-1 0,0 0,1 0,0-1,-1 1,1-1,6 1,22 1,52-2,-74-2,-1 1,1-2,0 0,-1 0,1 0,-1-2,1 1,15-9,-23 10,0-1,0 1,-1-1,1 1,-1-1,0 0,0 0,0 0,0 0,-1-1,1 1,-1 0,0-1,0 1,0-1,0 1,-1-1,1 1,-1-5,1-12,-1-1,-3-25,0 12,4 4,2 1,1-1,1 1,10-34,2-12,-10 48,-4 17,0 0,-1 0,0-1,0 1,-1-18,-1 27,0-1,0 1,-1-1,1 1,0 0,-1-1,1 1,-1 0,1-1,-1 1,0 0,0 0,1-1,-1 1,0 0,0 0,0 0,-3-2,2 2,0 1,0-1,0 0,0 0,0 1,-1 0,1-1,0 1,0 0,-1 0,1 0,0 0,0 1,-1-1,-3 2,-53 10,40-9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2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1 109,'12'0,"14"0,-1-1,27-4,-41 3,-1-1,0 1,0-2,0 0,-1 0,1 0,-1-1,9-7,73-51,-116 110,10-29,-1-2,-1 0,-36 27,-2 1,53-43,1 0,0 0,0 0,0 0,0 0,0 0,0 0,0 0,1 0,-1 1,0-1,1 0,-1 0,1 1,-1-1,1 0,-1 3,1-3,0-1,0 1,1 0,-1-1,0 1,1-1,-1 1,0-1,1 1,-1 0,1-1,-1 0,1 1,-1-1,1 1,-1-1,1 0,-1 1,1-1,-1 0,1 1,0-1,-1 0,1 0,1 1,2 0,1-1,0 1,-1-1,1 0,0 0,0 0,-1 0,10-3,23-7,-1-2,-1-2,0-1,-1-1,39-26,-72 41,0 0,1 0,-1 0,1 0,-1 0,1 1,-1-1,1 0,-1 1,1 0,-1-1,1 1,0 0,-1 0,3 0,-3 0,-1 1,0 0,0-1,1 1,-1 0,0 0,0-1,0 1,0 0,0 0,0-1,0 1,0 0,0 0,0-1,0 1,0 0,-1 0,1-1,0 1,-1 0,1-1,0 1,-1 0,1-1,-1 1,1 0,-1-1,1 1,-1-1,1 1,-1-1,-1 1,-36 56,20-30,0-1,-40 43,-35 47,79-96,14-19,1-1,-1 0,0 1,0-1,0 0,0 1,0-1,0 0,0 1,0-1,1 0,-1 1,0-1,0 0,0 0,1 1,-1-1,0 0,0 0,1 1,-1-1,0 0,1 0,-1 0,0 1,1-1,-1 0,0 0,1 0,-1 0,0 0,1 0,-1 0,1 0,2 0,1 0,-1 0,1 0,-1 0,0-1,1 0,-1 1,0-2,1 1,4-2,6-4,249-139,-229 127,-34 19,0 0,1 0,-1 0,0 0,0 0,0 0,0 0,1 0,-1 0,0 0,0 0,0 0,0 1,1-1,-1 0,0 0,0 0,0 0,0 0,0 0,1 0,-1 0,0 0,0 1,0-1,0 0,0 0,0 0,0 0,0 0,1 1,-1-1,0 0,0 0,0 0,0 0,0 1,0-1,0 0,0 0,0 0,0 0,0 1,0-1,0 0,0 0,0 0,0 0,0 1,-1-1,1 0,-10 23,-87 131,88-140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28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1,'3'8,"-1"-1,1 1,1 0,0-1,0 0,0 0,1 0,0-1,6 8,-2-3,109 125,-81-97,-2 1,49 73,-18-12,23 38,29 41,-28-47,-48-73,95 105,-41-55,56 52,-56-49,59 78,237 305,-287-371,178 187,-207-233,140 153,-154-167,-36-38,38 48,161 214,-59-80,23 48,-107-141,-40-54,83 94,-112-140,0 1,-1 0,15 30,24 32,-40-66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30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1973 0,'-3'38,"-2"-1,-1-1,-2 1,-19 53,13-47,-95 310,-22-10,20-60,0-28,47-118,-74 125,58-119,-43 71,61-112,-70 160,-50 156,135-323,-4-3,-92 128,-8 13,130-193,2 2,-21 66,0 0,7-30,9-27,3 1,2 2,-19 84,33-99,-4 23,4-47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33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 1,'13'2,"0"1,-1 0,1 1,-1 1,0 0,0 0,0 1,-1 1,0 0,0 0,15 15,-25-21,1 0,-1 0,0 0,0 0,0 0,0 0,0 0,0 0,0 1,0-1,0 0,0 1,-1-1,1 0,-1 1,1-1,-1 1,1-1,-1 1,0-1,0 1,0-1,0 4,0-4,-1 0,0 1,0-1,0 0,0 1,0-1,0 0,0 0,0 0,-1 0,1 0,0 0,-1 0,1 0,-1-1,1 1,-1 0,-1 0,-8 2,0 0,0-1,0 0,0-1,-12 0,13-1,-1 0,1-1,0 0,-1 0,1-1,0-1,0 1,0-2,0 0,1 0,0 0,-1-1,2-1,-1 1,0-1,1-1,0 0,-10-12,17 19,0-1,1 0,-1 1,1-1,-1 0,0 0,1 0,-1 1,1-1,-1 0,1 0,0 0,0 0,-1 0,1 0,0 0,0 0,0 0,0 0,0 0,0 0,0 0,0-1,1 1,0 1,-1-1,1 1,0 0,0-1,-1 1,1 0,0-1,0 1,0 0,0 0,-1 0,1 0,0 0,0 0,0 0,0 0,0 0,-1 0,2 1,46 14,-28-7,0 2,-2 0,1 2,-1 0,-1 0,31 31,0-7,-40-31,-1 0,1 0,-2 0,1 1,0 0,-1 0,7 10,-12-16,-1 1,0-1,1 1,-1-1,0 1,1-1,-1 1,0 0,0-1,0 1,0-1,1 1,-1-1,0 1,0 0,0-1,0 1,0-1,0 1,-1-1,1 1,0 0,0-1,0 1,0-1,-1 1,1-1,0 1,-1-1,0 2,-18 7,-28-3,46-6,-12 0,-1-1,1 0,0-1,0 0,-1-1,2-1,-1 0,-23-11,-2-5,-51-35,58 35,22 13,18 10,19 13,47 55,-46-43,55 43,-83-71,0 1,0-1,0 1,0-1,0 1,-1-1,1 1,0 0,0-1,-1 1,1 0,0 0,-1-1,1 1,0 0,-1 0,1 0,-1 0,0 0,1 0,-1 0,0 0,1 0,-1 0,0 0,0 0,0 1,-1-1,0 0,0 0,0 0,0 0,0 0,0 0,0-1,0 1,-1 0,1-1,0 1,0-1,-1 1,1-1,0 0,-1 1,-1-1,-67 4,67-4,-23-2,0-1,-50-13,68 14,19 8,-1 0,0 1,17 13,17 13,2-5,-33-21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1,'1'6,"1"0,0 0,0 0,0-1,1 1,5 9,2 4,178 426,-94-217,-54-121,47 144,-15 48,-14-62,-12-62,13 44,-33-105,7 50,3 23,5 16,-13-81,-10-42,-9-46,-2 0,-1 1,2 61,-10-16,3 97,11-108,-8-48,-1 1,2 29,-5-35,1 20,-1-1,-2 1,-12 61,8-60,1 1,3 0,1 0,4 42,-1 5,-2-65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1:27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3715 0,'-1'5,"1"0,-1 0,0 0,-1 0,1 0,-1-1,0 1,0-1,-1 1,1-1,-1 0,0 0,0 0,-1 0,1 0,-1-1,-6 6,-10 7,-1-1,-30 16,12-7,-6 6,-223 138,198-127,-69 55,68-46,45-32,-292 215,169-120,-5 24,37-48,75-59,-59 54,-36 56,-53 50,134-133,3 2,-61 86,-8 10,68-95,25-29,2 2,-35 51,41-53,-28 32,26-35,-25 41,-92 134,114-174,-53 48,21-22,42-41,0 0,-1-2,-25 15,24-16,0 1,1 0,-24 22,-65 60,59-55,-47 47,60-52,-2-1,-1-3,-78 51,107-76,1 1,0 0,0 0,0 1,1 0,0 0,0 1,1-1,-6 11,-5 6,8-12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4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3144 0,'-1'4,"1"1,-1-1,-1 0,1 1,0-1,-1 0,0 0,0 0,0 0,0 0,-4 4,-37 43,28-34,-65 71,-102 85,-102 65,243-205,-262 204,74-78,68-49,-21 17,120-76,2 2,-53 61,84-84,-40 32,0 0,-109 116,20-5,7-44,83-70,51-47,1 2,0 0,1 0,-17 23,10-12,0 0,-2-1,-1-2,-55 38,-7 8,-135 100,216-165,1 0,-1 0,1-1,-1 1,0-1,-10 2,-1-1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4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0 257,'8'-5,"0"0,1 1,-1 0,1 0,0 1,0 0,0 1,19-3,-11 2,23-6,204-39,-136 27,-75 13,-1 2,1 1,40-1,61 9,128-6,-199-8,14-1,-46 9,-1-1,1-2,-1-1,0-1,-1-2,0-1,34-18,-29 18,-17 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4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1,'-1'8,"-1"1,0 0,0-1,-1 1,0-1,0 0,-5 9,-10 27,-49 195,67-236,-1-1,1 1,0 0,-1-1,1 1,1 0,-1-1,0 1,1 0,-1-1,1 1,0-1,0 1,0-1,0 1,0-1,1 1,-1-1,1 0,-1 0,1 0,0 0,0 0,0 0,0-1,0 1,0 0,0-1,1 0,-1 1,5 1,10 3,0 1,0-2,34 6,-14-3,198 50,-158-43,-43-10,54 17,-73-17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2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0,'2'1,"-1"-1,1 1,-1 0,0-1,1 1,-1 0,0 0,0 0,0 0,0 0,0 0,0 0,0 0,0 0,0 0,0 1,0 1,15 28,-15-28,11 26,-2 0,-1 0,-1 1,-2 1,-1-1,-1 1,-1 56,-3-67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2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0,'1'16,"1"0,0-1,2 1,0-1,6 16,-4-14,-1 0,-1 1,5 32,-7 16,-2-29,11 71,-6-69,-1 1,-3 64,-1-78,-1-7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3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24,'4'0,"5"0,5 0,4 0,-1-4,1-1,1 0,1 1,2 1,0 1,1 2,-4-1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2:34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61,'-16'47,"7"-24,-75 221,77-222,-12 45,18-62,0 0,0 0,0 0,1 0,0 1,0-1,0 0,1 1,1 7,0-11,-1 0,1 1,-1-1,1 0,0 0,0 0,0-1,0 1,0 0,0-1,0 1,1-1,-1 0,0 0,1 0,-1 0,1 0,0 0,3 0,60 9,-44-7,130 18,-17 6,-131-26,-1-1,1 0,0 0,-1 0,1 0,0-1,0 1,-1-1,1 0,-1 0,1-1,-1 1,1 0,-1-1,0 0,1 0,-1 0,0 0,0-1,-1 1,1-1,0 0,3-5,5-8,-1 0,-1 0,13-33,-15 33,0 1,0 0,12-16,-4 10,-1 1,-1-2,-1 0,17-41,-29 61,1 1,-1-1,1 0,-1 0,0 1,0-1,0 0,0 0,0 0,0 0,0 1,-1-1,1 0,-1 0,1 1,-1-1,0 0,1 1,-1-1,0 0,0 1,0-1,0 1,-1 0,1-1,0 1,0 0,-1 0,1-1,-1 1,1 1,-3-2,-6-4,-1 1,0 0,0 1,-13-3,-4-3,-195-75,195 75,0 1,-30-6,33 9,1 0,0-2,-34-15,45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2:38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0 247,'4'0,"1"1,-1 0,0 0,0 0,0 0,0 1,0-1,0 1,-1 0,1 1,0-1,-1 1,0-1,1 1,-1 0,0 0,0 0,3 6,8 10,-2 0,14 28,-4-8,-4-8,-2 2,21 57,-18-40,-18-47,-1-1,1 0,0 0,0 0,0 0,0 0,0 0,1 0,-1-1,1 1,-1 0,1-1,0 1,-1-1,1 1,0-1,0 0,0 0,0 0,0 0,0 0,0 0,0 0,0-1,1 1,-1-1,0 0,0 0,1 0,-1 0,0 0,0 0,1 0,-1-1,0 1,4-2,8-4,-1 1,0-2,-1 0,24-17,-2 1,16-2,-36 19,-1 0,1-1,-2 0,1-1,-1 0,0-1,-1-1,0 0,13-15,-23 23,0 0,0-1,0 1,0-1,0 1,-1-1,1 1,-1-1,0 1,0-1,1 1,-2-1,1 0,0 1,0-1,-1 1,0-1,1 1,-1-1,-2-3,-32-57,6 12,15 8,-8-50,-7-22,29 113,-1 0,1 0,-1 0,1 1,-1-1,1 0,-1 0,0 1,0-1,0 1,0-1,0 0,0 1,0 0,-1-1,1 1,0 0,-1 0,1 0,-1-1,1 2,-1-1,0 0,1 0,-1 0,0 1,0-1,1 1,-1-1,0 1,0 0,0 0,0 0,0 0,1 0,-1 0,0 0,0 1,0-1,0 1,1-1,-1 1,0 0,1 0,-1-1,0 1,1 0,-1 1,-1 0,-11 9,0-1,1 2,0 0,-14 18,14-15,-49 35,7-7,47-35,-1 0,-1 0,0-1,0 0,0-1,-1 0,0-1,0 0,0 0,-22 4,15-7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3:19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443 115,'-2'49,"4"0,1 0,2-1,20 84,-19-114,-8-30,-9-29,-34-74,-16-37,50 130,-1 0,-1 1,-1 0,-25-29,39 50,0 0,0-1,0 1,0 0,-1 0,1-1,0 1,0 0,-1 0,1 0,0-1,0 1,-1 0,1 0,0 0,-1 0,1 0,0 0,0 0,-1-1,1 1,0 0,-1 0,1 0,0 0,-1 0,1 0,0 1,-1-1,1 0,0 0,-1 0,1 0,0 0,0 0,-1 0,1 1,0-1,-1 0,1 0,0 0,0 1,0-1,-1 0,-8 21,-2 35,10-49,-5 45,3 1,3 59,1-44,-3-52,-3-12,-11-26,-12-41,-60-193,89 322,-3-25,3 239,-3-296,-1 1,0-1,-1 1,-1 0,-7-15,3 4,-44-114,51 134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1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3357 1161,'-7'-1,"0"-1,-1 0,1 0,0-1,1 1,-1-2,0 1,-6-6,-8-2,-94-39,-3 6,-134-33,49 16,-135-36,217 64,-456-116,176 37,330 90,1-4,-83-41,-41-12,-9 0,7 3,173 66,-13-7,0-1,-58-40,43 18,37 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1,'-59'-1,"-67"3,124-2,0 0,1 0,-1 0,0 1,0-1,1 0,-1 1,0-1,1 1,-1 0,1-1,-1 1,1 0,-1 0,1 0,0 0,-1 0,1 1,0-1,0 0,0 1,0-1,0 0,-1 3,1-1,0 0,1-1,-1 1,1 0,0 0,0 0,0 0,0 0,0 0,1 0,-1 0,1 0,1 3,4 12,2-1,0 1,17 25,-18-32,38 73,-21-39,37 54,-55-91,6 9,1 0,1 0,21 19,-24-27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2,4 2,1 1,0 0,-1 0,3 0,0 0,-1 0,-2 0,-1-1,-1 0,-2 1,0-5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0 240,'10'7,"0"0,0-1,0-1,1 1,19 5,-3 1,14 9,-1 1,41 32,-73-49,-8-4,1-1,-1 1,1-1,0 1,-1-1,1 1,0-1,0 0,-1 1,1-1,0 0,0 0,0 0,-1 0,1 0,0 0,0 0,0 0,-1 0,1 0,0 0,0 0,-1 0,1-1,0 1,0 0,-1 0,1-1,0 1,0-1,1-1,0 0,-1 0,0 0,1 0,-1 0,0 0,0 0,0 0,0 0,1-4,9-67,-9 62,21-155,-21 149,2 0,0 0,1 0,10-23,-9 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1,'43'4,"-1"1,0 3,-1 2,1 1,57 24,-94-33,300 137,-54-21,-119-63,-35-13,133 38,-167-57,-52-18,1 0,1-1,-1 0,1-1,-1 0,15 1,7-2,-1 2,0 1,0 2,0 1,-1 1,-1 2,35 16,-32-12,61 18,-66-25,-2 2,1 0,47 27,-63-29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8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5,4 4,1 4,0 1,-1 1,-1 0,-1 0,-1 0,-1 0,0 0,0 0,0-1,0-4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0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0,'4'0,"5"0,5 0,5 0,2 0,2 0,1 0,0 0,0 0,1 0,-5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3:3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1,'49'18,"-45"-18,-1 1,1-1,-1 1,0 0,1 0,-1 0,0 0,0 1,0 0,5 2,-8-3,0-1,0 0,0 0,0 1,0-1,1 0,-1 0,0 1,0-1,0 0,0 1,0-1,0 0,0 1,0-1,0 0,0 1,0-1,0 0,0 0,-1 1,1-1,0 0,0 1,0-1,0 0,0 0,-1 1,1-1,0 0,0 0,0 1,-1-1,1 0,0 0,-1 1,-24 11,3-6,19-5,0-1,0 1,-1-1,1 1,0 1,0-1,0 0,0 1,0-1,0 1,0 0,-3 2,6-3,0-1,0 1,0 0,0-1,-1 1,1 0,0-1,0 1,0 0,0-1,1 1,-1-1,0 1,0 0,0-1,0 1,1 0,-1-1,0 1,0-1,1 1,-1-1,1 1,-1-1,0 1,1-1,-1 1,1-1,-1 1,1-1,-1 0,1 1,0-1,-1 0,1 0,0 1,28 14,-24-12,14 11,-17-2,-4-10,0 0,0-1,0 0,0 1,0-1,0 0,0 0,0 0,0 0,-1 0,1 0,0-1,-1 1,1-1,-3 0,-8 2,1-2,-1 1,0-2,1 1,-1-2,-23-5,118 42,91 32,-172-67,1 0,-1 0,0 0,1 1,-1-1,0 1,0-1,1 1,-1-1,0 1,0 0,0 0,0-1,0 1,0 0,0 0,2 2,-4-3,1 1,0-1,-1 1,1-1,-1 1,1-1,0 1,-1-1,1 1,-1-1,1 0,-1 1,1-1,-1 0,0 1,1-1,-1 0,1 0,-1 0,0 1,1-1,-1 0,0 0,0 0,-53 7,16-8,0-2,-59-12,94 15,-1-1,-21-2,21 7,15 8,9 2,1-1,34 16,9 6,-64-35,0 0,0 0,0 0,0 0,-1 0,1 0,0 0,0 0,0 0,0 0,0 0,0 0,0 0,-1 0,1 0,0 0,0 0,0 0,0 1,0-1,0 0,0 0,0 0,-1 0,1 0,0 0,0 0,0 0,0 0,0 0,0 0,0 1,0-1,0 0,0 0,0 0,0 0,0 0,0 0,0 0,0 1,0-1,0 0,0 0,0 0,0 0,0 0,0 0,0 0,0 1,0-1,0 0,0 0,0 0,0 0,0 0,0 0,0 0,0 0,0 1,0-1,1 0,-1 0,0 0,0 0,0 0,0 0,0 0,0 0,-17 3,-18-1,11-2,-1-1,1-1,0-2,0 0,0-1,-39-15,57 15,22 7,24 9,11 7,-36-13,0 0,0 1,17 10,-20-8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7:57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1,'1'5,"0"1,1 0,-1 0,1-1,0 1,0-1,1 0,0 0,0 0,0 0,1 0,-1 0,1-1,7 7,9 8,37 27,-3-2,58 61,3-13,-91-68,239 220,-124-128,25 28,149 153,-289-272,261 244,-135-135,-138-121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05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1 975,'5'-1,"1"-1,0 0,0 0,-1-1,1 1,-1-1,0-1,6-3,9-5,103-52,137-97,-21 10,-149 93,187-85,-223 121,25-13,104-45,-27 9,-45 23,-57 26,2 1,60-13,-24 11,-76 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13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1115,'25'-2,"1"-2,-2 0,1-1,44-17,-4 2,661-132,-632 135,650-115,-167 27,-382 76,-104 20,98-4,-41 15,166-4,-209-9,46-1,454 13,-573-3,58-11,-26 3,-3 0,-37 6,-1 0,32 0,-27 2,49-8,-49 5,49-3,48-3,-83 5,48 0,-62 5,50-9,-49 5,45-2,-39 5,49-9,-16 1,95-13,-101 12,0-2,97-34,-24 5,140-21,-37 10,51-36,-18 34,-155 32,-61 9,-39 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28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3125,'6'-1,"0"0,0 0,0 0,0-1,0 0,0 0,-1-1,1 1,9-7,51-38,-38 26,238-184,-157 119,46-47,-20 23,298-221,-91 70,-49-8,-240 220,2 2,1 2,3 3,2 2,77-36,-78 50,-45 21,-1-1,1 0,-1-1,-1-1,0 0,0-1,14-12,112-96,-80 62,107-78,-100 88,-28 19,-1 0,40-39,109-145,-87 101,11-13,71-142,-140 208,-30 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05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211 3842,'0'-695,"-1"667,-9-52,4 51,-1-49,8-5,-1 8,-14-126,8 139,2-106,5 109,-3 1,-10-70,-36-156,39 240,1 10,2 1,-3-65,7 75,0 0,-6-24,4 24,-3-47,5 35,-11-64,11 87,-5-45,4 1,5-90,0 37,-2-357,-1 449,0 0,-2 1,-4-17,-5-47,12-176,0 236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1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6332,'47'-41,"54"-36,-56 44,72-67,116-157,-42 38,-79 87,16-18,-103 123,-2-1,23-35,-23 30,38-42,-25 32,47-70,-53 71,123-146,-121 151,19-18,2 3,3 3,74-53,75-59,-98 82,126-100,-173 124,69-86,-61 64,171-214,-160 189,83-137,-112 159,100-124,-121 168,37-64,-12 18,-2 1,56-120,-80 147,240-435,-105 161,-47 97,-67 115,-13 29,-8 16,22-88,-18 54,26-131,-49 192,-7 30,6-18,-2-1,-2 0,1-39,-5 37,1 16,-1 0,-3-30,2 44,0 0,0 0,-1 0,1 0,-1 0,0 1,-1-1,1 0,-1 1,1 0,-1 0,-1 0,1 0,-5-4,-3-1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26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1,'2'5,"0"0,0 0,1 0,0 0,-1 0,2-1,-1 1,0-1,1 0,0 0,4 4,1 2,47 46,1-2,3-3,3-2,87 52,2 11,-7-4,111 84,-158-115,-73-57,33 38,18 16,-13-18,81 95,-100-102,170 185,-61-90,-94-93,57 65,79 96,87 53,-136-133,32 30,-123-117,52 49,-88-75,0-1,1-1,0 0,2-2,0 0,0-2,39 17,-46-24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4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2,'98'-2,"108"5,-121 8,103 27,-17-2,202 25,533 104,-532-81,-258-60,0-1,-65-13,-32-6,1 0,30 1,40 7,-67-7,0-1,27 0,110-7,123 6,-273-2,0 1,-1 0,1 0,-1 1,1 1,-1 0,0 0,-1 1,1 0,-1 0,8 7,3 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5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1667 1,'-2'3,"0"1,-1 0,1-1,0 1,-1-1,0 0,0 0,0 0,0 0,-1 0,-5 3,2 0,-329 243,144-123,14-4,56-35,77-58,1 2,2 2,2 2,-44 48,65-62,-2 6,-1-2,-1 0,-2-2,-33 26,-71 52,47-43,53-39,-49 42,38-32,29-20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58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0 393,'32'0,"18"1,1-3,74-11,118-35,-145 34,-20 5,-15 2,1 2,111 6,-57 2,-50-5,97-14,-35 8,-92 7,-1-1,38-7,111-14,-153 18,57 0,-63 5,1-1,0-2,32-6,30-6,-65 13,0-2,37-10,39-9,-70 17,-1-1,31-10,74-22,-15 7,-85 22,0 2,49-4,-66 9,85-16,-88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0:41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1,'9'1,"0"1,0 0,-1 1,1 0,0 0,-1 1,9 5,4 1,48 23,-28-13,80 27,-111-44,0-1,-1 0,0 1,-1 1,1-1,0 1,14 10,-22-13,1 0,-1 1,0-1,0 0,0 1,0-1,0 1,0-1,0 1,0-1,0 1,-1 0,1-1,-1 1,1 0,0 3,-2-2,1 0,0 0,-1 0,1 0,-1 1,0-1,0 0,0 0,0-1,-1 1,1 0,-4 4,-54 67,29-38,-53 57,69-77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21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1 437,'2'-18,"0"0,2 1,0-1,1 1,1 0,0 1,13-24,-4 5,8-11,-12 25,0-1,9-29,-19 47,1-1,-1 1,0-1,0 0,-1 0,1 0,-1 0,0 1,0-1,-1 0,0 0,1 0,-2 1,1-1,0 0,-5-7,6 12,0-1,0 1,-1 0,1 0,0-1,0 1,-1 0,1-1,0 1,0 0,0-1,-1 1,1 0,0-1,0 1,0 0,0-1,0 1,0-1,0 1,0 0,0-1,0 1,0 0,0-1,0 1,0-1,0 1,0 0,1-1,-1 1,0 0,0-1,1 1,13 3,27 19,-33-17,484 256,-408-224,-69-30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7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69,'4'-2,"1"1,0-1,-1-1,0 1,1-1,-1 0,0 1,0-2,-1 1,1 0,4-6,17-13,-24 21,-1 0,1 0,0 1,0-1,0 0,0 1,0-1,0 0,0 1,0-1,0 1,0 0,0-1,0 1,0 0,0 0,0-1,0 1,0 0,1 0,-1 0,0 0,0 1,0-1,0 0,0 0,0 1,0-1,0 1,2 0,-2 1,0 1,0-1,0 1,0 0,0-1,-1 1,1 0,-1-1,1 1,-1 0,0 0,-1 3,0 10,-1 0,0-1,-1 1,-1 0,-9 20,-2 16,10-32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8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1,'0'4,"-4"1,-1 4,0 4,-3 0,0 2,1-2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9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52,'0'-3,"1"0,0 1,0-1,-1 0,2 1,-1-1,0 1,0-1,1 1,-1 0,1 0,0 0,0-1,0 2,0-1,0 0,0 0,4-2,-6 4,1-1,0 0,0 1,0-1,0 1,0 0,0-1,-1 1,1 0,0-1,0 1,0 0,0 0,0 0,0 0,0 0,0 0,0 0,0 0,0 0,0 0,0 1,0-1,0 0,0 1,0-1,0 1,0-1,0 1,-1-1,1 1,0 0,0-1,-1 1,1 0,0 0,-1-1,1 1,-1 0,1 0,-1 0,1 0,-1 0,1 0,-1 0,0 0,0 0,0 0,1 0,-1 0,0 0,0 1,1 14,-1 0,0 0,-2-1,1 1,-2 0,0-1,-1 1,-6 17,3-12,2-1,0 1,-3 40,8-41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2:12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1,'54'4,"1"2,-1 2,78 23,-80-18,320 81,5 3,-215-69,-50-7,-73-12,43 4,-54-9,-2 1,31 10,-33-8,1-1,-1-2,26 3,27 5,-57-7,1-2,23 2,78 9,-57-4,-16-2,76 23,-17-3,-35-11,-40-8,1-1,1-2,67 3,-60-5,-27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21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5335 1490,'-52'1,"-1"-2,1-3,-95-19,21 1,-5-2,-180-84,154 48,-422-147,421 150,-109-44,97 23,97 42,-1 3,-93-27,43 24,-78-20,107 34,-137-29,-24 4,139 24,1-1,-23-1,-2 2,-88-19,109 17,-198-64,165 40,3 1,-54-16,154 52,-104-25,136 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49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46,'9'0,"-1"-2,0 1,1-1,-1 0,0-1,0 0,0 0,9-5,40-14,-56 22,0 0,0 0,0 0,0 0,1 0,-1 1,0-1,0 0,0 1,0-1,0 1,0-1,0 1,0-1,-1 1,1-1,0 1,0 0,0 0,-1-1,1 1,0 0,-1 0,1 0,0 0,-1 0,1 0,-1 0,0 0,1 0,-1 0,0 0,0 0,1 0,-1 0,0 0,0 0,0 1,1 51,-2-45,-2 161,3-149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0,'1'6,"0"-1,1 1,-1-1,1 0,0 0,0 0,1 0,-1 0,1 0,0 0,7 7,-7-9,0 0,0 1,-1-1,1 0,-1 1,0-1,0 1,0 0,-1 0,1 0,-1 0,0 0,0 0,0 0,-1 0,1 0,-1 1,0-1,0 0,-1 6,-1-8,1 0,0 1,0-1,-1 0,1 0,-1 0,0-1,0 1,1 0,-1-1,0 1,0-1,-1 1,1-1,0 0,0 0,-3 1,-50 14,21-7,-24 9,40-15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49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0,'0'4,"0"5,0 5,-4 5,-1 2,-4 2,0 1,1 0,-2-4,1-1,-2-4,0-5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2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15,'44'-2,"60"-10,-102 12,-1 0,0 0,0 0,1 0,-1-1,0 2,0-1,1 0,-1 0,0 0,0 0,0 1,1-1,-1 1,0-1,0 1,0-1,0 1,0 0,0 0,0-1,0 1,0 0,0 0,0 0,0 0,-1 0,1 0,0 0,-1 0,1 0,-1 0,1 1,-1-1,1 0,-1 0,0 0,0 1,1-1,-1 0,0 0,0 1,-1 1,1 9,-1 0,-1 0,-5 22,1-9,-23 119,20-108,4-21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4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62,'21'-2,"0"0,-1-1,1-1,-1-1,0-1,0 0,0-2,20-10,-39 17,1 0,-1 0,1 0,-1 1,1-1,-1 0,1 1,-1 0,1-1,-1 1,1 0,0 0,-1 0,1 0,-1 0,1 0,0 0,-1 0,1 1,-1-1,1 1,-1-1,1 1,2 1,-3 0,0-1,1 1,-1 0,0-1,-1 1,1 0,0 0,0 0,-1 0,1 0,-1 0,0 0,0 0,1 0,-1 0,-1 3,0 7,-1 0,0 0,0-1,-2 1,-6 17,-23 58,27-73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5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0,'-4'4,"-1"6,-4 0,-4-1,0 2,-2-1,2 2,-1-1,1 1,4-1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78,'9'-1,"1"-1,-1 0,0-1,0 0,0-1,0 1,-1-2,0 1,1-1,10-10,26-12,-44 27,-1-1,1 1,0-1,0 1,0 0,0-1,-1 1,1 0,0 0,0 0,0 0,0-1,0 1,0 0,0 1,0-1,-1 0,1 0,0 0,0 0,0 1,0-1,0 0,-1 1,1-1,0 1,0-1,1 1,-1 1,0 0,0 0,1 0,-1 0,-1-1,1 1,0 1,0-1,-1 0,1 0,0 4,0 10,0 0,-3 28,1-31,-2 24,-1-1,-2 1,-20 67,20-85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7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57,'8'-1,"1"0,-1-1,0 0,0-1,0 0,0 0,0 0,-1-1,10-6,26-11,-43 20,1 1,0-1,0 1,-1 0,1-1,0 1,0 0,0 0,-1 0,1-1,0 1,0 0,0 0,0 0,-1 0,1 0,0 1,0-1,0 0,0 0,-1 1,1-1,0 0,0 1,-1-1,1 0,0 1,0-1,-1 1,1-1,-1 1,2 1,-1 0,0 0,-1 0,1 0,0 1,-1-1,0 0,1 1,-1-1,0 0,0 1,-1 3,-14 60,14-65,-9 29,-2-1,-2 0,-26 45,32-63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8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1,'-4'0,"-1"4,0 5,1 5,-3 4,0 3,1 2,-2-3,0 0,1-5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9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1 126,'5'-2,"0"0,0 0,-1 0,1-1,0 1,-1-1,1 0,-1-1,0 1,4-5,6-4,77-64,-90 75,-1 1,1-1,0 1,-1 0,1-1,0 1,-1 0,1 0,0 0,-1 0,1-1,0 1,0 0,-1 0,1 0,0 0,-1 1,1-1,0 0,0 0,-1 0,1 1,0-1,-1 0,1 0,0 1,-1-1,1 1,-1-1,1 1,-1-1,1 1,-1-1,1 1,-1-1,1 1,-1-1,1 1,-1 0,0-1,0 1,1 0,-1-1,0 1,0 0,0 0,0-1,1 1,-1 0,0-1,-1 1,1 0,0 0,3 48,-3-45,-1 15,-1 0,-1 0,-1 0,-11 33,-4 19,16-55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2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1 174,'0'-1,"1"0,-1-1,1 1,0 0,-1 0,1 0,0 0,0 0,-1 0,1 0,0 0,0 0,0 0,0 0,0 0,1 1,-1-1,0 0,0 1,3-1,32-13,-26 11,126-64,3 0,-139 67,1-1,0 1,-1 0,1-1,0 1,-1 0,1 0,0 0,0-1,-1 1,1 0,0 0,0 0,-1 0,1 0,0 0,0 0,-1 1,1-1,0 0,-1 0,1 1,0-1,0 0,-1 1,1-1,-1 0,1 1,0-1,-1 1,1-1,-1 1,1-1,0 2,-1 0,1 0,0 0,-1 0,1 1,-1-1,0 0,0 0,0 1,0-1,0 0,-1 4,-17 56,-84 166,95-213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0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1,'0'4,"-4"1,-1 5,0 3,-3 0,-5 2,-3 2,-3-2,1 1,1-3,2 1,0-2,3 1,-1-2,2-3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1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1 318,'65'0,"29"1,136-16,255-49,65 7,52 28,-413 18,-10-1,341 13,-504-2,0-1,0-1,-1-1,1 0,29-12,17-5,-22 11,-1-3,0 0,46-25,-72 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0,'15'2,"1"0,-1 1,-1 0,1 1,18 8,22 5,25 0,-53-13,-1 2,0 0,0 2,0 1,-1 0,-1 2,36 21,-25-9,-18-14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287 0,'-3'2,"0"0,-1 0,1 1,0-1,0 1,0-1,1 1,-1 0,1 0,-1 0,1 1,0-1,-2 6,-6 5,-27 27,-1-2,-2-2,-69 51,97-79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0,'0'10,"2"0,-1 0,1 0,4 10,5 36,-8-4,-2-12,10 57,-7-65,0 0,-2 43,-2-55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2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38,'39'-2,"50"-8,-50 4,52 0,7 8,106-4,-166-6,-23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2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10,'13'0,"20"0,-1-1,43-7,-74 8,0 0,0-1,0 1,1 0,-1 0,0 0,0 0,0 0,0 0,1 1,-1-1,0 0,0 1,0-1,0 0,0 1,0-1,0 1,0 0,0-1,0 1,0 0,0 0,0-1,-1 1,1 0,0 0,1 2,-1 0,0 0,1 1,-1-1,0 1,-1-1,1 1,0-1,-1 1,0 5,-1 6,0-1,-1 0,-7 28,-4 18,11-42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2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1,'0'4,"-4"1,-1 4,-4 1,0 2,-3 3,1 3,-1-2,0 1,3 1,-1-2,1 0,2-3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3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86,'13'-1,"0"-1,0-1,0 0,0 0,0-1,-1-1,1 0,20-13,-18 10,0 1,1 0,-1 1,30-6,-44 11,0 1,0 0,1 0,-1-1,0 1,1 0,-1 0,0 1,0-1,1 0,-1 0,0 1,0-1,0 0,1 1,-1-1,0 1,0 0,0-1,0 1,0 0,0 0,0 0,0-1,0 1,-1 0,3 2,-2 1,0-1,1 0,-1 0,0 1,-1-1,1 1,-1-1,1 1,-1-1,0 5,-1 5,-1 1,0-1,0 0,-7 19,-24 42,22-54,2 1,0 0,-6 26,12-30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6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0 118,'15'-12,"0"1,1 0,1 1,0 0,24-9,-30 13,59-32,-70 38,1 0,-1 0,1 0,-1 0,1 0,-1 0,1 1,-1-1,1 0,-1 0,0 1,1-1,-1 0,1 0,-1 1,0-1,1 1,-1-1,0 0,1 1,-1-1,0 1,0-1,1 1,-1-1,0 1,0-1,0 1,0-1,0 1,1-1,-1 1,0-1,0 1,0-1,0 1,-1 0,2 25,-1-23,-2 27,-1 0,-1-1,-15 48,1 0,15-60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0,'0'4,"-4"1,-1 4,-4 1,0 1,-3 4,1 3,-2-1,2 0,-2-3,2 1,2 1,-1-2,1-4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7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0 316,'7'-1,"0"-1,1 1,-1-1,-1 0,1 0,0-1,0 0,-1 0,0-1,0 0,0 0,6-5,65-61,-75 68,131-115,-112 98,29-38,-41 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2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2,'60'-2,"55"2,-104 1,0 0,0 1,-1 0,1 0,0 1,-1 1,18 8,-27-11,0-1,0 1,0 0,0 0,0 0,0-1,0 1,-1 0,1 0,0 0,-1 0,1 0,0 1,-1-1,0 0,1 0,-1 0,0 0,1 1,-1-1,0 0,0 0,0 1,0-1,0 0,0 0,0 0,-1 1,1-1,0 0,-1 0,1 0,-1 0,1 0,-1 1,1-1,-2 1,-32 45,23-34,-68 117,71-119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0,'2'10,"1"-2,0 1,0 0,1-1,1 1,-1-1,1 0,0-1,12 14,-5-5,51 80,49 64,-103-149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8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0,'1'22,"2"0,1-1,10 39,2 2,7 89,-20-133,0 1,0 26,-3-25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9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0,'47'2,"58"11,-25-3,-18 1,17 0,-60-10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35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1 119,'7'-1,"0"-1,1-1,-1 1,0-1,8-5,-2 2,202-85,-214 90,-1 1,1 0,-1-1,1 1,0 0,-1 0,1-1,-1 1,1 0,0 0,-1 0,1 0,0 0,-1 0,1 0,0 0,-1 0,1 0,0 1,-1-1,1 0,0 0,-1 1,1-1,-1 0,1 1,-1-1,1 0,0 1,-1-1,0 1,1-1,0 1,5 26,-11 32,-17 34,-26 145,44-219,-1-4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36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1,'-4'0,"-2"4,-3 5,-4 5,0 4,-2-1,2 1,-1-3,2 0,-1-3,2 2,2-3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41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78,'0'-1,"1"1,-1-1,0 0,1 0,-1 0,0 0,1 1,-1-1,1 0,0 1,-1-1,1 0,-1 1,1-1,0 1,-1-1,1 1,0-1,0 1,0-1,-1 1,1 0,0-1,2 1,28-8,-16 4,113-44,-126 48,0-1,0 1,0-1,0 1,0 0,0 0,0 0,0 0,-1 0,1 0,0 0,0 1,0-1,0 1,0-1,0 1,0 0,-1 0,1 0,0 0,-1 0,1 0,-1 0,1 0,-1 1,1-1,-1 1,0-1,0 1,0-1,0 1,0 0,0 0,0-1,0 1,-1 0,2 4,3 9,-1 0,0 1,2 27,-3-23,5 79,-7-71,1 0,8 38,-6-39,0 1,-2-1,-2 44,-1-48,1-3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5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78,'3'-1,"1"0,-1 0,0-1,0 1,1-1,-1 0,0 0,-1 0,1-1,0 1,-1-1,1 1,2-5,15-11,-14 13,-2 2,1 0,-1 0,1 0,0 0,0 0,9-2,-12 5,-1 0,0 0,0 0,0 0,0 0,0 0,0 0,0 1,0-1,0 0,0 1,0-1,0 0,0 1,0-1,0 1,0 0,0-1,-1 1,1 0,0-1,0 1,-1 0,1 0,0 0,-1 0,1 0,-1 0,1 0,-1 0,0 0,1 0,-1 0,0 0,0 0,1 0,-1 0,0 0,0 0,0 0,-1 2,2 14,-1 0,-1-1,-1 1,-1 0,0-1,-1 0,-10 27,-6 33,15-57,-1-4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0,'-4'0,"-1"4,-4 1,-1 4,-1 0,-4 3,-3 0,1 1,0-2,3 2,-1-2,3 2,-1-2,-1-3,0-2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0 318,'1'-3,"-1"1,1-1,0 0,0 1,0-1,0 1,0-1,0 1,1-1,-1 1,1 0,0 0,3-4,32-28,-22 21,130-108,-32 30,-99 80,-1 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0,'45'51,"-1"2,37 58,-47-62,-22-33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0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5,4 1,1 0,0 3,-1 2,-1 2,3-3,0-2,-1 2,-1 0,-1-2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1,'0'397,"0"-377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8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0,'47'2,"45"8,-46-4,50 0,-68-5,51 10,-51-6,46 1,-54-6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4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0 259,'6'-1,"-1"-1,0 0,0-1,0 0,0 0,0 0,0 0,7-7,0 1,12-10,-1-1,-1-1,21-25,-24 25,1 0,1 1,32-23,-53 42,1 0,0 1,-1-1,1 0,0 1,-1-1,1 1,0-1,0 1,0 0,-1-1,1 1,0 0,0 0,0-1,0 1,0 0,0 0,-1 0,1 0,0 0,0 0,0 0,0 0,0 1,0-1,0 0,-1 0,1 1,0-1,1 1,-1 1,-1-1,1 1,0-1,0 1,-1 0,1-1,-1 1,0 0,1-1,-1 1,0 0,0 0,0-1,-1 4,-11 60,-74 180,80-229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1,'0'4,"-4"1,-1 4,-1 4,-2 0,0 2,-3-2,1 1,-2-1,1 0,-2-2,2 1,3-1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1 533,'5'0,"1"-1,-1 0,0 0,0-1,0 1,0-1,0 0,0-1,0 1,-1-1,1 0,-1 0,7-7,55-58,-36 35,16-21,-2-2,63-104,-92 134,17-43,-27 57,4-8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0,'125'146,"-56"-61,-38-51,-2 2,-1 1,-2 1,32 61,-20-22,-31-64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1,'2'42,"2"0,8 42,-5-23,-3 0,-7 93,1-38,2-46,0-50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6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86,'11'-1,"0"0,0-1,20-6,19-2,141-17,-151 23,0-2,56-16,-81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1 125,'16'-1,"1"-2,0 0,-1-1,1-1,-1 0,-1-1,17-9,17-5,3-5,-43 19,1 1,0-1,1 2,-1 0,1 0,0 1,14-3,-23 7,0-1,-1 0,1 1,-1-1,1 1,-1 0,1 0,-1-1,1 1,-1 0,1 0,-1 0,0 0,0 1,0-1,1 0,-1 0,0 1,0-1,-1 1,1-1,0 1,0-1,-1 1,1-1,-1 1,1 2,11 52,-11-47,6 63,-4 1,-5 80,-1-26,3-11,0-96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0,'0'4,"-4"1,-1 4,-4 5,0 3,-3-1,1 0,2 3,-2-3,2 0,-2 1,1 2,-2-2,2-1,1 1,0-1,0-1,2-2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3,-1 3,-1 3,3 0,0 2,0-1,-2 1,3 0,0 0,-1-4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9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0 418,'190'-187,"-130"127,-39 41,-1 0,-1-2,-1 0,-1-2,18-27,-27 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9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1,'1'7,"1"0,0 0,0 0,0 0,1 0,0 0,1-1,4 7,4 8,95 176,19 38,-113-208,1-1,1 0,19 26,-25-41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0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0,'2'38,"9"52,-6-53,2 56,-8 512,1-585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0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0,'69'2,"97"14,-59-8,-70-6,52 8,-57-6,0 0,43-2,-55-2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2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82,'5'-2,"0"0,0-1,-1 1,1-1,-1 0,1 0,-1 0,0-1,0 1,-1-1,1 0,6-8,2-2,-11 13,0-1,0 1,0-1,0 1,0 0,0 0,1 0,-1 0,0 0,1 0,-1 0,1 0,-1 0,1 1,-1-1,1 1,0-1,-1 1,1-1,0 1,-1 0,1 0,0 0,0 0,-1 0,1 0,0 1,-1-1,1 0,1 2,-1 0,0 0,0 0,0 0,-1 0,1 0,-1 1,1-1,-1 1,0-1,0 1,0 0,0-1,-1 1,1 0,-1-1,1 1,-1 0,0 3,1 285,-4-134,3-137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2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1,'0'4,"0"5,-4 1,-1 3,0 4,-3 2,0 2,-3 1,1 1,2 1,-2-4,1-1,2 0,-2-4,1 1,2 0,1-2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0,'8'11,"0"0,-1 0,0 1,-1 0,0 0,-1 1,4 13,5 11,3 4,-6-12,0-1,2-1,1 0,1 0,2-2,0 0,26 28,50 39,-82-83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0,'-3'50,"-2"0,-2-1,-2 0,-23 69,26-96,-9 31,-51 161,41-170,17-32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1,'10'1,"0"0,-1 1,1 1,-1 0,1 0,16 9,30 8,-20-12,0-1,1-2,64 0,-55-6,-26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7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1,'1'0,"1"1,-1-1,0 0,1 1,-1 0,0-1,0 1,0 0,0-1,1 1,-1 0,0 0,0 0,0 0,-1 0,1 0,0 0,0 0,0 3,16 28,-11-19,2 7,0 1,-2 1,0 0,-1 0,3 41,-5-39,5 39,10 61,-15-109,1-1,1 1,0-2,1 1,1 0,11 17,-10-19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1,'5'0,"4"0,5 0,5 0,-2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2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65,'13'-1,"0"0,-1-2,1 1,-1-2,0 1,0-2,19-9,-18 8,0 0,0 1,1 1,0 0,16-2,-29 5,1 1,0 1,0-1,-1 0,1 0,0 0,-1 1,1-1,0 1,-1 0,1-1,0 1,-1 0,1 0,-1 0,0 0,1 0,-1 0,0 0,1 1,-1-1,0 0,0 1,0-1,0 1,-1-1,1 1,0 0,-1-1,1 1,0-1,-1 1,0 0,0 0,1-1,-1 3,1 10,0-1,0 1,-3 22,1-20,-1 220,2-216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3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0,'0'4,"0"5,0 6,-4-1,-1 2,0-2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3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1 125,'7'-2,"0"-1,-1 0,1 0,0 0,-1 0,0-1,0 0,11-10,-14 12,83-78,-85 79,-1 1,1 0,-1-1,1 1,-1 0,1-1,0 1,-1 0,1 0,0 0,-1-1,1 1,0 0,-1 0,1 0,-1 0,1 0,0 0,-1 1,1-1,0 0,-1 0,1 0,0 0,-1 1,1-1,-1 0,1 1,-1-1,1 0,0 1,-1-1,0 1,1-1,-1 1,1-1,-1 1,1-1,-1 1,0-1,0 1,1 0,-1-1,0 1,0 0,1-1,-1 1,0 0,0 0,8 44,-7-32,6 31,-3-1,-1 69,1 21,13-57,-14-60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5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1 129,'5'-2,"1"0,-1 0,0 0,0-1,0 0,-1 0,1 0,-1 0,5-5,3-1,27-18,59-31,-98 58,0-1,0 1,0 0,0 0,0 0,1 0,-1-1,0 1,0 0,0 0,0 0,1 0,-1 0,0-1,0 1,0 0,1 0,-1 0,0 0,0 0,0 0,1 0,-1 0,0 0,0 0,1 0,-1 0,0 0,0 0,0 0,1 0,-1 0,0 0,0 0,1 0,-1 0,0 1,0-1,0 0,0 0,1 0,-1 0,0 0,0 1,0-1,0 0,1 0,-1 0,0 0,0 1,0-1,0 0,0 0,0 0,0 1,0-1,0 0,-7 18,-16 18,2-4,1 1,1 0,2 2,2 0,-20 63,31-79,1-2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5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1,'0'4,"0"5,0 6,0 3,0 3,-4 2,-1 1,-4-3,0-2,1 0,-2-3,1-5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6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0 263,'7'-5,"-1"0,1 1,0-1,1 2,-1-1,9-2,16-9,-20 9,315-192,-312 187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6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1,'0'6,"1"1,1-1,-1 1,1-1,0 0,0 0,1 0,0 0,0 0,4 5,43 59,-33-49,91 109,-23-33,-76-85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7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0,'-11'49,"1"-8,6 7,2-19,-9 48,7-50,1 1,1 0,1 0,4 35,-1-34,-1-1,-2 1,-7 51,-6-38,4-27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7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1,'23'0,"33"-1,1 3,65 11,-50-5,-1-3,121-6,-61-2,-109 3,-2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79,'11'-1,"0"-1,0 0,0-1,0-1,-1 1,1-2,-1 1,0-1,16-12,32-13,-58 29,1 1,0 0,0-1,-1 1,1 0,0 0,0-1,0 1,-1 0,1 0,0 0,0 0,0 0,-1 0,1 0,0 1,0-1,-1 0,1 0,0 1,0-1,-1 0,1 1,0-1,-1 1,1-1,0 0,-1 1,1 0,0 0,9 28,-11 34,-4-27,-13 42,10-51,2 1,1-1,-2 38,7-45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3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0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0,'0'4,"0"6,0 4,-4 4,-2 4,-3 0,0 2,-3-3,1-2,2 0,3-3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1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1 145,'97'-85,"-32"31,-65 53,0 1,1-1,-1 1,1-1,-1 1,0 0,1-1,-1 1,1 0,0 0,-1-1,1 1,-1 0,1 0,-1 0,1-1,0 1,-1 0,1 0,-1 0,1 0,0 0,-1 0,1 0,-1 0,1 1,-1-1,1 0,0 0,-1 0,1 1,-1-1,1 0,-1 1,1-1,-1 0,1 1,-1-1,1 0,-1 1,0-1,1 1,-1-1,0 1,1-1,-1 1,0-1,0 1,1 0,-1-1,0 1,0-1,0 1,0-1,0 1,0 0,0-1,0 1,0-1,0 1,0 1,2 45,-2-43,-2 31,-2 0,-2 0,-1 0,-12 34,-7 32,22-81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6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54,'6'-1,"0"1,0-1,0 0,0 0,0 0,-1-1,1 0,0-1,-1 1,1-1,-1 0,0 0,0 0,7-7,8-4,-19 14,-1-1,1 1,-1 0,1-1,-1 1,1 0,-1-1,1 1,-1 0,1 0,-1 0,1-1,0 1,-1 0,1 0,-1 0,1 0,0 0,-1 0,1 0,-1 0,1 0,-1 1,1-1,0 0,-1 0,1 0,-1 1,1-1,-1 0,1 0,-1 1,1-1,0 1,8 23,-7 37,-2-54,-3 138,3-125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7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1,'-4'0,"-1"4,-4 1,0 5,-3-1,1 3,-2-1,2 2,2 2,-1-1,1 1,-2-2,1 1,-1-3,0-2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8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54,'4'-1,"0"1,-1-1,1 0,0-1,-1 1,1 0,-1-1,0 0,1 0,-1 0,0 0,0-1,0 1,3-4,-4 3,1 0,0 1,0 0,0-1,0 1,0 0,0 1,1-1,-1 1,1-1,6-1,-9 3,1 1,-1-1,1 1,-1-1,0 1,1-1,-1 1,0 0,1-1,-1 1,0 0,0 0,0 0,1 0,-1 0,0 0,-1 1,1-1,0 0,0 0,0 1,-1-1,1 0,-1 1,1-1,-1 1,1 1,10 40,-8-8,-1 1,-3 39,-1-28,2-27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9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29,'4'0,"-1"-1,1 0,0 0,-1 0,1-1,0 1,-1-1,6-4,-6 4,0 1,0-1,0 0,0 1,0 0,1-1,-1 1,6 0,-7 1,-1 0,0 0,0 1,0-1,0 1,0-1,0 1,0-1,0 1,0-1,0 1,-1 0,1 0,0-1,0 1,-1 0,1 0,0 0,-1 0,1 0,-1 0,1 0,-1 0,1 0,-1 0,0 0,0 0,1 1,-1-1,0 0,0 0,0 2,1 18,0 0,-2-1,0 1,-1 0,-1 0,-1-1,-1 1,0-1,-14 30,-14 64,22-77,6-22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0,'0'4,"0"5,-4 1,-2 3,-2 3,-2 3,-1-2,-1 0,4-2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0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0 162,'6'0,"0"-1,1 1,-1-1,-1-1,1 1,0-1,0 0,0 0,-1-1,1 1,-1-1,7-6,3-2,0-2,20-22,-27 25,2 0,-1 1,1 0,0 0,1 1,15-8,-26 16,1-1,-1 1,1 0,0-1,-1 1,1 0,-1 0,1 0,0-1,-1 1,1 0,0 0,0 0,-1 0,1 0,0 0,-1 0,1 0,0 0,-1 1,1-1,0 0,-1 0,1 0,-1 1,1-1,0 0,-1 1,1-1,-1 1,1-1,0 1,5 25,-13 28,-6 1,2 0,3 1,-2 88,10-74,0-50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81,'17'-2,"0"0,0-1,-1-1,0-1,0-1,0 0,26-14,26-10,-67 30,0-1,0 1,-1 0,1-1,0 1,0 0,0-1,0 1,0 0,0 0,0 0,0 0,0 0,0 0,0 0,0 1,0-1,0 0,0 0,0 1,0-1,0 1,0-1,0 1,-1-1,1 1,0-1,1 2,-1 0,0-1,0 1,-1 0,1 0,0 0,-1 0,1 0,-1 0,0 0,1 0,-1 0,0 0,-1 2,0 10,-1 0,0-1,-6 16,7-24,-22 67,14-47,1 1,2-1,-5 32,9-38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1,'0'4,"-4"1,-1 4,-4 0,0 3,-3-1,1 2,-2-2,2 2,-2-2,2 2,-2-2,2 2,-2-2,2 1,3-1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5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5,0 4,4 0,1-1,0 2,0 1,-2 2,-2 0,4 1,1 0,-1 1,-1 0,-2-1,0-3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7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0 163,'11'-3,"0"-1,-1 0,1 0,-1-1,0 0,0 0,0-1,10-10,-15 13,149-101,-154 103,0 1,0 0,1-1,-1 1,0 0,1 0,-1-1,0 1,1 0,-1 0,1 0,-1 0,0-1,1 1,-1 0,0 0,1 0,-1 0,1 0,-1 0,0 0,1 0,-1 0,1 0,-1 0,0 0,1 1,-1-1,1 0,-1 0,0 0,1 0,-1 1,0-1,1 0,-1 0,0 1,1-1,-1 0,0 1,0-1,1 0,-1 1,0-1,6 27,-8 29,-2-31,-1-1,-9 25,7-28,2-1,0 1,-3 34,-14 85,21-121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58,'8'-1,"1"-1,-1 1,0-1,0-1,0 0,-1 0,1 0,-1-1,12-7,23-11,-41 22,-1 0,1-1,0 1,0 0,0-1,-1 1,1 0,0 0,0 0,0 0,0 0,-1 0,1 0,0 0,0 0,0 0,0 0,-1 0,1 0,0 1,0-1,0 0,-1 1,1-1,0 1,-1-1,1 1,0-1,-1 1,1-1,0 1,-1 0,1-1,-1 1,1 0,-1-1,0 1,1 0,-1 0,0-1,1 1,-1 0,0 0,0 0,0 0,0-1,1 1,-1 0,-1 0,1 0,0 0,0-1,0 1,-1 1,-8 58,6-46,-27 110,28-106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0,'-4'0,"-1"4,-4 2,0 3,-3 4,1 4,-2-1,1 0,-1-1,2-1,-2-1,2 0,-1-2,1 2,3-3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1,'11'1,"-1"0,0 0,1 1,-1 1,0 0,0 0,11 6,68 38,-58-30,145 91,-163-101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4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0,'-2'7,"0"0,1 0,-2 0,1 0,-1-1,0 0,-1 1,1-1,-9 10,-8 17,0 5,-2 0,-45 58,58-85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4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0,'5'4,"0"5,0 5,-1 4,3 3,0 2,-1 1,-1 1,2-5,-1-1,0 0,-2 0,-1 2,2 1,1 0,-1 1,-1-4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5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80,'30'-2,"0"-1,0-2,42-11,23-5,44-2,-120 19,-4-1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6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0 150,'23'-20,"0"2,40-25,-37 26,-7 3,-14 9,0 1,1-1,0 1,0 1,0-1,0 1,0 0,11-3,-16 6,0 1,0-1,0 1,0-1,0 1,0-1,0 1,0 0,0-1,-1 1,1 0,0 0,0 0,-1 0,1 0,0 0,-1-1,1 1,-1 1,1-1,-1 0,0 0,1 0,-1 0,0 0,0 0,0 0,0 0,0 1,0-1,0 2,-3 37,-5-14,0-1,-18 34,-9 27,11-25,18-46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0,'-4'0,"-2"4,-3 2,0 3,-3 0,-3 3,-3-1,1 1,1 0,-3 1,4 2,-1-1,3-3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7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0 433,'5'-2,"1"0,-1 0,0 0,0-1,0 0,-1 0,1 0,7-7,1 0,19-15,-1-1,-1-2,-1-1,-2-1,-1-2,-1 0,-2-2,21-40,-3 3,-32 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1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0,'2'15,"1"0,0-1,1 1,1-1,0 0,1 0,8 14,6 16,87 251,-61-134,-19-63,27 192,-21-87,77 261,-51-232,21 184,-61-243,56 235,-59-332,19 106,12 98,-37-214,2 31,-9-56,9 41,-3-19,33 146,15 49,-36-180,20 146,-37-172,8 59,-6-70,-1 80,-5-81,2 0,8 45,60 287,-46-223,-20-124,0-1,-1 44,-2-43,0 0,9 41,-3-23,-3 1,-1-1,-2 0,-4 46,0 13,3-68,-1-2,1 1,2-1,11 56,-8-60,-2-1,-1 1,-1 0,-3 36,3 54,21-1,-12-78,1 0,2-1,2-1,19 37,-15-33,-12-25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0,'0'4,"0"5,0 5,0 5,0 2,0 2,-4-3,-1-1,0 0,1 1,1 1,1 1,-3-3,0-1,0-4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7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1,'0'15,"1"0,1 1,1-1,0 0,1 0,0 0,1-1,1 0,0 0,1 0,1-1,0 1,19 21,-10-15,0-2,2 0,0-2,1 0,1-1,0-1,37 19,-13-5,-33-20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8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1,'-2'3,"-1"1,0 0,1 0,0 0,0 0,0 0,1 0,-1 1,1-1,0 1,0-1,0 9,0 63,1-52,1 233,-1-237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24,'149'12,"7"0,-70-14,108-15,-54-10,-122 26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8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59,'5'-2,"0"0,0-1,0 1,0-1,0 0,-1 0,1 0,6-8,7-2,-16 11,-1 1,1 0,0 0,-1-1,1 1,0 0,0 1,0-1,0 0,0 1,0-1,-1 1,1-1,0 1,1 0,-1 0,0 0,0 0,0 0,0 0,0 1,0-1,0 1,0-1,-1 1,1 0,0-1,0 1,3 2,-3 0,-1-1,1 1,-1-1,1 1,-1-1,0 1,0 0,0 0,-1-1,1 1,0 0,-1 0,0 0,0 0,0 0,0 0,0 0,-1-1,1 1,-1 0,0 3,-10 30,-2 1,-1-2,-1 0,-22 34,25-47,6-9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1,'-4'0,"-1"4,-4 1,-4 5,-4 3,-3 4,2 3,4-2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9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57,'24'-2,"0"0,-1-1,0-2,0 0,0-2,35-14,-32 12,-26 8,1 1,0 0,0-1,0 1,0 0,0 0,0 0,0 0,0 0,0 0,-1 0,1 0,0 0,0 0,0 0,0 0,0 1,0-1,0 0,0 1,-1-1,1 1,0-1,0 1,0-1,1 2,-1 0,0 0,1 0,-1 0,0 0,0 1,0-1,-1 0,1 0,0 1,0 3,0 10,0-1,-3 29,1-30,-2 42,-15 84,15-121,1-1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1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78,'0'-3,"1"0,0 0,1 0,-1 0,0 0,1 0,-1 0,1 0,0 1,0-1,0 1,4-4,29-26,-34 32,0-1,-1 1,1-1,-1 1,1-1,0 1,-1-1,1 1,0 0,0-1,-1 1,1 0,0 0,0-1,0 1,-1 0,1 0,0 0,0 0,0 0,-1 0,1 0,0 0,0 1,0-1,-1 0,1 0,0 1,0-1,1 1,-1 0,0 1,0-1,-1 1,1-1,0 1,0-1,-1 1,1 0,-1-1,0 1,1 0,-1-1,0 4,0 4,0 1,0-1,-1 0,-3 14,-1-10,0 0,-1 0,-8 14,-11 23,20-35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1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1,'0'4,"0"5,-4 5,-1 5,-4-2,0 1,-3-3,1 0,-2 1,1 2,-1 2,2 2,-2 1,2 0,3-4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2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0 208,'3'-6,"-1"1,1 0,-1 0,1 0,1 0,-1 1,1-1,0 1,0 0,0 0,9-6,1-3,127-111,-141 123,1 1,-1-1,1 1,-1-1,1 0,-1 1,1-1,-1 1,1 0,-1-1,1 1,0-1,-1 1,1 0,0-1,-1 1,1 0,0 0,-1 0,1-1,0 1,0 0,-1 0,1 0,0 0,0 0,-1 0,1 1,0-1,-1 0,2 1,-3 22,-23 43,22-61,-48 116,45-105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1,'2'0,"1"1,0 0,0 0,0 0,-1 0,1 1,-1-1,1 1,-1-1,1 1,-1 0,0 0,0 0,0 0,3 5,27 36,179 319,-190-322,1-2,-2 1,24 68,6 60,43 127,-42-125,1 3,-46-151,-1 0,5 41,-7-38,12 43,-8-47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0,-3 4,-2 1,-4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40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1 234,'7'1,"0"1,-1 0,1 0,0 1,0 0,-1 0,0 0,0 1,10 7,17 9,210 113,-242-132,0 0,1 0,-1 0,1 0,-1 0,1 0,-1 0,1 0,0-1,0 1,-1 0,1-1,0 0,0 1,0-1,-1 0,1 0,0 0,0 0,0 0,-1 0,1-1,0 1,0-1,0 1,-1-1,1 0,0 1,-1-1,1 0,1-2,1-2,0 0,-1 0,1 0,-1-1,-1 0,1 1,2-12,1 2,98-241,-74 173,-25 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67,'1'-1,"-1"-1,1 1,-1 0,1 0,0-1,-1 1,1 0,0 0,0 0,0 0,0 0,0 0,0 0,0 0,1 0,-1 0,0 0,2 0,32-17,-22 11,0 0,-11 5,0 0,1 1,0-1,-1 1,1 0,0 0,0 0,-1 0,6-1,-7 2,0 1,0-1,0 0,0 1,0-1,0 1,0-1,1 1,-2-1,1 1,0 0,0 0,0-1,0 1,0 0,0 0,-1 0,1 0,0 0,-1 0,1 0,-1 0,1 0,-1 0,0 1,1-1,-1 0,0 0,0 2,22 117,-18-93,-1-1,-1 52,-2-58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6.2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0,'0'4,"-4"5,-1 5,-4 1,0 0,1 3,-2-2,1 0,1 2,3 1,-2-2,0 0,2-4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0 147,'10'0,"0"-1,0-1,0 1,0-2,0 1,0-1,-1-1,1 0,11-7,9-7,39-30,-2 0,-67 48,1 0,0-1,-1 1,1 0,0 0,0 0,-1-1,1 1,0 0,0 0,-1 0,1 0,0 0,0 0,-1 1,1-1,0 0,0 0,-1 0,1 1,0-1,-1 0,1 1,0-1,-1 1,1-1,0 1,-1-1,1 1,-1-1,1 1,-1-1,1 1,-1 0,0-1,1 1,-1 0,0-1,1 1,-1 0,0 0,0-1,0 1,1 0,-1 0,0 0,10 50,-8-33,3 11,-1 0,-1-1,-2 37,-1-37,1 0,1 0,9 41,-4-30,-5-21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8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0 188,'2'-7,"1"1,-1-1,1 0,1 1,-1-1,1 1,1 0,8-10,-10 12,22-34,-21 30,1 0,0 0,0 0,0 1,1 0,1 0,-1 0,15-10,-21 17,1 0,-1 0,1 0,-1 0,1 0,-1 0,0 0,1 1,-1-1,1 0,-1 0,1 1,-1-1,0 0,1 1,-1-1,0 0,1 1,-1-1,0 0,1 1,-1-1,0 1,0-1,0 0,1 1,-1-1,0 1,0-1,0 1,0-1,0 1,0-1,0 1,0-1,0 1,0-1,0 1,0-1,0 1,1 26,-1-25,-1 20,-1 0,-2-1,0 1,-9 28,5-22,-7 47,13-57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1,'0'4,"-4"5,-1 5,-4 0,-4 2,-4 2,-3 2,2 2,0-4,2-4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9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60,'8'0,"0"-2,0 1,-1-1,1-1,-1 1,1-1,-1 0,0-1,12-8,-10 7,1 0,-1 0,1 1,14-5,-22 9,1 0,-1 0,1 0,-1 1,1-1,0 1,-1-1,1 1,-1 0,0 0,1 0,-1 0,0 0,1 1,-1-1,0 1,0-1,0 1,0 0,-1 0,1 0,0 0,-1 0,1 0,-1 0,0 0,0 1,2 3,5 10,-1 1,9 31,-14-42,4 20,-1 0,3 39,1 8,0 20,-8-73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1,'1'23,"2"0,1 0,1 0,9 27,4 19,-16-56,1-1,1 0,0 0,1 0,0 0,0-1,1 0,1 0,0-1,0 1,1-2,1 1,-1-1,1 0,19 13,-19-17,0 1,-1-1,0 1,0 0,-1 1,0 0,0 0,0 1,8 13,-9-7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0 173,'7'0,"-1"-1,0 0,0 0,0 0,0 0,0-1,0 0,0-1,-1 1,1-1,-1 0,1 0,4-5,6-6,0 0,21-25,-26 25,1 2,0-1,26-18,-38 30,1 1,-1 0,1-1,-1 1,1 0,-1-1,1 1,-1 0,1-1,-1 1,1 0,-1 0,1 0,-1 0,1-1,0 1,-1 0,1 0,-1 0,1 0,0 0,-1 0,1 1,-1-1,1 0,0 0,-1 0,1 0,-1 1,1-1,-1 0,1 1,-1-1,1 0,-1 1,1-1,-1 1,7 26,-13 30,-21 78,19-87,5-31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9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0,'-4'0,"-1"4,-4 6,-4 4,0 5,2-2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9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1 187,'3'0,"7"-5,4-4,4-5,3-5,2-2,-3-2,-1 3,-3 1,-2 0,-2-1,-3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0,'2'35,"2"1,1-1,1 0,2-1,2 0,1 0,2-1,30 58,-36-78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1,'1'25,"-1"0,-2 1,0-1,-2 0,0 0,-2 0,-10 25,8-29,0 1,1 0,-6 39,11-43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0,3 0,2 0,1 0,0 0,0 4,1 1,-2 0,1-1,-4-1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21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0 294,'21'-24,"-1"0,-1-1,22-39,-15 23,-6 13,44-46,-63 73,0 0,0 0,0 0,0 0,1 0,-1 0,0 0,0 0,1 0,-1 1,0-1,1 1,-1-1,1 1,-1-1,0 1,1 0,-1 0,1 0,-1-1,1 1,-1 1,1-1,-1 0,1 0,-1 1,1-1,-1 0,1 1,-1 0,0-1,1 1,-1 0,0 0,0-1,3 3,4 5,-1-1,0 2,0-1,9 14,13 15,-2-16,-17-14,-1 0,0 1,0 0,-1 0,15 19,-21-24,-1 0,1 0,-1 0,0 0,0 0,0 0,0 0,0 0,-1 1,1-1,-1 0,0 0,0 1,0-1,-1 0,1 0,-1 1,0-1,0 0,0 0,0 0,0 0,-1 0,1 0,-1 0,-3 4,-8 10,-1 0,0-1,-19 16,16-16,0 1,-18 24,30-33,-65 81,69-88,0 1,0-1,0 0,-1 0,1 0,0 0,-1 0,1 0,0-1,-1 1,1 0,-1-1,1 1,-1-1,0 1,1-1,-1 0,1 0,-1 1,0-1,1 0,-1-1,1 1,-1 0,0 0,1-1,-1 1,1-1,-1 1,1-1,-1 0,1 1,-1-1,1 0,0 0,0 0,-1 0,1 0,0-1,0 1,0 0,0 0,0-1,0 1,-1-3,-6-9,0-1,1 1,-10-28,12 29,-1-4,-2 1,0-1,-1 1,0 0,-1 1,-1 0,-21-21,31 35,1 0,0 0,-1 0,1-1,0 1,-1 0,1-1,0 1,-1 0,1 0,0-1,0 1,0-1,-1 1,1 0,0-1,0 1,0 0,0-1,0 1,-1-1,1 1,0 0,0-1,0 1,0-1,0 1,0 0,1-1,-1 1,0-1,0 1,0 0,0-1,0 1,0-1,1 1,-1 0,0-1,0 1,1 0,-1-1,0 1,1 0,-1 0,0-1,0 1,1 0,-1 0,1-1,-1 1,0 0,1 0,-1 0,0 0,1 0,-1 0,1 0,-1-1,1 1,-1 0,0 0,1 1,-1-1,1 0,0 0,39-2,-29 2,0-2,0 0,-1-1,1 0,-1-1,1 0,-1-1,0 0,-1 0,1-1,-1 0,0-1,-1 0,0 0,0-1,8-10,-35 46,2 1,0 0,-24 63,42-90,4-6,17-15,22-29,0-26,-44 74,0 0,0 0,0 0,0 0,0-1,0 1,0 0,0 0,0 0,0 0,0 0,1 0,-1 0,0-1,0 1,0 0,0 0,0 0,0 0,1 0,-1 0,0 0,0 0,0 0,0 0,0 0,0 0,1 0,-1 0,0 0,0 0,0 0,0 0,0 0,1 0,-1 0,0 0,0 0,0 0,0 0,0 0,1 0,-1 0,0 0,0 0,0 0,0 0,0 0,0 0,1 1,-1-1,0 0,0 0,0 0,0 0,0 0,0 0,0 1,0-1,0 0,0 0,0 0,4 17,-3 18,-1-17,0 17,-2 0,-7 39,11-69,5-9,19-24,26-45,-51 71,14-32,-15 34,0 0,0 0,0-1,0 1,0 0,0 0,0 0,0 0,0 0,0-1,0 1,0 0,0 0,0 0,0 0,0 0,0-1,-1 1,1 0,0 0,0 0,0 0,0 0,0-1,0 1,0 0,0 0,0 0,-1 0,1 0,0 0,0 0,0 0,0 0,0-1,-1 1,1 0,0 0,0 0,0 0,0 0,0 0,-1 0,1 0,0 0,0 0,0 0,0 0,-1 0,1 0,0 0,0 1,-20 10,-28 28,1 1,-61 69,206-199,-82 71,0 0,-2-1,0 0,-1-1,-1-1,-1 0,-1 0,13-46,-36 107,-1 0,-30 57,44-95,0-1,0 1,0-1,0 0,0 1,0-1,0 0,0 1,0-1,0 0,0 1,0-1,-1 0,1 1,0-1,0 0,0 1,-1-1,1 0,0 0,0 1,-1-1,1 0,0 0,-1 0,1 1,0-1,-1 0,1 0,0 0,-1 0,1 0,0 1,-1-1,1 0,0 0,-1 0,1 0,0 0,-1 0,1 0,-1 0,1-1,-2-18,9-28,3 2,-4 26,-2 0,0 0,-1 0,-1 0,-1-35,-1 54,0-1,0 0,0 1,0-1,0 1,0-1,0 0,0 1,0-1,0 1,0-1,0 1,0-1,0 0,-1 1,1-1,0 1,0-1,-1 1,1-1,0 1,-1-1,1 1,0 0,-1-1,1 1,-1-1,1 1,-1 0,1-1,-1 1,1 0,-1 0,1-1,-1 1,1 0,-2 0,-16 16,-13 34,-35 80,66-130,0 0,0 1,0-1,0 0,-1 1,1-1,0 0,0 0,0 1,0-1,0 0,0 0,-1 1,1-1,0 0,0 0,0 0,-1 1,1-1,0 0,0 0,-1 0,1 0,0 1,0-1,-1 0,1 0,0 0,0 0,-1 0,1 0,0 0,-1 0,1 0,0 0,0 0,-1 0,1 0,0 0,-1 0,1 0,0 0,0 0,-1-1,-4-14,4-29,1 42,0-52,1 45,-1 36,0 44,0-42,0-23,0-10,0-81,0 92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8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1,'2'22,"0"1,2 0,1-1,9 29,5 20,-16-62,1 0,-1 0,1 0,1 0,0-1,0 0,1 0,0 0,0-1,0 0,1 0,1 0,12 9,-8-8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9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1,'0'7,"1"-1,0 1,1 0,-1-1,1 1,0-1,1 0,-1 1,7 8,39 55,-11-17,-13-8,-19-30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1,'1'12,"1"1,1 0,0 0,0-1,11 24,2 8,-4-7,1 0,21 41,-27-65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0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4,-1-2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1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0,'0'4,"0"5,4 6,1 3,1 3,2-1,0-2,-1 1,2-2,-1-1,-1 1,-2 1,2 3,0 0,-2-2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6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0,4-4,1-1,0 0,3-3,0-1,-1-2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37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124 279,'4'-6,"-1"1,0-1,1-1,-2 1,1 0,-1-1,0 1,0-1,-1 0,0 0,0-7,5-15,1-33,-7 51,1-1,0 0,1 1,6-20,-7 29,-1 1,1-1,-1 1,1-1,0 1,0 0,-1-1,1 1,0 0,0 0,0-1,1 1,-1 0,0 0,0 0,1 1,-1-1,0 0,1 0,-1 1,1-1,-1 1,1-1,-1 1,1 0,1-1,1 1,-1 1,1-1,0 1,0-1,-1 1,1 1,-1-1,1 0,-1 1,6 3,5 4,-1 0,0 1,-1 0,12 13,23 17,-37-32,0 0,-1 0,14 16,-20-20,0 0,-1 1,1-1,-1 1,0 0,0-1,0 1,-1 0,0 0,1 0,-2 0,1 9,1 25,-5 49,2-75,-1 0,0 0,-1-1,0 1,-1-1,0 1,-11 19,14-30,0 0,-1 0,1 0,0 0,0-1,-1 1,0 0,1-1,-1 0,0 1,1-1,-1 0,0 0,0 0,0 0,0 0,0 0,0 0,0-1,0 1,-1-1,1 0,0 1,0-1,0 0,-1 0,1-1,0 1,0 0,-3-2,-6-1,0-1,0-1,1 0,-20-13,-19-8,19 17,-131-48,159 56,0 0,0 1,0-1,1 0,-1 0,0 0,1 0,-1-1,0 1,1 0,-1-1,1 1,0-1,-1 1,1-1,0 0,0 0,0 1,0-1,1 0,-1 0,0 0,1 0,-1 0,1 0,0 0,0 0,-1 0,1 0,1 0,-1 0,0 0,0 0,1 0,-1 0,1 0,0 0,-1 0,3-2,3-10,2 1,0 0,0 1,16-18,-1 1,-9 7,0 1,2 1,26-26,-73 132,28-80,-3 5,0 0,1 1,0 0,1 0,0 0,1 0,-3 25,6-36,0-1,0 0,0 1,0-1,0 0,0 1,0-1,0 0,0 1,0-1,1 1,-1-1,0 0,0 1,0-1,0 0,1 0,-1 1,0-1,0 0,0 1,1-1,-1 0,0 0,1 0,-1 1,0-1,1 0,-1 0,0 0,1 0,-1 1,0-1,1 0,-1 0,0 0,1 0,-1 0,0 0,1 0,17-10,10-19,-10 4,23-45,-36 60,0 0,-1 0,0 0,-1 0,0-1,-1 1,0-1,1-11,-3 21,0 1,0 0,0 0,0 0,0-1,0 1,0 0,0 0,0-1,0 1,0 0,0 0,0 0,0-1,0 1,0 0,0 0,0 0,0-1,0 1,0 0,0 0,0 0,-1-1,1 1,0 0,0 0,0 0,0 0,0-1,-1 1,1 0,0 0,0 0,0 0,0 0,-1 0,1 0,0-1,0 1,0 0,-1 0,1 0,0 0,0 0,-1 0,1 0,0 0,0 0,0 0,-1 0,1 0,0 0,0 0,0 1,-1-1,1 0,0 0,-16 14,-12 23,10-11,11-17,1-1,0 1,1 0,-1 1,2-1,0 1,-6 19,10-29,0 0,0 0,0 0,0 1,0-1,0 0,0 0,0 0,0 0,0 1,0-1,0 0,0 0,0 0,0 0,0 1,0-1,0 0,0 0,0 0,0 0,0 0,1 1,-1-1,0 0,0 0,0 0,0 0,0 0,0 0,1 0,-1 0,0 0,0 1,0-1,0 0,1 0,-1 0,0 0,0 0,0 0,0 0,1 0,-1 0,0 0,0 0,0 0,0 0,0 0,1 0,-1-1,0 1,0 0,0 0,0 0,1 0,-1 0,0 0,16-10,12-14,9-19,-29 31,1 1,1 1,13-12,-58 93,-38 47,73-118,0 1,-1-1,1 1,0-1,-1 0,1 1,0-1,0 0,-1 1,1-1,0 1,0-1,0 1,0-1,0 1,-1-1,1 1,0-1,0 1,0-1,0 0,0 1,0-1,1 1,-1-1,0 1,0-1,0 1,0-1,0 1,1-1,-1 0,0 1,0-1,1 1,-1-1,0 0,1 1,-1-1,0 0,1 1,-1-1,1 0,26 0,29-19,-47 14,90-51,-89 50,1-2,-2 0,1 0,-1 0,0-1,14-19,-33 41,-1-1,-23 20,2-2,19-18,9-9,1 0,0-1,-1 1,1 0,0 1,1-1,-1 0,1 1,-1 0,1-1,0 1,-2 5,4-8,0-1,0 0,0 1,0-1,0 0,0 1,0-1,0 0,0 1,0-1,0 0,0 1,0-1,0 0,1 1,-1-1,0 0,0 1,0-1,0 0,1 0,-1 1,0-1,0 0,0 0,1 1,-1-1,0 0,1 0,-1 0,0 1,0-1,1 0,-1 0,0 0,1 0,-1 0,0 0,1 0,-1 0,1 0,18-6,13-18,-22 14,12-10,-16 23,-8 14,-10 13,10-27,0 1,0 0,0 0,0 0,1 0,-1 0,1 0,0 1,0-1,1 0,-1 1,1-1,0 1,1 7,17-37,-2-7,-12 23,0 0,1 0,0 1,1-1,11-13,-44 88,-29 51,52-177,6 25,8-44,-7 61,-3 17,0 0,0 0,1 1,-1-1,0 0,0 0,0 1,0-1,0 0,0 0,0 1,0-1,0 0,0 0,0 0,0 1,0-1,-1 0,1 0,0 1,-1-1,1 0,0 1,-1-1,1 0,-1 1,1-1,-1 1,0-2,-1 2,1 1,0-1,0 0,-1 0,1 0,0 1,0-1,0 1,-1-1,1 1,0-1,0 1,0-1,0 1,0 0,-1 1,-45 43,43-40,-7 5,8-6,-1-1,1 0,0 1,0-1,0 1,0 0,1 0,-3 5,8-5,7-9,14-11,-21 15,8-7,0 0,0 0,-1-1,0-1,-1 0,1 0,-2-1,0 0,0 0,-1-1,9-19,-16 30,1 0,-1 0,1 0,-1 0,1 0,-1 0,0 0,1 0,-1 0,0 0,0 0,0 0,0 0,0 0,0 0,0 0,0 0,0 0,0 0,-1 1,1-1,0 0,-1 0,1 0,-1 0,1 0,-1-1,-1 2,1-1,0 1,0-1,-1 1,1 0,0-1,0 1,-1 0,1 0,0 0,-1 0,1 0,0 0,-1 0,1 0,0 1,-2 0,-6 1,1 1,-1 0,1 1,-13 7,-3 6,0 2,1 0,-25 28,70-67,-14 14,0-1,-1 0,0 0,0 0,-1-1,1 0,7-15,-13 23,-1-1,1 0,-1 0,0 1,1-1,-1 0,0 1,1-1,-1 0,0 0,0 1,0-1,0 0,0 0,0 0,0 1,0-1,0 0,0 0,-1 1,1-1,0 0,0 0,-1 1,1-1,0 0,-1 1,1-1,-1 0,1 1,-1-1,1 1,-1-1,-1 0,0 0,0 1,0-1,0 1,0 0,-1-1,1 1,0 0,0 1,0-1,-1 0,1 1,-2 0,-8 2,0 1,1 0,-18 9,9 0,-1 1,2 1,-20 18,38-33,1 1,-1-1,1 0,-1 1,1-1,-1 1,1-1,-1 1,1-1,-1 1,1 0,-1-1,1 1,0-1,-1 1,1 0,0-1,0 1,0 0,0 0,-1-1,1 1,0 0,0-1,0 1,0 0,1 0,15 4,37-13,-46 6,24-1,-25 6,-19 7,-62 25,59-29,0 1,1 0,-1 1,1 1,-18 14,33-23,-1 0,1 0,-1 1,1-1,-1 1,1-1,-1 0,1 1,0-1,-1 1,1-1,-1 1,1-1,0 1,-1-1,1 1,0-1,0 1,0-1,-1 1,1 0,0-1,0 1,0-1,0 1,0 0,0 0,15 3,33-9,-41 4,271-53,-329 56,38-3,1 1,-1 0,0 1,1 0,-1 1,1 1,-24 7,95-3,-39-3,-3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0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0 123,'56'1,"-2"0,-1-2,89-14,-103 8,0-1,0-3,69-27,-78 27,-24 9,1 0,-1-1,0 1,0-1,0-1,7-4,-2-1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1,-1 4,1 1,0 2,0-1,-1-2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48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0,'-3'2,"1"0,-1 0,0 1,1-1,-1 0,1 1,0 0,0-1,0 1,0 0,1 0,-1 0,1 0,-3 7,1-3,-28 36,-1 4,31-45,0 1,0-1,0 1,1-1,-1 1,1 0,-1 0,1-1,0 1,0 0,0-1,0 1,1 0,-1 0,1-1,0 1,0-1,1 4,5 6,0-2,1 1,0-1,0 0,1-1,1 0,-1 0,2-1,10 7,35 32,-55-45,1-1,-1 1,1-1,0 1,-1-1,1 1,0-1,0 0,0 0,0 0,0 0,0 0,0 0,0-1,1 1,-1-1,0 1,0-1,0 0,1 0,-1 0,0 0,0 0,1 0,-1-1,0 1,0-1,0 0,0 0,0 1,0-1,0 0,0-1,0 1,0 0,0-1,-1 1,1-1,0 1,-1-1,1 0,0-1,9-11,-1-1,-1 0,-1 0,11-26,-3 8,-6 11,-1 1,11-42,-11 32,-8 30,-1 0,0 0,0 0,0 0,0 1,0-1,0 0,0 0,0 0,0 0,0 0,0 0,0 0,-1 0,1 0,0 0,-1 0,1 0,-1 1,1-1,-1 0,1 0,-1 0,0 1,1-1,-1 0,0 1,0-1,1 1,-1-1,0 1,0-1,0 1,0-1,0 1,0 0,1 0,-1-1,0 1,0 0,0 0,0 0,0 0,-1 0,-54 0,43 1,-3-1,0 0,0-1,0-1,-27-6,27 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49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1 101,'1003'0,"-975"-2,50-8,-50 5,48-2,-53 6,20 2,0-3,58-9,-59 5,83-1,-79 6,62-9,-32 2,1 3,109 7,-54 0,-99-1,-1-1,-1 0,0-2,61-11,-54 6,0 2,1 2,0 2,54 5,0-2,280-2,-353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1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95,'5'-2,"-1"1,1-2,-1 1,0 0,1-1,-1 1,0-1,0-1,-1 1,1 0,4-7,17-12,-8 9,17-9,-33 22,-1 0,1 0,-1 0,1 0,-1 1,1-1,-1 0,1 0,-1 0,1 1,-1-1,0 0,1 0,-1 1,1-1,-1 0,0 1,1-1,-1 1,0-1,1 1,-1-1,0 0,0 1,1-1,-1 1,0-1,0 1,0-1,0 1,0-1,1 1,-1-1,0 1,0-1,0 1,-1-1,1 2,2 24,-2-23,0 10,1 8,-1-1,-1 0,0 0,-1 0,-2 1,0-2,-1 1,-7 19,5-26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2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1,'0'4,"0"5,-4 1,-1 3,-4-1,-1 2,2 2,-2-1,1 0,-2-2,1 1,2-3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3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51,'1'-2,"0"-1,0 1,0 0,0 0,0 0,1 0,-1 0,1 1,-1-1,1 0,0 1,0-1,0 1,-1 0,1-1,1 1,3-1,37-16,-42 18,0 0,0 0,0 0,0 0,0 1,-1-1,1 0,0 1,0-1,0 1,-1-1,1 0,0 1,-1 0,1-1,0 1,-1-1,1 1,-1 0,1-1,-1 1,1 0,-1 0,1 0,-1-1,0 1,1 0,-1 0,0 0,0 0,0-1,1 1,-1 0,0 0,-1 1,3 38,-2-34,-4 256,4-242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5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0 117,'11'0,"-1"-1,1 0,-1 0,0-1,0-1,0 0,0 0,0-1,18-9,-12 3,0-1,-1 0,-1-1,22-23,-36 35,0 0,0-1,0 1,0 0,0-1,1 1,-1 0,0-1,0 1,0 0,0 0,1-1,-1 1,0 0,0 0,1 0,-1-1,0 1,0 0,1 0,-1 0,0 0,1-1,-1 1,0 0,1 0,-1 0,0 0,1 0,-1 0,0 0,1 0,-1 0,0 0,0 0,1 0,-1 0,0 0,1 0,-1 0,0 1,1-1,-1 0,0 0,1 0,-1 1,-1 18,-14 26,-1-14,2-8,2 0,0 1,2 0,0 0,-9 41,16-46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9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1418,'1'-3,"0"1,-1-1,1 0,1 0,-1 1,0-1,1 0,-1 1,1 0,0-1,-1 1,1 0,0 0,1 0,3-3,38-27,71-40,4 5,135-55,-217 105,36-23,-38 20,39-17,28-9,-2-5,141-96,135-119,-295 208,31-26,90-69,-156 113,-24 19,1 1,1 2,0 0,44-23,-54 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5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1,'-4'4,"-5"1,-1 4,-3 0,0 3,3 3,-1-1,2 1,-2-2,1 1,-2 2,1 2,-1-2,1 1,-1-4,1 1,-1-2,0-3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6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0 218,'4'-5,"5"0,2-4,2-1,-1-2,2 1,2-1,2-4,3-2,1 2,-3-1,-1 3,-3 0,0 2,-4-1,2 2,-3-1,-2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6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1,'4'4,"2"5,3 5,1 4,1-1,1 1,0-3,0 0,0-3,0 2,0-3,-1 1,2-1,-2 1,-3-2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7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6,0 3,0 3,0 2,0 1,0 0,0 1,0-1,0 0,0-1,0 1,0-1,0-3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58:57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0,5 0,2 0,2 0,1 0,0 0,0 0,1 0,-2 0,-3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22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2887 2,'-48'1,"1"2,-50 10,40-6,0-4,-89-5,38 0,18 3,-99-3,119-9,49 6,0 2,-30-1,-1512 5,1542 0,0 1,-29 6,28-3,0-2,-27 2,-68-6,97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44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0,'9'3,"0"-1,0 1,-1 1,0 0,1 0,-1 0,-1 1,1 1,11 10,0-3,89 54,4-5,119 49,-99-54,155 46,-225-81,99 51,-160-72,28 13,49 24,92 59,-81-42,172 76,-93-67,-155-57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46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1 976,'6'-2,"0"0,0 0,0 0,0-1,-1 0,1 0,-1 0,9-7,3-1,73-44,66-37,40-25,-52 28,42-3,-147 71,77-27,-74 32,74-39,-61 26,105-39,-60 28,217-76,-74 25,-228 86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54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1,'2'15,"2"-1,0 0,0 0,1 0,1 0,1-1,0 1,12 16,-7-8,9 10,39 47,-52-70,14 15,22 28,-42-49,0-1,0 1,0 0,-1 0,1 0,-1 0,0 0,0 0,0 0,0 0,0 1,-1-1,1 0,-1 0,0 6,-1-6,0-1,-1 1,1-1,0 0,-1 1,0-1,1 0,-1 0,0 0,0 0,0 0,-1-1,1 1,0 0,-1-1,1 0,-6 2,-49 19,50-20,-18 6,-6 2,-54 10,62-14,20-5,0 0,0 0,0 0,0-1,-1 1,1-1,0 0,0 0,-4 0,6-1,0 1,0-1,0 0,0 1,0-1,0 0,0 0,0 0,1 0,-1 1,0-1,1 0,-1 0,1 0,-1 0,1 0,-1-1,1 1,0 0,-1 0,1 0,0 0,0 0,0 0,0-1,0 1,0 0,0 0,0 0,1 0,0-2,13-68,-3 24,-4 18,1 0,2 1,1 1,26-50,-8 17,-25 50,-1 0,0 0,-1-1,0 1,-1-1,0 1,0-17,-1 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57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289 55,'-25'0,"-1"-1,1-1,0-1,0-2,1 0,-1-2,-39-16,60 22,0-1,1 1,-1 0,0 0,0 0,0 0,-7 1,10 0,1 0,-1 0,1 0,-1 0,1 0,-1 0,1 0,-1 0,1 1,0-1,-1 0,1 0,-1 1,1-1,-1 0,1 0,0 1,-1-1,1 1,0-1,-1 0,1 1,0-1,-1 1,1 0,4 20,117 244,-106-224,-13-32,1 0,-1 0,2 0,0 0,0-1,0 1,1-1,0 0,9 9,-14-16,0-1,1 0,-1 0,1 1,-1-1,1 0,-1 0,1 1,-1-1,1 0,-1 0,0 0,1 0,-1 0,1 0,-1 0,1 0,-1 0,1 0,-1 0,1 0,-1 0,1 0,-1 0,1-1,-1 1,1 0,-1 0,1-1,-1 1,1-1,14-17,7-30,-20 42,24-62,-14 34,1 0,34-59,-31 72,-11 16,-1 0,0 0,-1 0,1 0,-1-1,0 0,0 1,3-11,-7 15,1 0,0 0,-1 0,1 0,-1 0,1 0,-1 0,0 0,1 0,-1 0,0 1,0-1,1 0,-1 0,0 1,0-1,0 1,0-1,0 1,0-1,0 1,0-1,0 1,0 0,0 0,0 0,0-1,0 1,0 0,-1 0,-40-1,36 1,-6-1,0 2,0 0,-1 0,1 1,-15 5,11-2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1,'444'0,"-427"1,1 0,30 8,31 3,21 0,-68-7,46 2,-44-6,64 12,-85-10,64 12,-62-9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2:17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0 103,'6'-1,"0"-1,0 1,0-1,-1 0,1 0,-1-1,1 0,-1 0,0 0,0 0,-1-1,1 0,0 0,-1 0,0 0,7-10,30-26,-40 40,-1 0,1-1,0 1,-1 0,1-1,0 1,-1 0,1 0,0-1,0 1,-1 0,1 0,0 0,-1 0,1 0,0 0,0 0,-1 0,1 0,0 1,-1-1,1 0,0 0,0 1,-1-1,1 0,-1 1,1-1,0 0,-1 1,1-1,-1 1,1-1,-1 1,1 0,-1-1,1 1,-1-1,0 1,1 0,-1-1,0 1,0 0,1-1,-1 1,0 0,0 0,0-1,0 1,0 0,0 0,0-1,0 2,3 47,-3-45,-2 258,2-242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2:18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1,'0'4,"0"5,0 5,-4 0,-1 2,0 2,-3-2,0 0,1 2,2 1,-2-2,-1-1,-1-2,-1-4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4:46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51,'17'0,"-1"-1,0-1,0 0,0 0,0-2,0 0,0-1,-1-1,0 0,14-9,-28 15,0-1,0 1,0 0,-1-1,1 1,0 0,0-1,0 1,0 0,0 0,0 0,0 0,0 0,-1 0,1 0,0 0,0 0,0 0,0 0,0 1,0-1,0 0,0 1,-1-1,1 0,0 1,1 0,-1 1,1 0,-1 0,1-1,-1 1,0 0,0 0,0 0,0 0,0 1,-1-1,2 2,5 58,-7-61,-1 236,1-217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37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0 126,'10'0,"-1"-1,1 0,-1-1,1 0,-1 0,0-1,0 0,15-7,-1-3,38-27,7-5,-67 45,-1-1,1 1,0 0,-1-1,1 1,-1 0,1-1,-1 1,1 0,0 0,-1 0,1 0,-1 0,1 0,0 0,-1 0,1 0,0 0,-1 0,1 0,-1 0,1 0,0 0,-1 1,1-1,-1 0,1 0,-1 1,1-1,-1 1,1-1,-1 0,1 1,-1-1,1 1,0 0,7 28,-11 34,-12 3,-25 73,35-125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1:37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1,'0'4,"0"5,0 5,-4 1,-1 1,-1 2,2 2,-3-3,0 0,1-3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4:5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1 286,'5'-1,"0"1,1-1,-1 0,0-1,0 1,0-1,0 0,0 0,0-1,-1 0,1 0,-1 0,1 0,-1 0,6-8,7-7,-1-1,16-25,-10 13,93-91,-106 111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4:53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0,'81'89,"-52"-55,37 34,-57-60,14 12,32 36,-47-45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4:5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0,'-1'55,"0"-20,1 0,1 0,3 0,7 38,-7-54,-1 1,-1 0,0 26,-2-26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4:54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0,4 0,1 0,0 0,2 0,-1 0,0 0,0 0,0 0,-1 0,-3 4,-6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24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1,'0'45,"1"-11,-1 1,-2 0,-11 60,-1 4,4-22,5-31,1-1,5 89,-2 37,-10-101,6-49,2 0,-1 30,4 109,0-145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5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1327,'-1'-48,"-2"0,-11-49,-33-202,44 255,2-87,0-19,-10 87,-1-14,-12-110,24 178,-1 0,1 1,-2-1,1 0,-1 1,-1-1,0 1,0 0,0-1,-1 1,0 1,-1-1,0 1,0 0,0 0,-1 0,0 1,-1-1,1 2,-1-1,0 1,-9-6,2 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28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0,'-2'13,"0"0,0-1,-1 0,-1 1,0-1,-7 13,-5 18,9-21,2-11,2 1,-1-1,1 1,1 0,-1 14,3-24,0 0,0 1,0-1,0 0,0 0,1 0,-1 0,1 1,0-1,-1 0,1 0,0 0,0 0,0 0,1-1,-1 1,0 0,1 0,-1-1,1 1,0-1,-1 1,1-1,0 0,0 0,0 0,0 0,0 0,0 0,0 0,0-1,0 1,0-1,3 1,63 2,-48-4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28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30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26 301,'-1'-17,"-1"-1,-7-30,-3-32,11 60,1-48,0 65,0 1,0 0,1 0,-1-1,1 1,-1 0,1 0,0 0,0 0,0-1,0 1,0 1,0-1,1 0,-1 0,0 0,1 1,0-1,-1 0,1 1,0 0,0-1,3-1,-3 3,0 0,-1-1,1 1,0 0,0 0,0 0,0 0,-1 0,1 0,0 1,0-1,-1 1,1-1,0 1,0 0,-1-1,1 1,-1 0,1 0,-1 0,1 0,-1 1,0-1,1 0,-1 1,0-1,0 0,0 1,0-1,0 1,0 0,0-1,-1 1,1 0,-1-1,1 4,4 8,-2 0,0 0,3 21,-6-31,19 95,-17-79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31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0,'-7'1,"0"0,-1 0,1 0,0 1,0 0,1 1,-1-1,0 1,1 1,0-1,-1 1,2 0,-1 0,0 1,1 0,0 0,-7 8,4-3,1-1,0 1,0 0,1 1,1-1,0 1,0 0,1 1,-5 22,8-31,1 0,-1 0,1 0,0 0,0 0,0 0,0 0,1 0,-1 0,1 0,0 0,0 0,0 0,0 0,0 0,1-1,-1 1,1-1,0 1,-1-1,1 1,0-1,1 0,-1 0,0 0,0 0,1 0,0-1,-1 1,1-1,0 0,-1 0,1 0,0 0,0 0,0 0,5 0,14 2,0 0,-1-2,1 0,28-4,-18 2,14 0,-26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33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81 169,'17'0,"0"-1,1-1,-1 0,0-1,26-8,-37 9,0 0,0 0,0-1,0 0,0 0,-1-1,1 0,-1 0,0 0,0-1,-1 1,1-1,-1 0,0 0,0-1,-1 1,0-1,3-6,-5 10,0 1,0-1,-1 1,1-1,-1 1,1-1,-1 0,0 1,0-1,1 0,-1 1,0-1,-1 0,1 1,0-1,0 0,-1 1,1-1,-1 1,1-1,-1 0,0 1,0-1,1 1,-1 0,-2-2,1 0,-1 1,0 0,0 1,0-1,0 0,0 1,0 0,-1 0,1 0,0 0,0 0,-5 0,-10-1,0 2,-1-1,-31 5,43-3,-1 0,1 1,0 0,0 0,0 0,0 1,0 0,1 0,-1 1,1-1,0 2,0-1,0 1,0 0,1 0,0 0,0 1,0-1,1 1,0 0,0 1,1-1,-1 1,1 0,1 0,-1 0,-1 12,4-15,0-1,1 0,0 0,-1 0,1 1,1-1,-1 0,0 0,1-1,-1 1,1 0,0 0,0-1,0 1,0-1,1 0,-1 1,1-1,-1 0,1 0,0-1,4 3,11 6,0 0,25 8,-40-16,16 3,-1 0,1-1,-1-1,1-1,0-1,0 0,24-3,-29 1,6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34.5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2,'59'-1,"67"2,-123-1,-1 1,0-1,0 0,0 1,1 0,-1-1,0 1,0 0,0 0,0 0,0 0,0 1,0-1,0 0,-1 1,1-1,-1 1,1 0,-1 0,3 3,-2-1,0 0,-1 0,1 0,-1 0,0 0,0 0,-1 0,1 1,-1-1,0 7,0-3,-1 0,0 1,-1-1,1 0,-2 0,1-1,-1 1,0 0,-1-1,1 0,-8 11,-2-5,0-1,-1-1,-1 0,0 0,0-2,-1 0,0 0,0-2,-1 0,0-1,-26 6,26-9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35.3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1,'-8'0,"0"1,1 0,-1 1,0-1,1 2,-1-1,1 1,0 0,0 0,0 1,0 0,1 0,-1 1,1 0,0 0,1 0,-1 1,1 0,-6 8,8-10,0 0,1 1,-1-1,1 1,0-1,0 1,0 0,1 0,-1 0,1 0,0 0,1 0,-1 1,1-1,0 0,1 0,-1 0,1 0,0 0,0 1,0-1,1-1,0 1,0 0,0 0,0-1,1 1,0-1,6 8,-4-8,-1 1,1-1,1 1,-1-1,0-1,1 1,0-1,0 0,0-1,0 1,0-1,1 0,-1-1,9 2,9 0,1-2,36-1,-36-1,-5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4:07:46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24 349,'5'-1,"1"0,0 0,-1 0,1-1,-1 0,1 0,-1 0,0-1,0 0,0 0,0 0,0 0,-1-1,0 0,0 0,0 0,7-10,5-7,-1-1,18-35,-29 50,0-1,0-1,0 1,-1-1,0 0,-1-1,0 1,0 0,-1-1,0 1,-1 0,0-1,0 1,-1-1,-1 1,-2-12,4 20,-1-1,1 1,-1-1,1 1,-1 0,0-1,0 1,0 0,1 0,-1 0,0-1,0 1,-1 0,1 0,0 0,0 0,0 1,-1-1,1 0,0 1,-1-1,1 0,-1 1,1 0,-3-1,1 1,1 0,-1 1,1-1,0 1,-1 0,1 0,0 0,0 0,0 0,-1 0,1 1,0-1,0 1,-2 1,-4 5,1 0,0 1,0-1,0 1,-9 19,8-11,-49 114,51-116,2 0,0 1,0 0,1 0,1 0,1 27,1-40,1 0,0 0,0 1,0-1,0 0,0 0,1 0,0 0,-1 0,1-1,0 1,0-1,1 1,-1-1,0 1,1-1,-1 0,1 0,0 0,0-1,0 1,0-1,0 0,0 1,0-1,0 0,0-1,1 1,3 0,3 1,-1-1,1 0,0 0,0-1,-1-1,1 1,0-1,18-5,-13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8:35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4:5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1701,'1'-4,"-1"0,1 0,0-1,0 1,1 0,-1 0,1 0,0 1,0-1,0 0,5-6,38-41,-24 28,27-36,-4-3,-2-1,34-69,-63 101,0 0,-3 0,10-45,9-25,-28 99,33-97,55-112,12-38,-93 227,8-46,-15 58,0 1,1-1,0 1,1-1,0 1,0 0,1 0,0 1,1-1,6-9,14-13,67-78,-86 102,-1 1,1-2,-1 1,0-1,-1 0,1 0,3-11,-3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7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0,'-2'144,"5"156,20-138,-9-91,3 0,46 121,-49-153,10 18,59 104,-24-53,79 182,-82-185,124 174,-112-174,-36-55,64 79,-45-71,88 92,-88-101,-28-24,2-2,36 26,66 47,-14-23,109 61,88 22,515 212,-557-269,-66-26,-124-47,100 20,11 2,184 69,98 11,-363-95,199 32,-144-42,-5 6,-84-14,167 41,31 5,94 36,-242-60,104 41,76 9,-199-58,608 165,-455-123,230 56,-137-33,-1 5,-2 28,-309-108,51 32,-32-17,-27-15,33 27,-45-31,0-1,1 0,0-2,1 0,26 10,-32-17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2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0 147,'9'2,"-1"1,0 0,1 0,-2 1,1 0,0 0,-1 0,1 1,-1 1,11 10,1-1,31 22,-1 2,50 53,-88-80,0-1,1 0,0-1,16 10,-26-18,-1-1,1 0,0 0,-1 0,1 0,0 0,0 0,0 0,0-1,-1 1,1-1,0 1,0-1,0 0,0 0,0 0,0 0,0 0,0 0,0-1,0 1,0 0,0-1,0 0,0 1,0-1,0 0,-1 0,1 0,0 0,-1-1,1 1,-1 0,1-1,-1 1,1-1,-1 1,0-1,0 1,0-1,0 0,1-3,49-125,4-10,-46 122,1 1,1 0,0 1,1 0,26-26,-15 19,-14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9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1558 26,'-934'0,"913"-1,0-1,-29-7,28 4,0 2,-27-1,-10 3,-116 3,106 9,48-6,-1-2,-28 2,27-5,3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0,'12'149,"0"6,-15-36,6 158,9-208,-8-49,-1 1,2 32,-5 21,-2-37,2-1,2 0,11 70,-8-81,-2-1,1 44,-3-42,0-1,9 40,37 159,-33-159,26 149,-39-194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1,'1'11,"2"0,-1 0,1 0,1 0,-1-1,2 1,0-1,0 0,1 0,0-1,12 15,11 19,-17-23,0-1,2-1,0 0,1-1,1-1,0 0,32 23,-46-38,-1 0,0-1,1 1,-1-1,1 1,-1-1,0 0,1 0,-1 0,1 0,-1 0,1 0,-1 0,1 0,-1 0,0 0,1-1,-1 1,1-1,-1 1,0-1,1 0,-1 1,0-1,0 0,0 0,1 0,-1 0,0 0,0 0,0 0,-1 0,1-1,0 1,0 0,-1 0,2-3,5-8,-1 0,0-1,4-15,-5 14,81-181,-79 181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1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1,'-1'1,"1"1,0 0,-1 0,0-1,1 1,-1 0,0-1,0 1,0-1,0 1,0-1,0 1,0-1,-1 0,1 0,0 1,-2 0,-32 22,15-11,-40 24,48-30,0 0,0 0,0 1,1 1,-11 10,20-17,1-1,0 0,0 1,0-1,0 1,0-1,0 1,1-1,-1 1,0-1,1 1,-1 0,1-1,0 1,0 0,-1 0,1-1,0 1,0 0,1 0,-1-1,0 1,0 0,2 1,-1 1,1 0,0 0,0-1,1 1,-1-1,1 0,0 1,0-1,5 4,7 5,1-1,0-1,22 11,11 3,-33-19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0 210,'7'-10,"0"1,-1-1,-1 0,0 0,0 0,3-12,3-5,-9 23,2-6,1 0,-1 0,2 1,-1-1,2 1,8-10,-13 17,0 0,1 0,0 0,-1 0,1 1,0-1,0 1,0-1,0 1,0 0,0 1,1-1,-1 0,0 1,0 0,1-1,-1 1,0 1,0-1,1 0,-1 1,0 0,0-1,0 1,4 2,8 3,-1 1,1 1,-1 0,-1 0,0 2,0 0,0 0,-2 1,15 16,34 30,-48-48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0,0 0,0-3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24,'0'-4,"4"-1,5 0,5 1,5 1,2 2,2 0,1 0,0 1,0 0,1 1,-1-1,-1 0,1 0,-1 0,-4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7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24,'75'-1,"108"-16,-149 14,48 0,-63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8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0,'0'5,"0"4,0 5,0 5,0-2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9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1,'2'27,"1"1,2-1,0 0,2 0,12 31,3 14,-15-33,-6-21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1,'2'1,"1"-1,0 1,0 0,0 1,-1-1,1 0,-1 1,1 0,-1-1,0 1,1 0,3 4,27 31,-29-32,148 185,-86-99,-4 2,-4 2,67 151,23 84,193 477,-303-701,12 28,40 177,-2 114,59 167,-2-11,-119-446,-6 2,-6 0,-4 206,4-37,-3-134,22 198,3 148,-19-226,-9 153,-11-256,3 683,-2-827,-10 55,2-23,-30 140,12-84,28-131,-10 49,3 1,-2 77,11-37,-3 142,-10-156,6-49,-3 50,7-55,-9 44,5-45,-2 48,5-41,-7 44,4-44,-2 46,8 1183,-5-1217,-1-27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0,0 0,1 0,-1 0,0 0,-5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1,6-2,3-1,3-1,2-1,1-1,1 0,-1 0,0 0,0-1,-4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35 307,'-1'-45,"-2"-1,-12-55,9 74,4 19,0 0,0 0,0 0,1 0,1-17,0 23,1 1,0 0,-1-1,1 1,0 0,0 0,0-1,0 1,0 0,1 0,-1 0,0 0,0 0,1 1,-1-1,0 0,1 1,-1-1,1 1,-1-1,1 1,-1-1,1 1,-1 0,1 0,2 0,49 0,-42 1,10-1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0,'4'0,"1"4,4 2,4-1,4-1,-1 3,1 0,1-1,-2-2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7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4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1539 1,'-47'16,"25"-7,-401 105,215-62,-2-14,165-32,1 3,0 1,1 2,1 2,0 2,-70 38,-46 44,144-90,-1-1,1-1,-26 7,25-9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1688 1,'-1'5,"-1"0,0 0,0 0,0-1,-1 1,1-1,-1 1,-6 7,-5 7,-51 123,13-26,-100 211,107-244,10-16,-34 86,-34 181,-31 78,4-86,119-299,-101 272,-4 74,6 0,55-168,33-121,-15 66,-30 110,-6 25,23-81,18-40,31-160,-74 410,52-297,-34 114,49-202,1-13,1-2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5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683 0,'-2'6,"0"-1,0-1,-1 1,1 0,-1-1,0 1,0-1,-1 0,-4 5,-6 9,-33 63,-18 24,21-43,-47 59,-170 170,225-254,-46 42,71-70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00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1,'1'75,"16"108,-11-128,8 39,0-20,-10-49,1 1,13 40,63 181,2 4,-72-207,-2 1,-2 0,-1 0,-2 79,-4-115,0-1,1 1,0 0,1-1,3 10,-1-3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57,'5'1,"-1"-1,1 1,-1 0,1 0,-1 0,1 1,-1 0,0 0,0 0,0 0,0 1,0-1,0 1,-1 0,6 6,6 7,-1 0,14 22,1 1,-12-14,-13-17,0-1,1 0,0-1,0 1,10 8,-14-14,0 0,1 0,-1-1,0 1,0 0,0-1,0 1,0-1,1 0,-1 1,0-1,0 0,1 0,-1 0,0 0,1 0,-1 0,0 0,0 0,1 0,-1-1,0 1,0 0,1-1,-1 1,0-1,0 1,0-1,0 0,0 0,0 1,0-1,0 0,0 0,0 0,0 0,0 0,-1 0,1 0,0 0,0-2,9-13,-1-1,-1 1,-1-1,0-1,-2 1,7-28,-6 20,1 1,14-33,-14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1,'0'9,"1"0,1 0,-1 0,1 0,1 0,0 0,0 0,6 9,41 68,-13-27,-29-42,1 1,1 1,0-2,1 1,1-1,0-1,2 0,0-1,26 23,-37-37,-1 1,1 0,0-1,0 0,0 0,0 1,0-2,0 1,0 0,1-1,-1 1,0-1,0 0,0 0,1 0,-1 0,0-1,0 0,0 1,0-1,0 0,0 0,0-1,0 1,0-1,0 1,0-1,-1 0,1 0,-1 0,3-3,9-9,-1-1,0 0,-1-1,11-21,7-6,25-30,-31 39,2 1,0 2,38-35,-53 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0,4 0,1 0,0 0,-1-4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0,0 0,4 0,1-3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3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31,'4'0,"5"-4,5-1,4 0,-1-3,-3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6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1,0-1,0 1,0-1,0 1,0 0,0-1,0 1,-1 0,1 0,0 0,0-1,-1 1,1 0,-1 0,1 0,-1 0,1 0,-1 0,0 0,1 0,-1 0,0 1,0-1,0 2,5 35,-5-34,0 33,0-29,0 1,0-1,0 1,1-1,0 0,5 15,-5-21,0 1,1-1,-1 0,1 1,-1-1,1 0,0 0,0 0,-1-1,2 1,-1 0,0-1,0 1,0-1,1 0,-1 0,1 0,-1 0,1 0,-1 0,1-1,-1 1,1-1,0 0,-1 1,4-2,124 0,-47-2,-63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1,'0'4,"0"5,0 5,0 5,0 2,0 2,0 1,0 0,0 0,0 1,0-5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1,'0'4,"0"5,0 5,0 5,0 2,0 2,0 1,0 0,0 0,-4-3,-1-7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0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0,3 0,3 0,2 0,1 0,0 0,1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08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1,'0'8,"1"24,-1 0,-1-1,-2 1,-1 0,-2-1,-13 43,-23 33,15-44,-27 102,32-86,-7 33,-22 163,31-178,11-56,-8 78,5-34,7-62,2 1,-2 29,3-18,-7 44,3-45,0 51,5-18,-15 100,12-127,2 59,3-68,-2 1,-1-1,-9 49,7-55,0 1,2-1,2 49,1-47,-1-1,-2 1,-5 36,-26 152,9-76,5 43,-4 5,10-130,6-31,2 0,-2 27,6-34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6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2,'0'0,"0"0,0 0,0 0,0 0,1 0,-1 0,0 0,0 0,0 0,0 0,0 0,0 0,0 0,0 0,0 0,0 0,0 0,0 0,0 0,1 0,-1 0,0 0,0 0,0 0,0 0,0 0,0 0,0 0,0 0,0 0,0 0,1 0,-1 0,0 0,0 0,0 0,0 0,0 0,0 0,0 0,0 0,0 0,0 0,0 0,0 0,0 0,0 0,0-1,0 1,1 0,-1 0,0 0,0 0,0 0,0 0,7 13,7 15,6 13,37 55,-5-9,-51-85,0 0,0 0,0-1,1 1,-1 0,0-1,1 1,-1-1,1 1,0-1,-1 0,1 1,0-1,0 0,0 0,0 0,0-1,0 1,0 0,0-1,0 1,0-1,2 0,1 0,0 0,-1-1,1 0,0 0,-1 0,1 0,-1-1,1 0,-1 0,5-2,9-8,0-1,-1 0,24-23,7-10,-38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34 199,'0'-4,"0"-5,0-6,0-3,0-3,0-2,-4 3,-2 1,1 0,1-1,-3 2,0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2221 0,'-2'15,"0"-1,-1 0,-1 0,0 0,-7 17,-2 6,-87 259,45-142,-51 147,81-230,-67 131,28-72,-62 181,71-166,-100 274,72-192,-10 31,54-138,-22 125,-39 153,65-274,31-111,-69 300,47-118,-19 174,25-231,-57 199,19-96,-4 12,-20 106,12 5,35-199,-73 215,30-123,55-165,-16 48,21-80,3 1,-13 115,24-147,-48 256,30-175,17-84,-2 6,1 1,-1 62,7-60,1-4,-1 0,-2 1,-10 59,5-51,3-1,1 1,2 0,4 48,0 6,-4-41,0-16,1 0,2 0,12 64,43 192,-35-177,3 24,-15-76,-5-40,-2-1,1 30,-4-31,0-2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9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0,0 0,1 0,-1 0,0 0,-1 0,-3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20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0,2 0,1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3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1912 1,'-2'15,"-1"0,0-1,-1 1,-1-1,0 0,-1 0,-10 19,5-11,-14 28,-3 0,-2-2,-57 72,48-68,2 2,-50 100,47-81,-4-3,-2-1,-100 112,13-6,89-112,-90 97,100-125,-213 232,224-243,-1 0,0-2,-2-1,-34 23,29-23,2 1,0 2,-26 28,26-24,0 0,-40 26,35-28,-1-1,-47 25,20-13,47-27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5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2073 0,'-11'1,"1"0,-1 1,1 0,-1 0,1 1,0 0,0 1,-13 7,-78 49,26-14,-27 5,-1-4,-3-5,-117 30,185-60,0 3,2 1,-40 23,40-19,0-2,-76 25,63-26,0 2,1 3,1 1,-49 33,-27 27,73-48,-103 55,-63-2,180-79,19-6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11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2447 0,'-23'2,"0"1,0 1,0 1,0 0,-24 11,16-5,-56 10,-61 13,97-20,-54 7,-81 8,76-8,72-12,-47 5,-45 9,92-14,-74 7,17-5,63-5,-51 1,64-6,0 1,-26 6,-34 3,44-7,1 1,-44 11,61-12,-285 60,69-18,157-25,59-18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3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0,'-4'0,"2"0,7 0,5 0,6 0,3 0,3 0,2 0,0 0,0 0,1 0,-5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7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0,4 0,1 0,0 0,2 0,-1 0,0 0,0 0,-4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6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1796 1,'-17'1,"0"2,1 0,-1 1,1 1,0 0,-24 12,-37 11,-84 27,-23 7,-4 0,28-8,-35 10,36-11,29-3,93-35,-52 19,-40 18,-4 1,118-49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7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1,'-11'71,"8"-60,1 0,0 0,0 0,1 0,1 1,1 15,-1-23,1-1,0 0,0 0,0 0,1 0,-1 0,1 0,0 0,-1 0,1-1,1 1,-1-1,0 1,0-1,1 0,0 0,-1 0,1 0,0 0,0-1,0 1,0-1,0 0,0 0,0 0,6 1,16 2,0 0,1-2,-1 0,0-2,31-4,-28 2,-1 1,1 1,-1 2,35 5,-33-1,0-2,52 1,-61-5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9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5,0 2,0 2,0 1,0 0,0 0,0 1,0-1,0-1,4-3,1-2,0 0,-1-3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8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57,'1'14,"1"0,1 0,0 0,1 0,8 16,1 8,4 26,-11-37,2 0,0 0,2-1,1-1,16 30,-27-54,1 0,-1 0,1 0,0 0,-1-1,1 1,0 0,0 0,-1 0,1-1,0 1,0 0,0-1,0 1,0-1,0 1,0-1,0 1,0-1,0 0,0 0,0 1,0-1,1 0,-1 0,0 0,0 0,0 0,0 0,0-1,0 1,0 0,0 0,0-1,0 1,0-1,0 1,0-1,0 1,0-1,0 0,0 1,0-1,0 0,-1 0,1 0,0 0,-1 1,1-1,-1 0,2-2,5-8,1-1,-1 0,7-18,-7 15,18-34,3 2,1 1,3 1,1 2,54-54,-47 68,-29 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7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2553 570,'-76'0,"18"2,-1-3,-100-14,122 9,-44 0,-34-6,52 2,32 6,1-1,-35-11,-41-8,3 1,-96-24,144 36,-33-6,25 5,-79-24,8 2,0 0,-3-8,-87-33,-102-42,272 99,40 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0,'-15'1,"-1"1,0 0,0 1,1 1,0 0,0 1,0 1,0 0,-25 16,36-19,1 0,0 1,0-1,0 1,1-1,-1 1,1 0,0 0,0 0,0 0,1 1,-1-1,1 0,0 1,0-1,1 1,-1-1,1 8,-1 10,2 1,4 27,-3-38,0 0,1 0,1 0,0 0,0-1,2 1,-1-1,1-1,1 1,0-1,8 10,-4-10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16 255,'0'-4,"0"-6,0-4,0-4,0-3,0-2,0-1,0-1,0 1,0 0,-5 0,0 0,0 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0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1,'18'1,"-1"1,0 1,0 1,0 0,0 2,20 8,-17-6,-1-1,1-1,0-1,21 3,17 3,-43-6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8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0,-3 3,-1 3,0-1,1-1,1-1,1-2,1 0,0 0,-4-1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06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2141 25,'0'1,"-1"0,1 0,-1 0,1 0,-1 0,1 0,-1 0,0-1,1 1,-1 0,0 0,0 0,0-1,1 1,-1 0,0-1,0 1,0-1,0 1,0-1,0 1,0-1,0 0,0 0,-1 1,1-1,-2 0,-35 4,34-4,-422 4,219-7,-796 3,982-1,0-1,-29-7,28 5,0 0,-27 0,14 2,-65-11,89 11,-75-4,66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15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1008 0,'-4'2,"-1"0,1 0,-1 0,1 0,-1 1,1 0,0 0,0 0,1 0,-1 1,-4 5,-17 12,-154 105,-33 22,126-94,-108 90,147-104,-1-2,-101 61,136-92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16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1050 814,'-11'-3,"0"-1,0 0,1 0,-1-1,1 0,0-1,1 0,-12-9,17 12,-108-86,94 75,-183-146,151 124,29 22,0-2,-26-26,-101-94,63 62,38 28,33 31,0 1,-1 0,-1 1,0 0,0 1,-1 1,-1 1,-32-14,34 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0 361,'106'2,"115"-5,-218 3,-1-1,0 1,1-1,-1 0,1 0,-1 0,0 0,1 0,-1 0,0-1,0 1,0-1,0 1,0-1,-1 0,1 0,0 0,-1 0,1 0,-1 0,0 0,0 0,0-1,0 1,0 0,0-1,-1 1,1-1,-1 1,1-6,1-9,-2 0,0 0,-3-29,0 15,4-20,0 35,0 0,-2 0,0 0,-5-29,1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3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59 258,'-1'-12,"-1"1,-1 0,1 1,-2-1,0 0,0 1,-6-10,-9-26,17 42,1 0,-1 0,1 0,0-1,0 1,1 0,-1-1,1 1,0-1,0 1,0 0,1-1,0 1,1-6,0 7,0 0,0 0,0 1,0-1,0 0,0 1,1 0,-1 0,1 0,0 0,0 0,0 0,0 1,0-1,0 1,0 0,0 0,0 0,7-1,9-2,-1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9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1420 1,'-3'2,"0"0,0 0,1 0,-1 0,0 1,1-1,0 1,0 0,0 0,0 0,0 0,0 0,-1 4,-5 6,-141 215,105-150,3 2,4 2,3 1,-25 100,-2 50,-49 165,109-395,-48 147,-44 234,28 31,-33 279,73-501,-8 2,-6 40,1-6,16-114,-3 21,-30 196,32-146,13-115,4-40,-1 53,6-54,-9 45,5-46,-2 47,-8 99,6-94,-3 2,-24 85,19-93,-49 179,43-172,11-27,-9 89,4-68,14-59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0,5-1,4-1,0 2,-1 2,2-2,2-1,-4-1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1,'0'3,"4"3,5-1,6-1,3-1,3-2,2 0,1 0,0-1,1-1,-1 1,0 0,-4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05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922 0,'-1'30,"-10"50,0 20,6-61,-1 0,-2 0,-1-1,-3 0,-27 64,-7 23,30-82,-29 57,27-64,1 2,-15 52,9-18,-3-1,-36 70,-14-5,45-86,-24 57,22-37,14-32,2 1,-14 47,19-49,-2 1,-23 41,-12 33,31-62,10-22,-2 0,-19 35,27-60,-1 0,1 0,-1 0,0 0,0 0,0-1,-1 1,1-1,-1 0,1 0,-1 0,0-1,-5 3,-26 13,24-8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0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903 0,'-1'10,"-1"-1,0 1,0-1,-4 11,-4 12,-60 278,-8-40,19-76,49-159,-30 139,16-57,11-61,-2-1,-2 0,-39 84,16-31,30-78,0 0,-2 0,-1-2,-27 44,27-51,2 1,0 0,2 1,0 0,2 0,-5 26,4-19,-1-1,-1 0,-14 30,-8 16,27-58,-2-1,0 1,-1-1,0-1,-14 19,5-10,12-16,-1-1,0 1,0-1,-10 9,7-6,0 0,0 1,1 0,1 0,0 1,0 0,1 0,1 1,0 0,-5 20,-7 15,12-34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4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1966 0,'-6'2,"1"1,0-1,0 1,0 0,0 1,0-1,1 1,-1 0,1 0,0 0,0 0,-3 7,-5 1,-91 89,-210 156,60-53,27-29,147-115,-231 195,177-140,90-79,-16 9,-95 54,59-41,-14-5,97-45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5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2,'60'-1,"66"2,-123 0,-1-1,0 1,1-1,-1 1,0 0,1 0,-1 0,0 0,0 0,0 1,0-1,0 1,0-1,0 1,0 0,-1 0,1-1,0 1,-1 0,0 1,1-1,-1 0,0 0,0 0,-1 1,2 3,2 8,-1 0,-1 0,1 25,0-3,1 1,-1 44,-3-61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0 238,'0'-4,"0"-5,0-6,0-3,0-3,0-2,0-1,4 4,1 1,0-1,-1 0,3 4,4 3,4 5,4 3,2 3,-2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8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4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0 101,'4'-1,"1"0,-1 0,0-1,0 0,0 0,-1 0,1 0,5-4,10-6,112-55,-129 66,-1 1,1-1,-1 1,1 0,-1-1,1 1,0 0,-1 0,1 0,-1 0,1 1,0-1,-1 0,1 1,-1-1,1 1,-1-1,1 1,-1 0,1 0,-1 0,0 0,0 0,1 0,-1 0,0 0,0 0,0 0,0 1,0-1,0 0,0 1,-1-1,2 3,3 8,0-1,-1 1,5 20,-4-10,46 161,-38-127,-7-42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D099-7D71-495D-AA60-01DFD0C7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59822-F80A-4B84-98E7-E230339C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A2289-68BC-4005-A2FB-A679170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DFDD8-D118-4579-A2E7-9547AF8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342E4-9CBD-481E-8EEE-B40593C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257B2-A5C5-468C-B9DB-68C1A29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C0386-1420-4457-A785-8BC675F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9B9C6-7327-4253-B72C-04C355F4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42CA7-A3C1-49BB-878D-342CA36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0EEB9-1EB0-48AD-82E5-F3499A1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D030E-5F8B-4D95-9A78-376F0D59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CD50B-7691-4C85-82A5-18945BD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AAF10-4937-443F-8D0D-7526DB1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749D8-D963-4D5D-976D-B4341A0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7E78F-FF3F-48F3-99D6-16537BEF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1DCB9-77DB-4029-BC82-1822E54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36219-7930-488E-9967-2C64F399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4EF7-A853-40E5-A99C-ED65540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DB40E-E634-497C-AA2A-E96111D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1C321-0DC1-44E0-9E1F-D50E695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1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0E59-2B9F-4349-83BF-0CE31188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FF919-BBF5-4FEF-840C-0B787601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775C2-42E6-4667-9FD8-BE1D88F1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4FA0C-0EEA-43CB-8C67-1EAE61CB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EBC0-8AF5-4A61-AB06-D0C29D0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9D8-FA46-4D0B-B953-FA733007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2E15B-17C4-4326-A793-E519761C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1B50B-907E-42DA-A9E2-DD03BCBB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FCE1-9FF4-4376-8B9B-CF31C88C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4035E-9218-4ED0-908B-8655F7E4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0C583-93C6-4B30-89B3-3E3F6B6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5037A-E365-460A-9A8F-D9C316CE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6FD78-6D62-4D5A-92D8-48D22B89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C473A-9C58-4540-B07E-89D32186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F7DFE-C80F-45B9-8385-86B8BD55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325FB6-3828-4E14-B2A5-1300C0EBF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813B64-619D-4D64-882E-C563D25C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EBF6AB-15A0-41A4-BA9D-76C4B84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36EA33-5877-415D-BB46-C7FEAE8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9A06-C41A-4217-BF29-A553D6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4CBAB-3857-4748-8093-E93B5A9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9A71F-82DE-47A0-AD1B-C37CDFC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35C8A-6F6B-4FE0-A80B-64EDCE2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3A15C4-DBC4-4868-BA23-E69E7F5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78A762-645E-4649-B061-6DCF9E5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C2882-89A6-46A0-9035-1C3E468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C06A6-EB58-4095-92F4-4782F7E0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9EF4A-91CB-439E-99E9-A5B2492D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1DCA0-39E3-4A54-A579-194C1BBE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E98D2-2213-496F-B5E6-7BC01B6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2553A-1F0C-4AE3-92D3-A05A9E49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E5960-D8B2-4CC9-8AD4-50FE277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4163-FD65-49EC-8162-5CE6F2C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395DC9-6DEA-494A-9C2C-34B57DA3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DB32A-72BB-456D-9856-4D2E52CF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41F3-58D3-496B-B251-FC4EE1F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72439-F597-4330-A943-58DE7AA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53307-FA65-4137-AE93-9E78244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CE775E-94DB-4F1D-BF00-A0F6D68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BC10-8852-4B8A-A59F-6AE94F2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BFAF-A4FE-4FC6-B79E-98D1E4EA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73B15-89A7-4614-84F5-7189972D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6179-A6CF-4AB5-99EE-25C0F018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5.png"/><Relationship Id="rId21" Type="http://schemas.openxmlformats.org/officeDocument/2006/relationships/image" Target="../media/image207.png"/><Relationship Id="rId42" Type="http://schemas.openxmlformats.org/officeDocument/2006/relationships/customXml" Target="../ink/ink222.xml"/><Relationship Id="rId63" Type="http://schemas.openxmlformats.org/officeDocument/2006/relationships/image" Target="../media/image228.png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59" Type="http://schemas.openxmlformats.org/officeDocument/2006/relationships/image" Target="../media/image276.png"/><Relationship Id="rId170" Type="http://schemas.openxmlformats.org/officeDocument/2006/relationships/customXml" Target="../ink/ink286.xml"/><Relationship Id="rId191" Type="http://schemas.openxmlformats.org/officeDocument/2006/relationships/image" Target="../media/image292.png"/><Relationship Id="rId205" Type="http://schemas.openxmlformats.org/officeDocument/2006/relationships/image" Target="../media/image299.png"/><Relationship Id="rId226" Type="http://schemas.openxmlformats.org/officeDocument/2006/relationships/customXml" Target="../ink/ink314.xml"/><Relationship Id="rId247" Type="http://schemas.openxmlformats.org/officeDocument/2006/relationships/image" Target="../media/image319.png"/><Relationship Id="rId107" Type="http://schemas.openxmlformats.org/officeDocument/2006/relationships/image" Target="../media/image250.png"/><Relationship Id="rId11" Type="http://schemas.openxmlformats.org/officeDocument/2006/relationships/image" Target="../media/image202.png"/><Relationship Id="rId32" Type="http://schemas.openxmlformats.org/officeDocument/2006/relationships/customXml" Target="../ink/ink217.xml"/><Relationship Id="rId53" Type="http://schemas.openxmlformats.org/officeDocument/2006/relationships/image" Target="../media/image223.png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149" Type="http://schemas.openxmlformats.org/officeDocument/2006/relationships/image" Target="../media/image271.png"/><Relationship Id="rId5" Type="http://schemas.openxmlformats.org/officeDocument/2006/relationships/image" Target="../media/image199.png"/><Relationship Id="rId95" Type="http://schemas.openxmlformats.org/officeDocument/2006/relationships/image" Target="../media/image244.png"/><Relationship Id="rId160" Type="http://schemas.openxmlformats.org/officeDocument/2006/relationships/customXml" Target="../ink/ink281.xml"/><Relationship Id="rId181" Type="http://schemas.openxmlformats.org/officeDocument/2006/relationships/image" Target="../media/image287.png"/><Relationship Id="rId216" Type="http://schemas.openxmlformats.org/officeDocument/2006/relationships/customXml" Target="../ink/ink309.xml"/><Relationship Id="rId237" Type="http://schemas.openxmlformats.org/officeDocument/2006/relationships/image" Target="../media/image314.png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43" Type="http://schemas.openxmlformats.org/officeDocument/2006/relationships/image" Target="../media/image218.png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Relationship Id="rId139" Type="http://schemas.openxmlformats.org/officeDocument/2006/relationships/image" Target="../media/image266.png"/><Relationship Id="rId85" Type="http://schemas.openxmlformats.org/officeDocument/2006/relationships/image" Target="../media/image239.png"/><Relationship Id="rId150" Type="http://schemas.openxmlformats.org/officeDocument/2006/relationships/customXml" Target="../ink/ink276.xml"/><Relationship Id="rId171" Type="http://schemas.openxmlformats.org/officeDocument/2006/relationships/image" Target="../media/image282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310.png"/><Relationship Id="rId248" Type="http://schemas.openxmlformats.org/officeDocument/2006/relationships/customXml" Target="../ink/ink325.xml"/><Relationship Id="rId12" Type="http://schemas.openxmlformats.org/officeDocument/2006/relationships/customXml" Target="../ink/ink208.xml"/><Relationship Id="rId33" Type="http://schemas.openxmlformats.org/officeDocument/2006/relationships/image" Target="../media/image213.png"/><Relationship Id="rId108" Type="http://schemas.openxmlformats.org/officeDocument/2006/relationships/customXml" Target="../ink/ink255.xml"/><Relationship Id="rId129" Type="http://schemas.openxmlformats.org/officeDocument/2006/relationships/image" Target="../media/image261.png"/><Relationship Id="rId54" Type="http://schemas.openxmlformats.org/officeDocument/2006/relationships/customXml" Target="../ink/ink228.xml"/><Relationship Id="rId75" Type="http://schemas.openxmlformats.org/officeDocument/2006/relationships/image" Target="../media/image234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77.png"/><Relationship Id="rId182" Type="http://schemas.openxmlformats.org/officeDocument/2006/relationships/customXml" Target="../ink/ink292.xml"/><Relationship Id="rId217" Type="http://schemas.openxmlformats.org/officeDocument/2006/relationships/image" Target="../media/image305.png"/><Relationship Id="rId6" Type="http://schemas.openxmlformats.org/officeDocument/2006/relationships/customXml" Target="../ink/ink205.xml"/><Relationship Id="rId238" Type="http://schemas.openxmlformats.org/officeDocument/2006/relationships/customXml" Target="../ink/ink320.xml"/><Relationship Id="rId259" Type="http://schemas.openxmlformats.org/officeDocument/2006/relationships/image" Target="../media/image325.png"/><Relationship Id="rId23" Type="http://schemas.openxmlformats.org/officeDocument/2006/relationships/image" Target="../media/image208.png"/><Relationship Id="rId28" Type="http://schemas.openxmlformats.org/officeDocument/2006/relationships/customXml" Target="../ink/ink215.xml"/><Relationship Id="rId49" Type="http://schemas.openxmlformats.org/officeDocument/2006/relationships/image" Target="../media/image221.png"/><Relationship Id="rId114" Type="http://schemas.openxmlformats.org/officeDocument/2006/relationships/customXml" Target="../ink/ink258.xml"/><Relationship Id="rId119" Type="http://schemas.openxmlformats.org/officeDocument/2006/relationships/image" Target="../media/image256.png"/><Relationship Id="rId44" Type="http://schemas.openxmlformats.org/officeDocument/2006/relationships/customXml" Target="../ink/ink223.xml"/><Relationship Id="rId60" Type="http://schemas.openxmlformats.org/officeDocument/2006/relationships/customXml" Target="../ink/ink231.xml"/><Relationship Id="rId65" Type="http://schemas.openxmlformats.org/officeDocument/2006/relationships/image" Target="../media/image229.png"/><Relationship Id="rId81" Type="http://schemas.openxmlformats.org/officeDocument/2006/relationships/image" Target="../media/image237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35" Type="http://schemas.openxmlformats.org/officeDocument/2006/relationships/image" Target="../media/image264.png"/><Relationship Id="rId151" Type="http://schemas.openxmlformats.org/officeDocument/2006/relationships/image" Target="../media/image272.png"/><Relationship Id="rId156" Type="http://schemas.openxmlformats.org/officeDocument/2006/relationships/customXml" Target="../ink/ink279.xml"/><Relationship Id="rId177" Type="http://schemas.openxmlformats.org/officeDocument/2006/relationships/image" Target="../media/image285.png"/><Relationship Id="rId198" Type="http://schemas.openxmlformats.org/officeDocument/2006/relationships/customXml" Target="../ink/ink300.xml"/><Relationship Id="rId172" Type="http://schemas.openxmlformats.org/officeDocument/2006/relationships/customXml" Target="../ink/ink287.xml"/><Relationship Id="rId193" Type="http://schemas.openxmlformats.org/officeDocument/2006/relationships/image" Target="../media/image293.png"/><Relationship Id="rId202" Type="http://schemas.openxmlformats.org/officeDocument/2006/relationships/customXml" Target="../ink/ink302.xml"/><Relationship Id="rId207" Type="http://schemas.openxmlformats.org/officeDocument/2006/relationships/image" Target="../media/image300.png"/><Relationship Id="rId223" Type="http://schemas.openxmlformats.org/officeDocument/2006/relationships/image" Target="../media/image308.png"/><Relationship Id="rId228" Type="http://schemas.openxmlformats.org/officeDocument/2006/relationships/customXml" Target="../ink/ink315.xml"/><Relationship Id="rId244" Type="http://schemas.openxmlformats.org/officeDocument/2006/relationships/customXml" Target="../ink/ink323.xml"/><Relationship Id="rId249" Type="http://schemas.openxmlformats.org/officeDocument/2006/relationships/image" Target="../media/image320.png"/><Relationship Id="rId13" Type="http://schemas.openxmlformats.org/officeDocument/2006/relationships/image" Target="../media/image203.png"/><Relationship Id="rId18" Type="http://schemas.openxmlformats.org/officeDocument/2006/relationships/customXml" Target="../ink/ink211.xml"/><Relationship Id="rId39" Type="http://schemas.openxmlformats.org/officeDocument/2006/relationships/image" Target="../media/image216.png"/><Relationship Id="rId109" Type="http://schemas.openxmlformats.org/officeDocument/2006/relationships/image" Target="../media/image251.png"/><Relationship Id="rId260" Type="http://schemas.openxmlformats.org/officeDocument/2006/relationships/customXml" Target="../ink/ink331.xml"/><Relationship Id="rId265" Type="http://schemas.openxmlformats.org/officeDocument/2006/relationships/image" Target="../media/image328.png"/><Relationship Id="rId34" Type="http://schemas.openxmlformats.org/officeDocument/2006/relationships/customXml" Target="../ink/ink218.xml"/><Relationship Id="rId50" Type="http://schemas.openxmlformats.org/officeDocument/2006/relationships/customXml" Target="../ink/ink226.xml"/><Relationship Id="rId55" Type="http://schemas.openxmlformats.org/officeDocument/2006/relationships/image" Target="../media/image224.png"/><Relationship Id="rId76" Type="http://schemas.openxmlformats.org/officeDocument/2006/relationships/customXml" Target="../ink/ink239.xml"/><Relationship Id="rId97" Type="http://schemas.openxmlformats.org/officeDocument/2006/relationships/image" Target="../media/image245.png"/><Relationship Id="rId104" Type="http://schemas.openxmlformats.org/officeDocument/2006/relationships/customXml" Target="../ink/ink253.xml"/><Relationship Id="rId120" Type="http://schemas.openxmlformats.org/officeDocument/2006/relationships/customXml" Target="../ink/ink261.xml"/><Relationship Id="rId125" Type="http://schemas.openxmlformats.org/officeDocument/2006/relationships/image" Target="../media/image259.png"/><Relationship Id="rId141" Type="http://schemas.openxmlformats.org/officeDocument/2006/relationships/image" Target="../media/image267.png"/><Relationship Id="rId146" Type="http://schemas.openxmlformats.org/officeDocument/2006/relationships/customXml" Target="../ink/ink274.xml"/><Relationship Id="rId167" Type="http://schemas.openxmlformats.org/officeDocument/2006/relationships/image" Target="../media/image280.png"/><Relationship Id="rId188" Type="http://schemas.openxmlformats.org/officeDocument/2006/relationships/customXml" Target="../ink/ink295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7.xml"/><Relationship Id="rId162" Type="http://schemas.openxmlformats.org/officeDocument/2006/relationships/customXml" Target="../ink/ink282.xml"/><Relationship Id="rId183" Type="http://schemas.openxmlformats.org/officeDocument/2006/relationships/image" Target="../media/image288.png"/><Relationship Id="rId213" Type="http://schemas.openxmlformats.org/officeDocument/2006/relationships/image" Target="../media/image303.png"/><Relationship Id="rId218" Type="http://schemas.openxmlformats.org/officeDocument/2006/relationships/customXml" Target="../ink/ink310.xml"/><Relationship Id="rId234" Type="http://schemas.openxmlformats.org/officeDocument/2006/relationships/customXml" Target="../ink/ink318.xml"/><Relationship Id="rId239" Type="http://schemas.openxmlformats.org/officeDocument/2006/relationships/image" Target="../media/image315.png"/><Relationship Id="rId2" Type="http://schemas.openxmlformats.org/officeDocument/2006/relationships/customXml" Target="../ink/ink203.xml"/><Relationship Id="rId29" Type="http://schemas.openxmlformats.org/officeDocument/2006/relationships/image" Target="../media/image211.png"/><Relationship Id="rId250" Type="http://schemas.openxmlformats.org/officeDocument/2006/relationships/customXml" Target="../ink/ink326.xml"/><Relationship Id="rId255" Type="http://schemas.openxmlformats.org/officeDocument/2006/relationships/image" Target="../media/image323.png"/><Relationship Id="rId24" Type="http://schemas.openxmlformats.org/officeDocument/2006/relationships/customXml" Target="../ink/ink213.xml"/><Relationship Id="rId40" Type="http://schemas.openxmlformats.org/officeDocument/2006/relationships/customXml" Target="../ink/ink221.xml"/><Relationship Id="rId45" Type="http://schemas.openxmlformats.org/officeDocument/2006/relationships/image" Target="../media/image219.png"/><Relationship Id="rId66" Type="http://schemas.openxmlformats.org/officeDocument/2006/relationships/customXml" Target="../ink/ink234.xml"/><Relationship Id="rId87" Type="http://schemas.openxmlformats.org/officeDocument/2006/relationships/image" Target="../media/image240.png"/><Relationship Id="rId110" Type="http://schemas.openxmlformats.org/officeDocument/2006/relationships/customXml" Target="../ink/ink256.xml"/><Relationship Id="rId115" Type="http://schemas.openxmlformats.org/officeDocument/2006/relationships/image" Target="../media/image254.png"/><Relationship Id="rId131" Type="http://schemas.openxmlformats.org/officeDocument/2006/relationships/image" Target="../media/image262.png"/><Relationship Id="rId136" Type="http://schemas.openxmlformats.org/officeDocument/2006/relationships/customXml" Target="../ink/ink269.xml"/><Relationship Id="rId157" Type="http://schemas.openxmlformats.org/officeDocument/2006/relationships/image" Target="../media/image275.png"/><Relationship Id="rId178" Type="http://schemas.openxmlformats.org/officeDocument/2006/relationships/customXml" Target="../ink/ink290.xml"/><Relationship Id="rId61" Type="http://schemas.openxmlformats.org/officeDocument/2006/relationships/image" Target="../media/image227.png"/><Relationship Id="rId82" Type="http://schemas.openxmlformats.org/officeDocument/2006/relationships/customXml" Target="../ink/ink242.xml"/><Relationship Id="rId152" Type="http://schemas.openxmlformats.org/officeDocument/2006/relationships/customXml" Target="../ink/ink277.xml"/><Relationship Id="rId173" Type="http://schemas.openxmlformats.org/officeDocument/2006/relationships/image" Target="../media/image283.png"/><Relationship Id="rId194" Type="http://schemas.openxmlformats.org/officeDocument/2006/relationships/customXml" Target="../ink/ink298.xml"/><Relationship Id="rId199" Type="http://schemas.openxmlformats.org/officeDocument/2006/relationships/image" Target="../media/image296.png"/><Relationship Id="rId203" Type="http://schemas.openxmlformats.org/officeDocument/2006/relationships/image" Target="../media/image298.png"/><Relationship Id="rId208" Type="http://schemas.openxmlformats.org/officeDocument/2006/relationships/customXml" Target="../ink/ink305.xml"/><Relationship Id="rId229" Type="http://schemas.openxmlformats.org/officeDocument/2006/relationships/image" Target="../media/image311.png"/><Relationship Id="rId224" Type="http://schemas.openxmlformats.org/officeDocument/2006/relationships/customXml" Target="../ink/ink313.xml"/><Relationship Id="rId240" Type="http://schemas.openxmlformats.org/officeDocument/2006/relationships/customXml" Target="../ink/ink321.xml"/><Relationship Id="rId245" Type="http://schemas.openxmlformats.org/officeDocument/2006/relationships/image" Target="../media/image318.png"/><Relationship Id="rId261" Type="http://schemas.openxmlformats.org/officeDocument/2006/relationships/image" Target="../media/image326.png"/><Relationship Id="rId266" Type="http://schemas.openxmlformats.org/officeDocument/2006/relationships/customXml" Target="../ink/ink334.xml"/><Relationship Id="rId14" Type="http://schemas.openxmlformats.org/officeDocument/2006/relationships/customXml" Target="../ink/ink209.xml"/><Relationship Id="rId30" Type="http://schemas.openxmlformats.org/officeDocument/2006/relationships/customXml" Target="../ink/ink216.xml"/><Relationship Id="rId35" Type="http://schemas.openxmlformats.org/officeDocument/2006/relationships/image" Target="../media/image214.png"/><Relationship Id="rId56" Type="http://schemas.openxmlformats.org/officeDocument/2006/relationships/customXml" Target="../ink/ink229.xml"/><Relationship Id="rId77" Type="http://schemas.openxmlformats.org/officeDocument/2006/relationships/image" Target="../media/image235.png"/><Relationship Id="rId100" Type="http://schemas.openxmlformats.org/officeDocument/2006/relationships/customXml" Target="../ink/ink251.xml"/><Relationship Id="rId105" Type="http://schemas.openxmlformats.org/officeDocument/2006/relationships/image" Target="../media/image249.png"/><Relationship Id="rId126" Type="http://schemas.openxmlformats.org/officeDocument/2006/relationships/customXml" Target="../ink/ink264.xml"/><Relationship Id="rId147" Type="http://schemas.openxmlformats.org/officeDocument/2006/relationships/image" Target="../media/image270.png"/><Relationship Id="rId168" Type="http://schemas.openxmlformats.org/officeDocument/2006/relationships/customXml" Target="../ink/ink285.xml"/><Relationship Id="rId8" Type="http://schemas.openxmlformats.org/officeDocument/2006/relationships/customXml" Target="../ink/ink206.xml"/><Relationship Id="rId51" Type="http://schemas.openxmlformats.org/officeDocument/2006/relationships/image" Target="../media/image222.png"/><Relationship Id="rId72" Type="http://schemas.openxmlformats.org/officeDocument/2006/relationships/customXml" Target="../ink/ink237.xml"/><Relationship Id="rId93" Type="http://schemas.openxmlformats.org/officeDocument/2006/relationships/image" Target="../media/image243.png"/><Relationship Id="rId98" Type="http://schemas.openxmlformats.org/officeDocument/2006/relationships/customXml" Target="../ink/ink250.xml"/><Relationship Id="rId121" Type="http://schemas.openxmlformats.org/officeDocument/2006/relationships/image" Target="../media/image257.png"/><Relationship Id="rId142" Type="http://schemas.openxmlformats.org/officeDocument/2006/relationships/customXml" Target="../ink/ink272.xml"/><Relationship Id="rId163" Type="http://schemas.openxmlformats.org/officeDocument/2006/relationships/image" Target="../media/image278.png"/><Relationship Id="rId184" Type="http://schemas.openxmlformats.org/officeDocument/2006/relationships/customXml" Target="../ink/ink293.xml"/><Relationship Id="rId189" Type="http://schemas.openxmlformats.org/officeDocument/2006/relationships/image" Target="../media/image291.png"/><Relationship Id="rId219" Type="http://schemas.openxmlformats.org/officeDocument/2006/relationships/image" Target="../media/image306.png"/><Relationship Id="rId3" Type="http://schemas.openxmlformats.org/officeDocument/2006/relationships/image" Target="../media/image1980.PNG"/><Relationship Id="rId214" Type="http://schemas.openxmlformats.org/officeDocument/2006/relationships/customXml" Target="../ink/ink308.xml"/><Relationship Id="rId230" Type="http://schemas.openxmlformats.org/officeDocument/2006/relationships/customXml" Target="../ink/ink316.xml"/><Relationship Id="rId235" Type="http://schemas.openxmlformats.org/officeDocument/2006/relationships/image" Target="../media/image313.png"/><Relationship Id="rId251" Type="http://schemas.openxmlformats.org/officeDocument/2006/relationships/image" Target="../media/image321.png"/><Relationship Id="rId256" Type="http://schemas.openxmlformats.org/officeDocument/2006/relationships/customXml" Target="../ink/ink329.xml"/><Relationship Id="rId25" Type="http://schemas.openxmlformats.org/officeDocument/2006/relationships/image" Target="../media/image209.png"/><Relationship Id="rId46" Type="http://schemas.openxmlformats.org/officeDocument/2006/relationships/customXml" Target="../ink/ink224.xml"/><Relationship Id="rId67" Type="http://schemas.openxmlformats.org/officeDocument/2006/relationships/image" Target="../media/image230.png"/><Relationship Id="rId116" Type="http://schemas.openxmlformats.org/officeDocument/2006/relationships/customXml" Target="../ink/ink259.xml"/><Relationship Id="rId137" Type="http://schemas.openxmlformats.org/officeDocument/2006/relationships/image" Target="../media/image265.png"/><Relationship Id="rId158" Type="http://schemas.openxmlformats.org/officeDocument/2006/relationships/customXml" Target="../ink/ink280.xml"/><Relationship Id="rId41" Type="http://schemas.openxmlformats.org/officeDocument/2006/relationships/image" Target="../media/image217.png"/><Relationship Id="rId62" Type="http://schemas.openxmlformats.org/officeDocument/2006/relationships/customXml" Target="../ink/ink232.xml"/><Relationship Id="rId83" Type="http://schemas.openxmlformats.org/officeDocument/2006/relationships/image" Target="../media/image238.png"/><Relationship Id="rId88" Type="http://schemas.openxmlformats.org/officeDocument/2006/relationships/customXml" Target="../ink/ink245.xml"/><Relationship Id="rId111" Type="http://schemas.openxmlformats.org/officeDocument/2006/relationships/image" Target="../media/image252.png"/><Relationship Id="rId132" Type="http://schemas.openxmlformats.org/officeDocument/2006/relationships/customXml" Target="../ink/ink267.xml"/><Relationship Id="rId153" Type="http://schemas.openxmlformats.org/officeDocument/2006/relationships/image" Target="../media/image273.png"/><Relationship Id="rId174" Type="http://schemas.openxmlformats.org/officeDocument/2006/relationships/customXml" Target="../ink/ink288.xml"/><Relationship Id="rId179" Type="http://schemas.openxmlformats.org/officeDocument/2006/relationships/image" Target="../media/image286.png"/><Relationship Id="rId195" Type="http://schemas.openxmlformats.org/officeDocument/2006/relationships/image" Target="../media/image294.png"/><Relationship Id="rId209" Type="http://schemas.openxmlformats.org/officeDocument/2006/relationships/image" Target="../media/image301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0" Type="http://schemas.openxmlformats.org/officeDocument/2006/relationships/customXml" Target="../ink/ink311.xml"/><Relationship Id="rId225" Type="http://schemas.openxmlformats.org/officeDocument/2006/relationships/image" Target="../media/image309.png"/><Relationship Id="rId241" Type="http://schemas.openxmlformats.org/officeDocument/2006/relationships/image" Target="../media/image316.png"/><Relationship Id="rId246" Type="http://schemas.openxmlformats.org/officeDocument/2006/relationships/customXml" Target="../ink/ink324.xml"/><Relationship Id="rId267" Type="http://schemas.openxmlformats.org/officeDocument/2006/relationships/image" Target="../media/image329.png"/><Relationship Id="rId15" Type="http://schemas.openxmlformats.org/officeDocument/2006/relationships/image" Target="../media/image204.png"/><Relationship Id="rId36" Type="http://schemas.openxmlformats.org/officeDocument/2006/relationships/customXml" Target="../ink/ink219.xml"/><Relationship Id="rId57" Type="http://schemas.openxmlformats.org/officeDocument/2006/relationships/image" Target="../media/image225.png"/><Relationship Id="rId106" Type="http://schemas.openxmlformats.org/officeDocument/2006/relationships/customXml" Target="../ink/ink254.xml"/><Relationship Id="rId127" Type="http://schemas.openxmlformats.org/officeDocument/2006/relationships/image" Target="../media/image260.png"/><Relationship Id="rId262" Type="http://schemas.openxmlformats.org/officeDocument/2006/relationships/customXml" Target="../ink/ink332.xml"/><Relationship Id="rId10" Type="http://schemas.openxmlformats.org/officeDocument/2006/relationships/customXml" Target="../ink/ink207.xml"/><Relationship Id="rId31" Type="http://schemas.openxmlformats.org/officeDocument/2006/relationships/image" Target="../media/image212.png"/><Relationship Id="rId52" Type="http://schemas.openxmlformats.org/officeDocument/2006/relationships/customXml" Target="../ink/ink227.xml"/><Relationship Id="rId73" Type="http://schemas.openxmlformats.org/officeDocument/2006/relationships/image" Target="../media/image233.png"/><Relationship Id="rId78" Type="http://schemas.openxmlformats.org/officeDocument/2006/relationships/customXml" Target="../ink/ink240.xml"/><Relationship Id="rId94" Type="http://schemas.openxmlformats.org/officeDocument/2006/relationships/customXml" Target="../ink/ink248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62.xml"/><Relationship Id="rId143" Type="http://schemas.openxmlformats.org/officeDocument/2006/relationships/image" Target="../media/image268.png"/><Relationship Id="rId148" Type="http://schemas.openxmlformats.org/officeDocument/2006/relationships/customXml" Target="../ink/ink275.xml"/><Relationship Id="rId164" Type="http://schemas.openxmlformats.org/officeDocument/2006/relationships/customXml" Target="../ink/ink283.xml"/><Relationship Id="rId169" Type="http://schemas.openxmlformats.org/officeDocument/2006/relationships/image" Target="../media/image281.png"/><Relationship Id="rId185" Type="http://schemas.openxmlformats.org/officeDocument/2006/relationships/image" Target="../media/image289.png"/><Relationship Id="rId4" Type="http://schemas.openxmlformats.org/officeDocument/2006/relationships/customXml" Target="../ink/ink204.xml"/><Relationship Id="rId9" Type="http://schemas.openxmlformats.org/officeDocument/2006/relationships/image" Target="../media/image201.png"/><Relationship Id="rId180" Type="http://schemas.openxmlformats.org/officeDocument/2006/relationships/customXml" Target="../ink/ink291.xml"/><Relationship Id="rId210" Type="http://schemas.openxmlformats.org/officeDocument/2006/relationships/customXml" Target="../ink/ink306.xml"/><Relationship Id="rId215" Type="http://schemas.openxmlformats.org/officeDocument/2006/relationships/image" Target="../media/image304.png"/><Relationship Id="rId236" Type="http://schemas.openxmlformats.org/officeDocument/2006/relationships/customXml" Target="../ink/ink319.xml"/><Relationship Id="rId257" Type="http://schemas.openxmlformats.org/officeDocument/2006/relationships/image" Target="../media/image324.png"/><Relationship Id="rId26" Type="http://schemas.openxmlformats.org/officeDocument/2006/relationships/customXml" Target="../ink/ink214.xml"/><Relationship Id="rId231" Type="http://schemas.openxmlformats.org/officeDocument/2006/relationships/image" Target="../media/image312.png"/><Relationship Id="rId252" Type="http://schemas.openxmlformats.org/officeDocument/2006/relationships/customXml" Target="../ink/ink327.xml"/><Relationship Id="rId47" Type="http://schemas.openxmlformats.org/officeDocument/2006/relationships/image" Target="../media/image220.png"/><Relationship Id="rId68" Type="http://schemas.openxmlformats.org/officeDocument/2006/relationships/customXml" Target="../ink/ink235.xml"/><Relationship Id="rId89" Type="http://schemas.openxmlformats.org/officeDocument/2006/relationships/image" Target="../media/image241.png"/><Relationship Id="rId112" Type="http://schemas.openxmlformats.org/officeDocument/2006/relationships/customXml" Target="../ink/ink257.xml"/><Relationship Id="rId133" Type="http://schemas.openxmlformats.org/officeDocument/2006/relationships/image" Target="../media/image263.png"/><Relationship Id="rId154" Type="http://schemas.openxmlformats.org/officeDocument/2006/relationships/customXml" Target="../ink/ink278.xml"/><Relationship Id="rId175" Type="http://schemas.openxmlformats.org/officeDocument/2006/relationships/image" Target="../media/image284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10.xml"/><Relationship Id="rId221" Type="http://schemas.openxmlformats.org/officeDocument/2006/relationships/image" Target="../media/image307.png"/><Relationship Id="rId242" Type="http://schemas.openxmlformats.org/officeDocument/2006/relationships/customXml" Target="../ink/ink322.xml"/><Relationship Id="rId263" Type="http://schemas.openxmlformats.org/officeDocument/2006/relationships/image" Target="../media/image327.png"/><Relationship Id="rId37" Type="http://schemas.openxmlformats.org/officeDocument/2006/relationships/image" Target="../media/image215.png"/><Relationship Id="rId58" Type="http://schemas.openxmlformats.org/officeDocument/2006/relationships/customXml" Target="../ink/ink230.xml"/><Relationship Id="rId79" Type="http://schemas.openxmlformats.org/officeDocument/2006/relationships/image" Target="../media/image236.png"/><Relationship Id="rId102" Type="http://schemas.openxmlformats.org/officeDocument/2006/relationships/customXml" Target="../ink/ink252.xml"/><Relationship Id="rId123" Type="http://schemas.openxmlformats.org/officeDocument/2006/relationships/image" Target="../media/image258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79.png"/><Relationship Id="rId186" Type="http://schemas.openxmlformats.org/officeDocument/2006/relationships/customXml" Target="../ink/ink294.xml"/><Relationship Id="rId211" Type="http://schemas.openxmlformats.org/officeDocument/2006/relationships/image" Target="../media/image302.png"/><Relationship Id="rId232" Type="http://schemas.openxmlformats.org/officeDocument/2006/relationships/customXml" Target="../ink/ink317.xml"/><Relationship Id="rId253" Type="http://schemas.openxmlformats.org/officeDocument/2006/relationships/image" Target="../media/image322.png"/><Relationship Id="rId27" Type="http://schemas.openxmlformats.org/officeDocument/2006/relationships/image" Target="../media/image210.png"/><Relationship Id="rId48" Type="http://schemas.openxmlformats.org/officeDocument/2006/relationships/customXml" Target="../ink/ink225.xml"/><Relationship Id="rId69" Type="http://schemas.openxmlformats.org/officeDocument/2006/relationships/image" Target="../media/image231.png"/><Relationship Id="rId113" Type="http://schemas.openxmlformats.org/officeDocument/2006/relationships/image" Target="../media/image253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74.png"/><Relationship Id="rId176" Type="http://schemas.openxmlformats.org/officeDocument/2006/relationships/customXml" Target="../ink/ink289.xml"/><Relationship Id="rId197" Type="http://schemas.openxmlformats.org/officeDocument/2006/relationships/image" Target="../media/image295.png"/><Relationship Id="rId201" Type="http://schemas.openxmlformats.org/officeDocument/2006/relationships/image" Target="../media/image297.png"/><Relationship Id="rId222" Type="http://schemas.openxmlformats.org/officeDocument/2006/relationships/customXml" Target="../ink/ink312.xml"/><Relationship Id="rId243" Type="http://schemas.openxmlformats.org/officeDocument/2006/relationships/image" Target="../media/image317.png"/><Relationship Id="rId264" Type="http://schemas.openxmlformats.org/officeDocument/2006/relationships/customXml" Target="../ink/ink333.xml"/><Relationship Id="rId17" Type="http://schemas.openxmlformats.org/officeDocument/2006/relationships/image" Target="../media/image205.png"/><Relationship Id="rId38" Type="http://schemas.openxmlformats.org/officeDocument/2006/relationships/customXml" Target="../ink/ink220.xml"/><Relationship Id="rId59" Type="http://schemas.openxmlformats.org/officeDocument/2006/relationships/image" Target="../media/image226.png"/><Relationship Id="rId103" Type="http://schemas.openxmlformats.org/officeDocument/2006/relationships/image" Target="../media/image248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242.png"/><Relationship Id="rId145" Type="http://schemas.openxmlformats.org/officeDocument/2006/relationships/image" Target="../media/image269.png"/><Relationship Id="rId166" Type="http://schemas.openxmlformats.org/officeDocument/2006/relationships/customXml" Target="../ink/ink284.xml"/><Relationship Id="rId187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07.xml"/><Relationship Id="rId233" Type="http://schemas.openxmlformats.org/officeDocument/2006/relationships/image" Target="../media/image206.png"/><Relationship Id="rId254" Type="http://schemas.openxmlformats.org/officeDocument/2006/relationships/customXml" Target="../ink/ink3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6.png"/><Relationship Id="rId18" Type="http://schemas.openxmlformats.org/officeDocument/2006/relationships/customXml" Target="../ink/ink343.xml"/><Relationship Id="rId26" Type="http://schemas.openxmlformats.org/officeDocument/2006/relationships/customXml" Target="../ink/ink347.xml"/><Relationship Id="rId39" Type="http://schemas.openxmlformats.org/officeDocument/2006/relationships/image" Target="../media/image349.png"/><Relationship Id="rId21" Type="http://schemas.openxmlformats.org/officeDocument/2006/relationships/image" Target="../media/image340.png"/><Relationship Id="rId34" Type="http://schemas.openxmlformats.org/officeDocument/2006/relationships/customXml" Target="../ink/ink351.xml"/><Relationship Id="rId42" Type="http://schemas.openxmlformats.org/officeDocument/2006/relationships/customXml" Target="../ink/ink355.xml"/><Relationship Id="rId47" Type="http://schemas.openxmlformats.org/officeDocument/2006/relationships/image" Target="../media/image353.png"/><Relationship Id="rId50" Type="http://schemas.openxmlformats.org/officeDocument/2006/relationships/customXml" Target="../ink/ink359.xml"/><Relationship Id="rId55" Type="http://schemas.openxmlformats.org/officeDocument/2006/relationships/image" Target="../media/image357.png"/><Relationship Id="rId63" Type="http://schemas.openxmlformats.org/officeDocument/2006/relationships/image" Target="../media/image361.png"/><Relationship Id="rId7" Type="http://schemas.openxmlformats.org/officeDocument/2006/relationships/image" Target="../media/image333.png"/><Relationship Id="rId2" Type="http://schemas.openxmlformats.org/officeDocument/2006/relationships/customXml" Target="../ink/ink335.xml"/><Relationship Id="rId16" Type="http://schemas.openxmlformats.org/officeDocument/2006/relationships/customXml" Target="../ink/ink342.xml"/><Relationship Id="rId29" Type="http://schemas.openxmlformats.org/officeDocument/2006/relationships/image" Target="../media/image3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7.xml"/><Relationship Id="rId11" Type="http://schemas.openxmlformats.org/officeDocument/2006/relationships/image" Target="../media/image335.png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48.png"/><Relationship Id="rId40" Type="http://schemas.openxmlformats.org/officeDocument/2006/relationships/customXml" Target="../ink/ink354.xml"/><Relationship Id="rId45" Type="http://schemas.openxmlformats.org/officeDocument/2006/relationships/image" Target="../media/image352.png"/><Relationship Id="rId53" Type="http://schemas.openxmlformats.org/officeDocument/2006/relationships/image" Target="../media/image356.png"/><Relationship Id="rId58" Type="http://schemas.openxmlformats.org/officeDocument/2006/relationships/customXml" Target="../ink/ink363.xml"/><Relationship Id="rId66" Type="http://schemas.openxmlformats.org/officeDocument/2006/relationships/customXml" Target="../ink/ink367.xml"/><Relationship Id="rId5" Type="http://schemas.openxmlformats.org/officeDocument/2006/relationships/image" Target="../media/image332.png"/><Relationship Id="rId15" Type="http://schemas.openxmlformats.org/officeDocument/2006/relationships/image" Target="../media/image337.png"/><Relationship Id="rId23" Type="http://schemas.openxmlformats.org/officeDocument/2006/relationships/image" Target="../media/image341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54.png"/><Relationship Id="rId57" Type="http://schemas.openxmlformats.org/officeDocument/2006/relationships/image" Target="../media/image358.png"/><Relationship Id="rId61" Type="http://schemas.openxmlformats.org/officeDocument/2006/relationships/image" Target="../media/image360.png"/><Relationship Id="rId10" Type="http://schemas.openxmlformats.org/officeDocument/2006/relationships/customXml" Target="../ink/ink339.xml"/><Relationship Id="rId19" Type="http://schemas.openxmlformats.org/officeDocument/2006/relationships/image" Target="../media/image339.png"/><Relationship Id="rId31" Type="http://schemas.openxmlformats.org/officeDocument/2006/relationships/image" Target="../media/image345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62.png"/><Relationship Id="rId4" Type="http://schemas.openxmlformats.org/officeDocument/2006/relationships/customXml" Target="../ink/ink336.xml"/><Relationship Id="rId9" Type="http://schemas.openxmlformats.org/officeDocument/2006/relationships/image" Target="../media/image334.png"/><Relationship Id="rId14" Type="http://schemas.openxmlformats.org/officeDocument/2006/relationships/customXml" Target="../ink/ink341.xml"/><Relationship Id="rId22" Type="http://schemas.openxmlformats.org/officeDocument/2006/relationships/customXml" Target="../ink/ink345.xml"/><Relationship Id="rId27" Type="http://schemas.openxmlformats.org/officeDocument/2006/relationships/image" Target="../media/image343.png"/><Relationship Id="rId30" Type="http://schemas.openxmlformats.org/officeDocument/2006/relationships/customXml" Target="../ink/ink349.xml"/><Relationship Id="rId35" Type="http://schemas.openxmlformats.org/officeDocument/2006/relationships/image" Target="../media/image347.png"/><Relationship Id="rId43" Type="http://schemas.openxmlformats.org/officeDocument/2006/relationships/image" Target="../media/image351.png"/><Relationship Id="rId48" Type="http://schemas.openxmlformats.org/officeDocument/2006/relationships/customXml" Target="../ink/ink358.xml"/><Relationship Id="rId56" Type="http://schemas.openxmlformats.org/officeDocument/2006/relationships/customXml" Target="../ink/ink362.xml"/><Relationship Id="rId64" Type="http://schemas.openxmlformats.org/officeDocument/2006/relationships/customXml" Target="../ink/ink366.xml"/><Relationship Id="rId8" Type="http://schemas.openxmlformats.org/officeDocument/2006/relationships/customXml" Target="../ink/ink338.xml"/><Relationship Id="rId51" Type="http://schemas.openxmlformats.org/officeDocument/2006/relationships/image" Target="../media/image355.png"/><Relationship Id="rId3" Type="http://schemas.openxmlformats.org/officeDocument/2006/relationships/image" Target="../media/image331.png"/><Relationship Id="rId12" Type="http://schemas.openxmlformats.org/officeDocument/2006/relationships/customXml" Target="../ink/ink340.xml"/><Relationship Id="rId17" Type="http://schemas.openxmlformats.org/officeDocument/2006/relationships/image" Target="../media/image338.png"/><Relationship Id="rId25" Type="http://schemas.openxmlformats.org/officeDocument/2006/relationships/image" Target="../media/image342.png"/><Relationship Id="rId33" Type="http://schemas.openxmlformats.org/officeDocument/2006/relationships/image" Target="../media/image346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59.png"/><Relationship Id="rId67" Type="http://schemas.openxmlformats.org/officeDocument/2006/relationships/image" Target="../media/image363.png"/><Relationship Id="rId20" Type="http://schemas.openxmlformats.org/officeDocument/2006/relationships/customXml" Target="../ink/ink344.xml"/><Relationship Id="rId41" Type="http://schemas.openxmlformats.org/officeDocument/2006/relationships/image" Target="../media/image350.png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customXml" Target="../ink/ink30.xml"/><Relationship Id="rId42" Type="http://schemas.openxmlformats.org/officeDocument/2006/relationships/customXml" Target="../ink/ink41.xml"/><Relationship Id="rId63" Type="http://schemas.openxmlformats.org/officeDocument/2006/relationships/image" Target="../media/image51.png"/><Relationship Id="rId84" Type="http://schemas.openxmlformats.org/officeDocument/2006/relationships/customXml" Target="../ink/ink62.xml"/><Relationship Id="rId138" Type="http://schemas.openxmlformats.org/officeDocument/2006/relationships/customXml" Target="../ink/ink90.xml"/><Relationship Id="rId159" Type="http://schemas.openxmlformats.org/officeDocument/2006/relationships/customXml" Target="../ink/ink101.xml"/><Relationship Id="rId170" Type="http://schemas.openxmlformats.org/officeDocument/2006/relationships/image" Target="../media/image103.png"/><Relationship Id="rId191" Type="http://schemas.openxmlformats.org/officeDocument/2006/relationships/customXml" Target="../ink/ink117.xml"/><Relationship Id="rId205" Type="http://schemas.openxmlformats.org/officeDocument/2006/relationships/customXml" Target="../ink/ink124.xml"/><Relationship Id="rId107" Type="http://schemas.openxmlformats.org/officeDocument/2006/relationships/customXml" Target="../ink/ink74.xml"/><Relationship Id="rId11" Type="http://schemas.openxmlformats.org/officeDocument/2006/relationships/customXml" Target="../ink/ink25.xml"/><Relationship Id="rId32" Type="http://schemas.openxmlformats.org/officeDocument/2006/relationships/image" Target="../media/image36.png"/><Relationship Id="rId53" Type="http://schemas.openxmlformats.org/officeDocument/2006/relationships/image" Target="../media/image46.png"/><Relationship Id="rId74" Type="http://schemas.openxmlformats.org/officeDocument/2006/relationships/customXml" Target="../ink/ink57.xml"/><Relationship Id="rId128" Type="http://schemas.openxmlformats.org/officeDocument/2006/relationships/customXml" Target="../ink/ink85.xml"/><Relationship Id="rId149" Type="http://schemas.openxmlformats.org/officeDocument/2006/relationships/customXml" Target="../ink/ink96.xml"/><Relationship Id="rId5" Type="http://schemas.openxmlformats.org/officeDocument/2006/relationships/customXml" Target="../ink/ink22.xml"/><Relationship Id="rId90" Type="http://schemas.openxmlformats.org/officeDocument/2006/relationships/image" Target="../media/image64.png"/><Relationship Id="rId95" Type="http://schemas.openxmlformats.org/officeDocument/2006/relationships/customXml" Target="../ink/ink68.xml"/><Relationship Id="rId160" Type="http://schemas.openxmlformats.org/officeDocument/2006/relationships/image" Target="../media/image98.png"/><Relationship Id="rId165" Type="http://schemas.openxmlformats.org/officeDocument/2006/relationships/customXml" Target="../ink/ink104.xml"/><Relationship Id="rId181" Type="http://schemas.openxmlformats.org/officeDocument/2006/relationships/customXml" Target="../ink/ink112.xml"/><Relationship Id="rId186" Type="http://schemas.openxmlformats.org/officeDocument/2006/relationships/image" Target="../media/image111.png"/><Relationship Id="rId216" Type="http://schemas.openxmlformats.org/officeDocument/2006/relationships/image" Target="../media/image126.png"/><Relationship Id="rId211" Type="http://schemas.openxmlformats.org/officeDocument/2006/relationships/customXml" Target="../ink/ink127.xml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64" Type="http://schemas.openxmlformats.org/officeDocument/2006/relationships/customXml" Target="../ink/ink52.xml"/><Relationship Id="rId69" Type="http://schemas.openxmlformats.org/officeDocument/2006/relationships/image" Target="../media/image54.png"/><Relationship Id="rId113" Type="http://schemas.openxmlformats.org/officeDocument/2006/relationships/image" Target="../media/image75.png"/><Relationship Id="rId118" Type="http://schemas.openxmlformats.org/officeDocument/2006/relationships/customXml" Target="../ink/ink80.xml"/><Relationship Id="rId134" Type="http://schemas.openxmlformats.org/officeDocument/2006/relationships/customXml" Target="../ink/ink88.xml"/><Relationship Id="rId139" Type="http://schemas.openxmlformats.org/officeDocument/2006/relationships/image" Target="../media/image88.png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150" Type="http://schemas.openxmlformats.org/officeDocument/2006/relationships/image" Target="../media/image93.png"/><Relationship Id="rId155" Type="http://schemas.openxmlformats.org/officeDocument/2006/relationships/customXml" Target="../ink/ink99.xml"/><Relationship Id="rId171" Type="http://schemas.openxmlformats.org/officeDocument/2006/relationships/customXml" Target="../ink/ink107.xml"/><Relationship Id="rId176" Type="http://schemas.openxmlformats.org/officeDocument/2006/relationships/image" Target="../media/image106.png"/><Relationship Id="rId192" Type="http://schemas.openxmlformats.org/officeDocument/2006/relationships/image" Target="../media/image114.png"/><Relationship Id="rId197" Type="http://schemas.openxmlformats.org/officeDocument/2006/relationships/customXml" Target="../ink/ink120.xml"/><Relationship Id="rId206" Type="http://schemas.openxmlformats.org/officeDocument/2006/relationships/image" Target="../media/image121.png"/><Relationship Id="rId201" Type="http://schemas.openxmlformats.org/officeDocument/2006/relationships/customXml" Target="../ink/ink122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33" Type="http://schemas.openxmlformats.org/officeDocument/2006/relationships/customXml" Target="../ink/ink36.xml"/><Relationship Id="rId38" Type="http://schemas.openxmlformats.org/officeDocument/2006/relationships/customXml" Target="../ink/ink39.xml"/><Relationship Id="rId59" Type="http://schemas.openxmlformats.org/officeDocument/2006/relationships/image" Target="../media/image49.png"/><Relationship Id="rId103" Type="http://schemas.openxmlformats.org/officeDocument/2006/relationships/customXml" Target="../ink/ink72.xml"/><Relationship Id="rId108" Type="http://schemas.openxmlformats.org/officeDocument/2006/relationships/image" Target="../media/image73.png"/><Relationship Id="rId124" Type="http://schemas.openxmlformats.org/officeDocument/2006/relationships/customXml" Target="../ink/ink83.xml"/><Relationship Id="rId129" Type="http://schemas.openxmlformats.org/officeDocument/2006/relationships/image" Target="../media/image83.png"/><Relationship Id="rId54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image" Target="../media/image57.png"/><Relationship Id="rId91" Type="http://schemas.openxmlformats.org/officeDocument/2006/relationships/customXml" Target="../ink/ink66.xml"/><Relationship Id="rId96" Type="http://schemas.openxmlformats.org/officeDocument/2006/relationships/image" Target="../media/image67.png"/><Relationship Id="rId140" Type="http://schemas.openxmlformats.org/officeDocument/2006/relationships/customXml" Target="../ink/ink91.xml"/><Relationship Id="rId145" Type="http://schemas.openxmlformats.org/officeDocument/2006/relationships/customXml" Target="../ink/ink94.xml"/><Relationship Id="rId161" Type="http://schemas.openxmlformats.org/officeDocument/2006/relationships/customXml" Target="../ink/ink102.xml"/><Relationship Id="rId166" Type="http://schemas.openxmlformats.org/officeDocument/2006/relationships/image" Target="../media/image101.png"/><Relationship Id="rId182" Type="http://schemas.openxmlformats.org/officeDocument/2006/relationships/image" Target="../media/image109.png"/><Relationship Id="rId187" Type="http://schemas.openxmlformats.org/officeDocument/2006/relationships/customXml" Target="../ink/ink115.xml"/><Relationship Id="rId217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212" Type="http://schemas.openxmlformats.org/officeDocument/2006/relationships/image" Target="../media/image124.png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49" Type="http://schemas.openxmlformats.org/officeDocument/2006/relationships/image" Target="../media/image44.png"/><Relationship Id="rId114" Type="http://schemas.openxmlformats.org/officeDocument/2006/relationships/customXml" Target="../ink/ink78.xml"/><Relationship Id="rId119" Type="http://schemas.openxmlformats.org/officeDocument/2006/relationships/image" Target="../media/image78.png"/><Relationship Id="rId44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3.xml"/><Relationship Id="rId130" Type="http://schemas.openxmlformats.org/officeDocument/2006/relationships/customXml" Target="../ink/ink86.xml"/><Relationship Id="rId135" Type="http://schemas.openxmlformats.org/officeDocument/2006/relationships/image" Target="../media/image86.png"/><Relationship Id="rId151" Type="http://schemas.openxmlformats.org/officeDocument/2006/relationships/customXml" Target="../ink/ink97.xml"/><Relationship Id="rId156" Type="http://schemas.openxmlformats.org/officeDocument/2006/relationships/image" Target="../media/image96.png"/><Relationship Id="rId177" Type="http://schemas.openxmlformats.org/officeDocument/2006/relationships/customXml" Target="../ink/ink110.xml"/><Relationship Id="rId198" Type="http://schemas.openxmlformats.org/officeDocument/2006/relationships/image" Target="../media/image117.png"/><Relationship Id="rId172" Type="http://schemas.openxmlformats.org/officeDocument/2006/relationships/image" Target="../media/image104.png"/><Relationship Id="rId193" Type="http://schemas.openxmlformats.org/officeDocument/2006/relationships/customXml" Target="../ink/ink118.xml"/><Relationship Id="rId202" Type="http://schemas.openxmlformats.org/officeDocument/2006/relationships/image" Target="../media/image119.png"/><Relationship Id="rId207" Type="http://schemas.openxmlformats.org/officeDocument/2006/relationships/customXml" Target="../ink/ink125.xml"/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39" Type="http://schemas.openxmlformats.org/officeDocument/2006/relationships/image" Target="../media/image39.png"/><Relationship Id="rId109" Type="http://schemas.openxmlformats.org/officeDocument/2006/relationships/customXml" Target="../ink/ink75.xml"/><Relationship Id="rId34" Type="http://schemas.openxmlformats.org/officeDocument/2006/relationships/image" Target="../media/image37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6" Type="http://schemas.openxmlformats.org/officeDocument/2006/relationships/customXml" Target="../ink/ink58.xml"/><Relationship Id="rId97" Type="http://schemas.openxmlformats.org/officeDocument/2006/relationships/customXml" Target="../ink/ink69.xml"/><Relationship Id="rId104" Type="http://schemas.openxmlformats.org/officeDocument/2006/relationships/image" Target="../media/image71.png"/><Relationship Id="rId120" Type="http://schemas.openxmlformats.org/officeDocument/2006/relationships/customXml" Target="../ink/ink81.xml"/><Relationship Id="rId125" Type="http://schemas.openxmlformats.org/officeDocument/2006/relationships/image" Target="../media/image81.png"/><Relationship Id="rId141" Type="http://schemas.openxmlformats.org/officeDocument/2006/relationships/customXml" Target="../ink/ink92.xml"/><Relationship Id="rId146" Type="http://schemas.openxmlformats.org/officeDocument/2006/relationships/image" Target="../media/image91.png"/><Relationship Id="rId167" Type="http://schemas.openxmlformats.org/officeDocument/2006/relationships/customXml" Target="../ink/ink105.xml"/><Relationship Id="rId188" Type="http://schemas.openxmlformats.org/officeDocument/2006/relationships/image" Target="../media/image112.png"/><Relationship Id="rId7" Type="http://schemas.openxmlformats.org/officeDocument/2006/relationships/customXml" Target="../ink/ink23.xml"/><Relationship Id="rId71" Type="http://schemas.openxmlformats.org/officeDocument/2006/relationships/image" Target="../media/image55.png"/><Relationship Id="rId92" Type="http://schemas.openxmlformats.org/officeDocument/2006/relationships/image" Target="../media/image65.png"/><Relationship Id="rId162" Type="http://schemas.openxmlformats.org/officeDocument/2006/relationships/image" Target="../media/image99.png"/><Relationship Id="rId183" Type="http://schemas.openxmlformats.org/officeDocument/2006/relationships/customXml" Target="../ink/ink113.xml"/><Relationship Id="rId213" Type="http://schemas.openxmlformats.org/officeDocument/2006/relationships/customXml" Target="../ink/ink128.xml"/><Relationship Id="rId218" Type="http://schemas.openxmlformats.org/officeDocument/2006/relationships/image" Target="../media/image127.png"/><Relationship Id="rId2" Type="http://schemas.openxmlformats.org/officeDocument/2006/relationships/image" Target="../media/image1.png"/><Relationship Id="rId29" Type="http://schemas.openxmlformats.org/officeDocument/2006/relationships/customXml" Target="../ink/ink34.xml"/><Relationship Id="rId24" Type="http://schemas.openxmlformats.org/officeDocument/2006/relationships/image" Target="../media/image32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66" Type="http://schemas.openxmlformats.org/officeDocument/2006/relationships/customXml" Target="../ink/ink53.xml"/><Relationship Id="rId87" Type="http://schemas.openxmlformats.org/officeDocument/2006/relationships/image" Target="../media/image63.png"/><Relationship Id="rId110" Type="http://schemas.openxmlformats.org/officeDocument/2006/relationships/image" Target="../media/image74.png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9.xml"/><Relationship Id="rId157" Type="http://schemas.openxmlformats.org/officeDocument/2006/relationships/customXml" Target="../ink/ink100.xml"/><Relationship Id="rId178" Type="http://schemas.openxmlformats.org/officeDocument/2006/relationships/image" Target="../media/image107.png"/><Relationship Id="rId61" Type="http://schemas.openxmlformats.org/officeDocument/2006/relationships/image" Target="../media/image50.png"/><Relationship Id="rId82" Type="http://schemas.openxmlformats.org/officeDocument/2006/relationships/customXml" Target="../ink/ink61.xml"/><Relationship Id="rId152" Type="http://schemas.openxmlformats.org/officeDocument/2006/relationships/image" Target="../media/image94.png"/><Relationship Id="rId173" Type="http://schemas.openxmlformats.org/officeDocument/2006/relationships/customXml" Target="../ink/ink108.xml"/><Relationship Id="rId194" Type="http://schemas.openxmlformats.org/officeDocument/2006/relationships/image" Target="../media/image115.png"/><Relationship Id="rId199" Type="http://schemas.openxmlformats.org/officeDocument/2006/relationships/customXml" Target="../ink/ink121.xml"/><Relationship Id="rId203" Type="http://schemas.openxmlformats.org/officeDocument/2006/relationships/customXml" Target="../ink/ink123.xml"/><Relationship Id="rId208" Type="http://schemas.openxmlformats.org/officeDocument/2006/relationships/image" Target="../media/image122.png"/><Relationship Id="rId19" Type="http://schemas.openxmlformats.org/officeDocument/2006/relationships/customXml" Target="../ink/ink29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56" Type="http://schemas.openxmlformats.org/officeDocument/2006/relationships/customXml" Target="../ink/ink48.xml"/><Relationship Id="rId77" Type="http://schemas.openxmlformats.org/officeDocument/2006/relationships/image" Target="../media/image58.png"/><Relationship Id="rId100" Type="http://schemas.openxmlformats.org/officeDocument/2006/relationships/image" Target="../media/image69.png"/><Relationship Id="rId105" Type="http://schemas.openxmlformats.org/officeDocument/2006/relationships/customXml" Target="../ink/ink73.xml"/><Relationship Id="rId126" Type="http://schemas.openxmlformats.org/officeDocument/2006/relationships/customXml" Target="../ink/ink84.xml"/><Relationship Id="rId147" Type="http://schemas.openxmlformats.org/officeDocument/2006/relationships/customXml" Target="../ink/ink95.xml"/><Relationship Id="rId168" Type="http://schemas.openxmlformats.org/officeDocument/2006/relationships/image" Target="../media/image102.png"/><Relationship Id="rId8" Type="http://schemas.openxmlformats.org/officeDocument/2006/relationships/image" Target="../media/image24.png"/><Relationship Id="rId51" Type="http://schemas.openxmlformats.org/officeDocument/2006/relationships/image" Target="../media/image45.png"/><Relationship Id="rId72" Type="http://schemas.openxmlformats.org/officeDocument/2006/relationships/customXml" Target="../ink/ink56.xml"/><Relationship Id="rId93" Type="http://schemas.openxmlformats.org/officeDocument/2006/relationships/customXml" Target="../ink/ink67.xml"/><Relationship Id="rId98" Type="http://schemas.openxmlformats.org/officeDocument/2006/relationships/image" Target="../media/image68.png"/><Relationship Id="rId121" Type="http://schemas.openxmlformats.org/officeDocument/2006/relationships/image" Target="../media/image79.png"/><Relationship Id="rId142" Type="http://schemas.openxmlformats.org/officeDocument/2006/relationships/image" Target="../media/image89.png"/><Relationship Id="rId163" Type="http://schemas.openxmlformats.org/officeDocument/2006/relationships/customXml" Target="../ink/ink103.xml"/><Relationship Id="rId184" Type="http://schemas.openxmlformats.org/officeDocument/2006/relationships/image" Target="../media/image110.png"/><Relationship Id="rId189" Type="http://schemas.openxmlformats.org/officeDocument/2006/relationships/customXml" Target="../ink/ink116.xml"/><Relationship Id="rId3" Type="http://schemas.openxmlformats.org/officeDocument/2006/relationships/customXml" Target="../ink/ink21.xml"/><Relationship Id="rId214" Type="http://schemas.openxmlformats.org/officeDocument/2006/relationships/image" Target="../media/image125.png"/><Relationship Id="rId25" Type="http://schemas.openxmlformats.org/officeDocument/2006/relationships/customXml" Target="../ink/ink32.xml"/><Relationship Id="rId46" Type="http://schemas.openxmlformats.org/officeDocument/2006/relationships/customXml" Target="../ink/ink43.xml"/><Relationship Id="rId67" Type="http://schemas.openxmlformats.org/officeDocument/2006/relationships/image" Target="../media/image53.png"/><Relationship Id="rId116" Type="http://schemas.openxmlformats.org/officeDocument/2006/relationships/customXml" Target="../ink/ink79.xml"/><Relationship Id="rId137" Type="http://schemas.openxmlformats.org/officeDocument/2006/relationships/image" Target="../media/image87.png"/><Relationship Id="rId158" Type="http://schemas.openxmlformats.org/officeDocument/2006/relationships/image" Target="../media/image97.png"/><Relationship Id="rId20" Type="http://schemas.openxmlformats.org/officeDocument/2006/relationships/image" Target="../media/image30.png"/><Relationship Id="rId41" Type="http://schemas.openxmlformats.org/officeDocument/2006/relationships/image" Target="../media/image40.png"/><Relationship Id="rId62" Type="http://schemas.openxmlformats.org/officeDocument/2006/relationships/customXml" Target="../ink/ink51.xml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111" Type="http://schemas.openxmlformats.org/officeDocument/2006/relationships/customXml" Target="../ink/ink76.xml"/><Relationship Id="rId132" Type="http://schemas.openxmlformats.org/officeDocument/2006/relationships/customXml" Target="../ink/ink87.xml"/><Relationship Id="rId153" Type="http://schemas.openxmlformats.org/officeDocument/2006/relationships/customXml" Target="../ink/ink98.xml"/><Relationship Id="rId174" Type="http://schemas.openxmlformats.org/officeDocument/2006/relationships/image" Target="../media/image105.png"/><Relationship Id="rId179" Type="http://schemas.openxmlformats.org/officeDocument/2006/relationships/customXml" Target="../ink/ink111.xml"/><Relationship Id="rId195" Type="http://schemas.openxmlformats.org/officeDocument/2006/relationships/customXml" Target="../ink/ink119.xml"/><Relationship Id="rId209" Type="http://schemas.openxmlformats.org/officeDocument/2006/relationships/customXml" Target="../ink/ink126.xml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15" Type="http://schemas.openxmlformats.org/officeDocument/2006/relationships/customXml" Target="../ink/ink27.xml"/><Relationship Id="rId36" Type="http://schemas.openxmlformats.org/officeDocument/2006/relationships/customXml" Target="../ink/ink38.xml"/><Relationship Id="rId57" Type="http://schemas.openxmlformats.org/officeDocument/2006/relationships/image" Target="../media/image48.png"/><Relationship Id="rId106" Type="http://schemas.openxmlformats.org/officeDocument/2006/relationships/image" Target="../media/image72.png"/><Relationship Id="rId127" Type="http://schemas.openxmlformats.org/officeDocument/2006/relationships/image" Target="../media/image82.png"/><Relationship Id="rId10" Type="http://schemas.openxmlformats.org/officeDocument/2006/relationships/image" Target="../media/image25.png"/><Relationship Id="rId31" Type="http://schemas.openxmlformats.org/officeDocument/2006/relationships/customXml" Target="../ink/ink35.xml"/><Relationship Id="rId52" Type="http://schemas.openxmlformats.org/officeDocument/2006/relationships/customXml" Target="../ink/ink46.xml"/><Relationship Id="rId73" Type="http://schemas.openxmlformats.org/officeDocument/2006/relationships/image" Target="../media/image56.png"/><Relationship Id="rId78" Type="http://schemas.openxmlformats.org/officeDocument/2006/relationships/customXml" Target="../ink/ink59.xml"/><Relationship Id="rId94" Type="http://schemas.openxmlformats.org/officeDocument/2006/relationships/image" Target="../media/image66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customXml" Target="../ink/ink82.xml"/><Relationship Id="rId143" Type="http://schemas.openxmlformats.org/officeDocument/2006/relationships/customXml" Target="../ink/ink93.xml"/><Relationship Id="rId148" Type="http://schemas.openxmlformats.org/officeDocument/2006/relationships/image" Target="../media/image92.png"/><Relationship Id="rId164" Type="http://schemas.openxmlformats.org/officeDocument/2006/relationships/image" Target="../media/image100.png"/><Relationship Id="rId169" Type="http://schemas.openxmlformats.org/officeDocument/2006/relationships/customXml" Target="../ink/ink106.xml"/><Relationship Id="rId185" Type="http://schemas.openxmlformats.org/officeDocument/2006/relationships/customXml" Target="../ink/ink114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80" Type="http://schemas.openxmlformats.org/officeDocument/2006/relationships/image" Target="../media/image108.png"/><Relationship Id="rId210" Type="http://schemas.openxmlformats.org/officeDocument/2006/relationships/image" Target="../media/image123.png"/><Relationship Id="rId215" Type="http://schemas.openxmlformats.org/officeDocument/2006/relationships/customXml" Target="../ink/ink129.xml"/><Relationship Id="rId26" Type="http://schemas.openxmlformats.org/officeDocument/2006/relationships/image" Target="../media/image33.png"/><Relationship Id="rId47" Type="http://schemas.openxmlformats.org/officeDocument/2006/relationships/image" Target="../media/image43.png"/><Relationship Id="rId68" Type="http://schemas.openxmlformats.org/officeDocument/2006/relationships/customXml" Target="../ink/ink54.xml"/><Relationship Id="rId89" Type="http://schemas.openxmlformats.org/officeDocument/2006/relationships/customXml" Target="../ink/ink65.xml"/><Relationship Id="rId112" Type="http://schemas.openxmlformats.org/officeDocument/2006/relationships/customXml" Target="../ink/ink77.xml"/><Relationship Id="rId133" Type="http://schemas.openxmlformats.org/officeDocument/2006/relationships/image" Target="../media/image85.png"/><Relationship Id="rId154" Type="http://schemas.openxmlformats.org/officeDocument/2006/relationships/image" Target="../media/image95.png"/><Relationship Id="rId175" Type="http://schemas.openxmlformats.org/officeDocument/2006/relationships/customXml" Target="../ink/ink109.xml"/><Relationship Id="rId196" Type="http://schemas.openxmlformats.org/officeDocument/2006/relationships/image" Target="../media/image116.png"/><Relationship Id="rId200" Type="http://schemas.openxmlformats.org/officeDocument/2006/relationships/image" Target="../media/image118.png"/><Relationship Id="rId16" Type="http://schemas.openxmlformats.org/officeDocument/2006/relationships/image" Target="../media/image28.png"/><Relationship Id="rId37" Type="http://schemas.openxmlformats.org/officeDocument/2006/relationships/image" Target="../media/image38.png"/><Relationship Id="rId58" Type="http://schemas.openxmlformats.org/officeDocument/2006/relationships/customXml" Target="../ink/ink49.xml"/><Relationship Id="rId79" Type="http://schemas.openxmlformats.org/officeDocument/2006/relationships/image" Target="../media/image59.png"/><Relationship Id="rId102" Type="http://schemas.openxmlformats.org/officeDocument/2006/relationships/image" Target="../media/image70.png"/><Relationship Id="rId123" Type="http://schemas.openxmlformats.org/officeDocument/2006/relationships/image" Target="../media/image80.png"/><Relationship Id="rId14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145.png"/><Relationship Id="rId21" Type="http://schemas.openxmlformats.org/officeDocument/2006/relationships/image" Target="../media/image136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149.png"/><Relationship Id="rId50" Type="http://schemas.openxmlformats.org/officeDocument/2006/relationships/customXml" Target="../ink/ink156.xml"/><Relationship Id="rId55" Type="http://schemas.openxmlformats.org/officeDocument/2006/relationships/customXml" Target="../ink/ink159.xml"/><Relationship Id="rId7" Type="http://schemas.openxmlformats.org/officeDocument/2006/relationships/customXml" Target="../ink/ink134.xml"/><Relationship Id="rId12" Type="http://schemas.openxmlformats.org/officeDocument/2006/relationships/customXml" Target="../ink/ink137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" Type="http://schemas.openxmlformats.org/officeDocument/2006/relationships/image" Target="../media/image1.png"/><Relationship Id="rId16" Type="http://schemas.openxmlformats.org/officeDocument/2006/relationships/customXml" Target="../ink/ink139.xml"/><Relationship Id="rId20" Type="http://schemas.openxmlformats.org/officeDocument/2006/relationships/customXml" Target="../ink/ink141.xml"/><Relationship Id="rId29" Type="http://schemas.openxmlformats.org/officeDocument/2006/relationships/image" Target="../media/image140.png"/><Relationship Id="rId41" Type="http://schemas.openxmlformats.org/officeDocument/2006/relationships/image" Target="../media/image146.png"/><Relationship Id="rId54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.xml"/><Relationship Id="rId11" Type="http://schemas.openxmlformats.org/officeDocument/2006/relationships/image" Target="../media/image131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144.png"/><Relationship Id="rId40" Type="http://schemas.openxmlformats.org/officeDocument/2006/relationships/customXml" Target="../ink/ink151.xml"/><Relationship Id="rId45" Type="http://schemas.openxmlformats.org/officeDocument/2006/relationships/image" Target="../media/image148.png"/><Relationship Id="rId53" Type="http://schemas.openxmlformats.org/officeDocument/2006/relationships/customXml" Target="../ink/ink158.xml"/><Relationship Id="rId5" Type="http://schemas.openxmlformats.org/officeDocument/2006/relationships/customXml" Target="../ink/ink132.xml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0.png"/><Relationship Id="rId10" Type="http://schemas.openxmlformats.org/officeDocument/2006/relationships/customXml" Target="../ink/ink136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4" Type="http://schemas.openxmlformats.org/officeDocument/2006/relationships/image" Target="../media/image129.png"/><Relationship Id="rId9" Type="http://schemas.openxmlformats.org/officeDocument/2006/relationships/image" Target="../media/image130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39.png"/><Relationship Id="rId30" Type="http://schemas.openxmlformats.org/officeDocument/2006/relationships/customXml" Target="../ink/ink146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155.xml"/><Relationship Id="rId56" Type="http://schemas.openxmlformats.org/officeDocument/2006/relationships/image" Target="../media/image153.png"/><Relationship Id="rId8" Type="http://schemas.openxmlformats.org/officeDocument/2006/relationships/customXml" Target="../ink/ink135.xml"/><Relationship Id="rId51" Type="http://schemas.openxmlformats.org/officeDocument/2006/relationships/image" Target="../media/image151.png"/><Relationship Id="rId3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173.png"/><Relationship Id="rId21" Type="http://schemas.openxmlformats.org/officeDocument/2006/relationships/image" Target="../media/image164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177.png"/><Relationship Id="rId50" Type="http://schemas.openxmlformats.org/officeDocument/2006/relationships/customXml" Target="../ink/ink184.xml"/><Relationship Id="rId55" Type="http://schemas.openxmlformats.org/officeDocument/2006/relationships/image" Target="../media/image181.png"/><Relationship Id="rId63" Type="http://schemas.openxmlformats.org/officeDocument/2006/relationships/image" Target="../media/image185.png"/><Relationship Id="rId68" Type="http://schemas.openxmlformats.org/officeDocument/2006/relationships/customXml" Target="../ink/ink193.xml"/><Relationship Id="rId76" Type="http://schemas.openxmlformats.org/officeDocument/2006/relationships/customXml" Target="../ink/ink197.xml"/><Relationship Id="rId84" Type="http://schemas.openxmlformats.org/officeDocument/2006/relationships/customXml" Target="../ink/ink201.xml"/><Relationship Id="rId7" Type="http://schemas.openxmlformats.org/officeDocument/2006/relationships/image" Target="../media/image157.png"/><Relationship Id="rId71" Type="http://schemas.openxmlformats.org/officeDocument/2006/relationships/image" Target="../media/image189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9" Type="http://schemas.openxmlformats.org/officeDocument/2006/relationships/image" Target="../media/image168.png"/><Relationship Id="rId11" Type="http://schemas.openxmlformats.org/officeDocument/2006/relationships/image" Target="../media/image159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172.png"/><Relationship Id="rId40" Type="http://schemas.openxmlformats.org/officeDocument/2006/relationships/customXml" Target="../ink/ink179.xml"/><Relationship Id="rId45" Type="http://schemas.openxmlformats.org/officeDocument/2006/relationships/image" Target="../media/image176.png"/><Relationship Id="rId53" Type="http://schemas.openxmlformats.org/officeDocument/2006/relationships/image" Target="../media/image180.png"/><Relationship Id="rId58" Type="http://schemas.openxmlformats.org/officeDocument/2006/relationships/customXml" Target="../ink/ink188.xml"/><Relationship Id="rId66" Type="http://schemas.openxmlformats.org/officeDocument/2006/relationships/customXml" Target="../ink/ink192.xml"/><Relationship Id="rId74" Type="http://schemas.openxmlformats.org/officeDocument/2006/relationships/customXml" Target="../ink/ink196.xml"/><Relationship Id="rId79" Type="http://schemas.openxmlformats.org/officeDocument/2006/relationships/image" Target="../media/image193.png"/><Relationship Id="rId87" Type="http://schemas.openxmlformats.org/officeDocument/2006/relationships/image" Target="../media/image197.png"/><Relationship Id="rId5" Type="http://schemas.openxmlformats.org/officeDocument/2006/relationships/image" Target="../media/image156.png"/><Relationship Id="rId61" Type="http://schemas.openxmlformats.org/officeDocument/2006/relationships/image" Target="../media/image184.png"/><Relationship Id="rId82" Type="http://schemas.openxmlformats.org/officeDocument/2006/relationships/customXml" Target="../ink/ink200.xml"/><Relationship Id="rId19" Type="http://schemas.openxmlformats.org/officeDocument/2006/relationships/image" Target="../media/image163.png"/><Relationship Id="rId4" Type="http://schemas.openxmlformats.org/officeDocument/2006/relationships/customXml" Target="../ink/ink161.xml"/><Relationship Id="rId9" Type="http://schemas.openxmlformats.org/officeDocument/2006/relationships/image" Target="../media/image158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67.png"/><Relationship Id="rId30" Type="http://schemas.openxmlformats.org/officeDocument/2006/relationships/customXml" Target="../ink/ink174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183.xml"/><Relationship Id="rId56" Type="http://schemas.openxmlformats.org/officeDocument/2006/relationships/customXml" Target="../ink/ink187.xml"/><Relationship Id="rId64" Type="http://schemas.openxmlformats.org/officeDocument/2006/relationships/customXml" Target="../ink/ink191.xml"/><Relationship Id="rId69" Type="http://schemas.openxmlformats.org/officeDocument/2006/relationships/image" Target="../media/image188.png"/><Relationship Id="rId77" Type="http://schemas.openxmlformats.org/officeDocument/2006/relationships/image" Target="../media/image192.png"/><Relationship Id="rId8" Type="http://schemas.openxmlformats.org/officeDocument/2006/relationships/customXml" Target="../ink/ink163.xml"/><Relationship Id="rId51" Type="http://schemas.openxmlformats.org/officeDocument/2006/relationships/image" Target="../media/image179.png"/><Relationship Id="rId72" Type="http://schemas.openxmlformats.org/officeDocument/2006/relationships/customXml" Target="../ink/ink195.xml"/><Relationship Id="rId80" Type="http://schemas.openxmlformats.org/officeDocument/2006/relationships/customXml" Target="../ink/ink199.xml"/><Relationship Id="rId85" Type="http://schemas.openxmlformats.org/officeDocument/2006/relationships/image" Target="../media/image196.png"/><Relationship Id="rId3" Type="http://schemas.openxmlformats.org/officeDocument/2006/relationships/image" Target="../media/image155.png"/><Relationship Id="rId12" Type="http://schemas.openxmlformats.org/officeDocument/2006/relationships/customXml" Target="../ink/ink165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59" Type="http://schemas.openxmlformats.org/officeDocument/2006/relationships/image" Target="../media/image183.png"/><Relationship Id="rId67" Type="http://schemas.openxmlformats.org/officeDocument/2006/relationships/image" Target="../media/image187.png"/><Relationship Id="rId20" Type="http://schemas.openxmlformats.org/officeDocument/2006/relationships/customXml" Target="../ink/ink169.xml"/><Relationship Id="rId41" Type="http://schemas.openxmlformats.org/officeDocument/2006/relationships/image" Target="../media/image174.png"/><Relationship Id="rId54" Type="http://schemas.openxmlformats.org/officeDocument/2006/relationships/customXml" Target="../ink/ink186.xml"/><Relationship Id="rId62" Type="http://schemas.openxmlformats.org/officeDocument/2006/relationships/customXml" Target="../ink/ink190.xml"/><Relationship Id="rId70" Type="http://schemas.openxmlformats.org/officeDocument/2006/relationships/customXml" Target="../ink/ink194.xml"/><Relationship Id="rId75" Type="http://schemas.openxmlformats.org/officeDocument/2006/relationships/image" Target="../media/image191.png"/><Relationship Id="rId83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2.xml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78.png"/><Relationship Id="rId57" Type="http://schemas.openxmlformats.org/officeDocument/2006/relationships/image" Target="../media/image182.png"/><Relationship Id="rId10" Type="http://schemas.openxmlformats.org/officeDocument/2006/relationships/customXml" Target="../ink/ink164.xml"/><Relationship Id="rId31" Type="http://schemas.openxmlformats.org/officeDocument/2006/relationships/image" Target="../media/image169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60" Type="http://schemas.openxmlformats.org/officeDocument/2006/relationships/customXml" Target="../ink/ink189.xml"/><Relationship Id="rId65" Type="http://schemas.openxmlformats.org/officeDocument/2006/relationships/image" Target="../media/image186.png"/><Relationship Id="rId73" Type="http://schemas.openxmlformats.org/officeDocument/2006/relationships/image" Target="../media/image190.png"/><Relationship Id="rId78" Type="http://schemas.openxmlformats.org/officeDocument/2006/relationships/customXml" Target="../ink/ink198.xml"/><Relationship Id="rId81" Type="http://schemas.openxmlformats.org/officeDocument/2006/relationships/image" Target="../media/image194.png"/><Relationship Id="rId86" Type="http://schemas.openxmlformats.org/officeDocument/2006/relationships/customXml" Target="../ink/ink2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7DDD9-F055-4107-BCBF-EA775921803E}"/>
              </a:ext>
            </a:extLst>
          </p:cNvPr>
          <p:cNvSpPr txBox="1"/>
          <p:nvPr/>
        </p:nvSpPr>
        <p:spPr>
          <a:xfrm>
            <a:off x="3763860" y="3105834"/>
            <a:ext cx="46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Diagrammes Use Cases</a:t>
            </a:r>
          </a:p>
        </p:txBody>
      </p:sp>
    </p:spTree>
    <p:extLst>
      <p:ext uri="{BB962C8B-B14F-4D97-AF65-F5344CB8AC3E}">
        <p14:creationId xmlns:p14="http://schemas.microsoft.com/office/powerpoint/2010/main" val="174809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- Police</a:t>
            </a:r>
          </a:p>
        </p:txBody>
      </p:sp>
      <p:graphicFrame>
        <p:nvGraphicFramePr>
          <p:cNvPr id="61" name="Tableau 3">
            <a:extLst>
              <a:ext uri="{FF2B5EF4-FFF2-40B4-BE49-F238E27FC236}">
                <a16:creationId xmlns:a16="http://schemas.microsoft.com/office/drawing/2014/main" id="{D6BC5E79-97BF-41F1-A8B7-FF0BCC54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3991"/>
              </p:ext>
            </p:extLst>
          </p:nvPr>
        </p:nvGraphicFramePr>
        <p:xfrm>
          <a:off x="1167291" y="1496624"/>
          <a:ext cx="181324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24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204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80129">
                <a:tc>
                  <a:txBody>
                    <a:bodyPr/>
                    <a:lstStyle/>
                    <a:p>
                      <a:r>
                        <a:rPr lang="fr-FR" dirty="0" err="1"/>
                        <a:t>EnregistrerAppel</a:t>
                      </a:r>
                      <a:endParaRPr lang="fr-FR" dirty="0"/>
                    </a:p>
                    <a:p>
                      <a:r>
                        <a:rPr lang="fr-FR" dirty="0"/>
                        <a:t>Imprimer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0" name="Tableau 3">
            <a:extLst>
              <a:ext uri="{FF2B5EF4-FFF2-40B4-BE49-F238E27FC236}">
                <a16:creationId xmlns:a16="http://schemas.microsoft.com/office/drawing/2014/main" id="{607FC3E1-ED2A-4797-85B3-375888CC7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59793"/>
              </p:ext>
            </p:extLst>
          </p:nvPr>
        </p:nvGraphicFramePr>
        <p:xfrm>
          <a:off x="1093189" y="3653993"/>
          <a:ext cx="206867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67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93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Secrétariat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r>
                        <a:rPr lang="fr-FR" dirty="0"/>
                        <a:t>Enregistrer</a:t>
                      </a:r>
                    </a:p>
                    <a:p>
                      <a:r>
                        <a:rPr lang="fr-FR" dirty="0" err="1"/>
                        <a:t>ImprimerBordereau</a:t>
                      </a:r>
                      <a:endParaRPr lang="fr-FR" dirty="0"/>
                    </a:p>
                    <a:p>
                      <a:r>
                        <a:rPr lang="fr-FR" dirty="0"/>
                        <a:t>Répartir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9B8D139C-C747-4042-96D1-CD37B63B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90442"/>
              </p:ext>
            </p:extLst>
          </p:nvPr>
        </p:nvGraphicFramePr>
        <p:xfrm>
          <a:off x="8388992" y="5661300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Inspecteur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E60F2C8-579C-4796-B0A2-4E70C49E5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60608"/>
              </p:ext>
            </p:extLst>
          </p:nvPr>
        </p:nvGraphicFramePr>
        <p:xfrm>
          <a:off x="3333750" y="4899293"/>
          <a:ext cx="1590588" cy="762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588">
                  <a:extLst>
                    <a:ext uri="{9D8B030D-6E8A-4147-A177-3AD203B41FA5}">
                      <a16:colId xmlns:a16="http://schemas.microsoft.com/office/drawing/2014/main" val="3998174148"/>
                    </a:ext>
                  </a:extLst>
                </a:gridCol>
              </a:tblGrid>
              <a:tr h="1656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Policier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07742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r>
                        <a:rPr lang="fr-FR" dirty="0" err="1"/>
                        <a:t>EnregistrerEtat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84844"/>
                  </a:ext>
                </a:extLst>
              </a:tr>
            </a:tbl>
          </a:graphicData>
        </a:graphic>
      </p:graphicFrame>
      <p:graphicFrame>
        <p:nvGraphicFramePr>
          <p:cNvPr id="63" name="Tableau 3">
            <a:extLst>
              <a:ext uri="{FF2B5EF4-FFF2-40B4-BE49-F238E27FC236}">
                <a16:creationId xmlns:a16="http://schemas.microsoft.com/office/drawing/2014/main" id="{D0DC0A03-AF72-4D5F-B880-A7A1987DF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2259"/>
              </p:ext>
            </p:extLst>
          </p:nvPr>
        </p:nvGraphicFramePr>
        <p:xfrm>
          <a:off x="9030139" y="3425393"/>
          <a:ext cx="158748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485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Commissaire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65402">
                <a:tc>
                  <a:txBody>
                    <a:bodyPr/>
                    <a:lstStyle/>
                    <a:p>
                      <a:r>
                        <a:rPr lang="fr-FR" dirty="0" err="1"/>
                        <a:t>RecevoirAlerte</a:t>
                      </a:r>
                      <a:endParaRPr lang="fr-FR" dirty="0"/>
                    </a:p>
                    <a:p>
                      <a:r>
                        <a:rPr lang="fr-FR" dirty="0"/>
                        <a:t>Répartir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7" name="Tableau 3">
            <a:extLst>
              <a:ext uri="{FF2B5EF4-FFF2-40B4-BE49-F238E27FC236}">
                <a16:creationId xmlns:a16="http://schemas.microsoft.com/office/drawing/2014/main" id="{84373A2E-4A1E-4451-B89A-D82B9EBC5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5822"/>
              </p:ext>
            </p:extLst>
          </p:nvPr>
        </p:nvGraphicFramePr>
        <p:xfrm>
          <a:off x="5745585" y="3395389"/>
          <a:ext cx="1377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192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3033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0" name="Tableau 69">
            <a:extLst>
              <a:ext uri="{FF2B5EF4-FFF2-40B4-BE49-F238E27FC236}">
                <a16:creationId xmlns:a16="http://schemas.microsoft.com/office/drawing/2014/main" id="{39CD8241-43DF-4F37-8582-F2434EDA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4435"/>
              </p:ext>
            </p:extLst>
          </p:nvPr>
        </p:nvGraphicFramePr>
        <p:xfrm>
          <a:off x="7122777" y="4497627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3998174148"/>
                    </a:ext>
                  </a:extLst>
                </a:gridCol>
              </a:tblGrid>
              <a:tr h="1656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07742"/>
                  </a:ext>
                </a:extLst>
              </a:tr>
            </a:tbl>
          </a:graphicData>
        </a:graphic>
      </p:graphicFrame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04D34309-D0C2-4BE3-BDDD-74263BBA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37111"/>
              </p:ext>
            </p:extLst>
          </p:nvPr>
        </p:nvGraphicFramePr>
        <p:xfrm>
          <a:off x="5630148" y="5160849"/>
          <a:ext cx="163751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516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Inspecteur de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484019">
                <a:tc>
                  <a:txBody>
                    <a:bodyPr/>
                    <a:lstStyle/>
                    <a:p>
                      <a:r>
                        <a:rPr lang="fr-FR" dirty="0"/>
                        <a:t>Ecrire</a:t>
                      </a:r>
                    </a:p>
                    <a:p>
                      <a:r>
                        <a:rPr lang="fr-FR" dirty="0" err="1"/>
                        <a:t>EnregistrerEtat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73" name="Tableau 3">
            <a:extLst>
              <a:ext uri="{FF2B5EF4-FFF2-40B4-BE49-F238E27FC236}">
                <a16:creationId xmlns:a16="http://schemas.microsoft.com/office/drawing/2014/main" id="{6F510664-F80A-4DA6-AD6C-8A7A25D3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14646"/>
              </p:ext>
            </p:extLst>
          </p:nvPr>
        </p:nvGraphicFramePr>
        <p:xfrm>
          <a:off x="5090608" y="2114108"/>
          <a:ext cx="13771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192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1983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Mission renfort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4" name="Tableau 3">
            <a:extLst>
              <a:ext uri="{FF2B5EF4-FFF2-40B4-BE49-F238E27FC236}">
                <a16:creationId xmlns:a16="http://schemas.microsoft.com/office/drawing/2014/main" id="{E8167AEA-6858-43F0-ADAB-5F0086AF5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22170"/>
              </p:ext>
            </p:extLst>
          </p:nvPr>
        </p:nvGraphicFramePr>
        <p:xfrm>
          <a:off x="7465416" y="2502464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5" name="Tableau 3">
            <a:extLst>
              <a:ext uri="{FF2B5EF4-FFF2-40B4-BE49-F238E27FC236}">
                <a16:creationId xmlns:a16="http://schemas.microsoft.com/office/drawing/2014/main" id="{75C2F3E2-A156-4EAB-8CAA-0B09283D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33167"/>
              </p:ext>
            </p:extLst>
          </p:nvPr>
        </p:nvGraphicFramePr>
        <p:xfrm>
          <a:off x="5309528" y="721510"/>
          <a:ext cx="1813249" cy="745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24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204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80129">
                <a:tc>
                  <a:txBody>
                    <a:bodyPr/>
                    <a:lstStyle/>
                    <a:p>
                      <a:r>
                        <a:rPr lang="fr-FR" dirty="0"/>
                        <a:t>Imprimer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85" name="Tableau 3">
            <a:extLst>
              <a:ext uri="{FF2B5EF4-FFF2-40B4-BE49-F238E27FC236}">
                <a16:creationId xmlns:a16="http://schemas.microsoft.com/office/drawing/2014/main" id="{B73BD014-CC84-4167-B4AD-48BA8E69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71199"/>
              </p:ext>
            </p:extLst>
          </p:nvPr>
        </p:nvGraphicFramePr>
        <p:xfrm>
          <a:off x="3487897" y="3083989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3A43DCE-D2FB-4C0A-81CF-95150C77E87F}"/>
                  </a:ext>
                </a:extLst>
              </p14:cNvPr>
              <p14:cNvContentPartPr/>
              <p14:nvPr/>
            </p14:nvContentPartPr>
            <p14:xfrm>
              <a:off x="2902360" y="2499678"/>
              <a:ext cx="640080" cy="59652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3A43DCE-D2FB-4C0A-81CF-95150C77E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360" y="2491038"/>
                <a:ext cx="6577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411BF1B9-B3C4-4C7D-AD32-8EEB5CCAB6F7}"/>
                  </a:ext>
                </a:extLst>
              </p14:cNvPr>
              <p14:cNvContentPartPr/>
              <p14:nvPr/>
            </p14:nvContentPartPr>
            <p14:xfrm>
              <a:off x="3162640" y="3465918"/>
              <a:ext cx="713880" cy="351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411BF1B9-B3C4-4C7D-AD32-8EEB5CCAB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4000" y="3456918"/>
                <a:ext cx="731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925C6907-EF82-4FA3-B1F7-4BDFC31E1B87}"/>
                  </a:ext>
                </a:extLst>
              </p14:cNvPr>
              <p14:cNvContentPartPr/>
              <p14:nvPr/>
            </p14:nvContentPartPr>
            <p14:xfrm>
              <a:off x="3145720" y="3717558"/>
              <a:ext cx="2601720" cy="4014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925C6907-EF82-4FA3-B1F7-4BDFC31E1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6720" y="3708918"/>
                <a:ext cx="2619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ECD206-15EA-4D8D-A27C-2965D664F13F}"/>
                  </a:ext>
                </a:extLst>
              </p14:cNvPr>
              <p14:cNvContentPartPr/>
              <p14:nvPr/>
            </p14:nvContentPartPr>
            <p14:xfrm>
              <a:off x="4655560" y="3774078"/>
              <a:ext cx="1336320" cy="11250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ECD206-15EA-4D8D-A27C-2965D664F1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920" y="3765438"/>
                <a:ext cx="135396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E5F2290B-8990-4F5F-A515-1248C066C6DD}"/>
                  </a:ext>
                </a:extLst>
              </p14:cNvPr>
              <p14:cNvContentPartPr/>
              <p14:nvPr/>
            </p14:nvContentPartPr>
            <p14:xfrm>
              <a:off x="6224080" y="3758958"/>
              <a:ext cx="76320" cy="13834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E5F2290B-8990-4F5F-A515-1248C066C6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5440" y="3749958"/>
                <a:ext cx="939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2D70588-BB45-4D2E-8EF6-EDF82F13C5E0}"/>
                  </a:ext>
                </a:extLst>
              </p14:cNvPr>
              <p14:cNvContentPartPr/>
              <p14:nvPr/>
            </p14:nvContentPartPr>
            <p14:xfrm>
              <a:off x="6324880" y="2862558"/>
              <a:ext cx="1595160" cy="227988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2D70588-BB45-4D2E-8EF6-EDF82F13C5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6240" y="2853918"/>
                <a:ext cx="1612800" cy="22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93C2348E-BD41-42AC-8E37-76E194412B7F}"/>
                  </a:ext>
                </a:extLst>
              </p14:cNvPr>
              <p14:cNvContentPartPr/>
              <p14:nvPr/>
            </p14:nvContentPartPr>
            <p14:xfrm>
              <a:off x="6543400" y="1459278"/>
              <a:ext cx="1159560" cy="10382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93C2348E-BD41-42AC-8E37-76E194412B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4400" y="1450638"/>
                <a:ext cx="11772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A81BC2E0-471F-4F70-AC98-A87B17188953}"/>
                  </a:ext>
                </a:extLst>
              </p14:cNvPr>
              <p14:cNvContentPartPr/>
              <p14:nvPr/>
            </p14:nvContentPartPr>
            <p14:xfrm>
              <a:off x="8426560" y="4160718"/>
              <a:ext cx="600120" cy="46512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A81BC2E0-471F-4F70-AC98-A87B171889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7920" y="4152078"/>
                <a:ext cx="6177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33DCCD8-603E-4D59-A651-71B960EB35C2}"/>
                  </a:ext>
                </a:extLst>
              </p14:cNvPr>
              <p14:cNvContentPartPr/>
              <p14:nvPr/>
            </p14:nvContentPartPr>
            <p14:xfrm>
              <a:off x="7273120" y="5839758"/>
              <a:ext cx="1091880" cy="14184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33DCCD8-603E-4D59-A651-71B960EB35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4120" y="5831118"/>
                <a:ext cx="1109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B41BB11F-9B08-41F2-8056-8ADDE966FF6A}"/>
                  </a:ext>
                </a:extLst>
              </p14:cNvPr>
              <p14:cNvContentPartPr/>
              <p14:nvPr/>
            </p14:nvContentPartPr>
            <p14:xfrm>
              <a:off x="8212720" y="5779638"/>
              <a:ext cx="156240" cy="16704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B41BB11F-9B08-41F2-8056-8ADDE966FF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04080" y="5770998"/>
                <a:ext cx="173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FD033A49-6573-4324-95F2-604C8258C980}"/>
                  </a:ext>
                </a:extLst>
              </p14:cNvPr>
              <p14:cNvContentPartPr/>
              <p14:nvPr/>
            </p14:nvContentPartPr>
            <p14:xfrm>
              <a:off x="8237560" y="4876038"/>
              <a:ext cx="279720" cy="1573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FD033A49-6573-4324-95F2-604C8258C9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8920" y="4867398"/>
                <a:ext cx="2973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112E7128-E1B3-42B4-9F77-EF159FC13C37}"/>
              </a:ext>
            </a:extLst>
          </p:cNvPr>
          <p:cNvGrpSpPr/>
          <p:nvPr/>
        </p:nvGrpSpPr>
        <p:grpSpPr>
          <a:xfrm>
            <a:off x="2994520" y="2489598"/>
            <a:ext cx="159840" cy="118080"/>
            <a:chOff x="2994520" y="2489598"/>
            <a:chExt cx="15984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5FE604A2-55D0-4CAB-9DBF-FF54806416FD}"/>
                    </a:ext>
                  </a:extLst>
                </p14:cNvPr>
                <p14:cNvContentPartPr/>
                <p14:nvPr/>
              </p14:nvContentPartPr>
              <p14:xfrm>
                <a:off x="2994520" y="2500038"/>
                <a:ext cx="43560" cy="824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5FE604A2-55D0-4CAB-9DBF-FF5480641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5880" y="2491038"/>
                  <a:ext cx="61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D3423017-7643-4094-B50C-91F647FC28D3}"/>
                    </a:ext>
                  </a:extLst>
                </p14:cNvPr>
                <p14:cNvContentPartPr/>
                <p14:nvPr/>
              </p14:nvContentPartPr>
              <p14:xfrm>
                <a:off x="3065440" y="2566638"/>
                <a:ext cx="13680" cy="2664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D3423017-7643-4094-B50C-91F647FC28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6440" y="2557998"/>
                  <a:ext cx="31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3F22373E-C6A8-4FA9-9FEE-405478565115}"/>
                    </a:ext>
                  </a:extLst>
                </p14:cNvPr>
                <p14:cNvContentPartPr/>
                <p14:nvPr/>
              </p14:nvContentPartPr>
              <p14:xfrm>
                <a:off x="3128800" y="2489598"/>
                <a:ext cx="25560" cy="1180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3F22373E-C6A8-4FA9-9FEE-4054785651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0160" y="2480958"/>
                  <a:ext cx="432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4986FEB7-5932-4724-AF82-34E7047283C8}"/>
                  </a:ext>
                </a:extLst>
              </p14:cNvPr>
              <p14:cNvContentPartPr/>
              <p14:nvPr/>
            </p14:nvContentPartPr>
            <p14:xfrm>
              <a:off x="4773280" y="3313278"/>
              <a:ext cx="969120" cy="19692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4986FEB7-5932-4724-AF82-34E7047283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4640" y="3304638"/>
                <a:ext cx="986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F6FD70A4-11A1-484A-8E82-146EA4817E0D}"/>
                  </a:ext>
                </a:extLst>
              </p14:cNvPr>
              <p14:cNvContentPartPr/>
              <p14:nvPr/>
            </p14:nvContentPartPr>
            <p14:xfrm>
              <a:off x="7122640" y="3607398"/>
              <a:ext cx="1920960" cy="53676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F6FD70A4-11A1-484A-8E82-146EA4817E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3640" y="3598758"/>
                <a:ext cx="1938600" cy="55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3B8D8DB4-C7BF-42D7-A1D3-A1DEAF477583}"/>
              </a:ext>
            </a:extLst>
          </p:cNvPr>
          <p:cNvGrpSpPr/>
          <p:nvPr/>
        </p:nvGrpSpPr>
        <p:grpSpPr>
          <a:xfrm>
            <a:off x="3506440" y="2938878"/>
            <a:ext cx="209160" cy="154080"/>
            <a:chOff x="3506440" y="2938878"/>
            <a:chExt cx="20916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DA6F7C97-B6BC-430A-A6FF-ADCE7E357E25}"/>
                    </a:ext>
                  </a:extLst>
                </p14:cNvPr>
                <p14:cNvContentPartPr/>
                <p14:nvPr/>
              </p14:nvContentPartPr>
              <p14:xfrm>
                <a:off x="3506440" y="2952918"/>
                <a:ext cx="60840" cy="1000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DA6F7C97-B6BC-430A-A6FF-ADCE7E357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7440" y="2943918"/>
                  <a:ext cx="7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763A7B3-B0F4-43D0-9DEA-A667F8F52BFE}"/>
                    </a:ext>
                  </a:extLst>
                </p14:cNvPr>
                <p14:cNvContentPartPr/>
                <p14:nvPr/>
              </p14:nvContentPartPr>
              <p14:xfrm>
                <a:off x="3605080" y="3019878"/>
                <a:ext cx="27720" cy="730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763A7B3-B0F4-43D0-9DEA-A667F8F52B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6080" y="3010878"/>
                  <a:ext cx="45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0E9D3FE-4927-4077-8740-AE824699AF07}"/>
                    </a:ext>
                  </a:extLst>
                </p14:cNvPr>
                <p14:cNvContentPartPr/>
                <p14:nvPr/>
              </p14:nvContentPartPr>
              <p14:xfrm>
                <a:off x="3649000" y="2938878"/>
                <a:ext cx="66600" cy="11664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0E9D3FE-4927-4077-8740-AE824699AF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0000" y="2929878"/>
                  <a:ext cx="842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EFC34F8-FFAC-4FAF-9915-07DB2B1CCB98}"/>
              </a:ext>
            </a:extLst>
          </p:cNvPr>
          <p:cNvGrpSpPr/>
          <p:nvPr/>
        </p:nvGrpSpPr>
        <p:grpSpPr>
          <a:xfrm>
            <a:off x="4789840" y="3193038"/>
            <a:ext cx="915840" cy="281520"/>
            <a:chOff x="4789840" y="3193038"/>
            <a:chExt cx="9158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B14C7E64-5BA6-4E8E-8E8A-D1B0521ACE89}"/>
                    </a:ext>
                  </a:extLst>
                </p14:cNvPr>
                <p14:cNvContentPartPr/>
                <p14:nvPr/>
              </p14:nvContentPartPr>
              <p14:xfrm>
                <a:off x="4789840" y="3215718"/>
                <a:ext cx="92160" cy="8316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B14C7E64-5BA6-4E8E-8E8A-D1B0521ACE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1200" y="3207078"/>
                  <a:ext cx="109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60990E78-0B56-4F33-802B-96462258029F}"/>
                    </a:ext>
                  </a:extLst>
                </p14:cNvPr>
                <p14:cNvContentPartPr/>
                <p14:nvPr/>
              </p14:nvContentPartPr>
              <p14:xfrm>
                <a:off x="4868680" y="3288078"/>
                <a:ext cx="39240" cy="360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60990E78-0B56-4F33-802B-9646225802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59680" y="3279078"/>
                  <a:ext cx="56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D4DB7011-8EFA-47E8-BA6B-E1E51A9789C8}"/>
                    </a:ext>
                  </a:extLst>
                </p14:cNvPr>
                <p14:cNvContentPartPr/>
                <p14:nvPr/>
              </p14:nvContentPartPr>
              <p14:xfrm>
                <a:off x="4965880" y="3193038"/>
                <a:ext cx="69480" cy="1281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D4DB7011-8EFA-47E8-BA6B-E1E51A9789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57240" y="3184038"/>
                  <a:ext cx="87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F9E15D2B-863C-4D4B-A756-580131F7A2F2}"/>
                    </a:ext>
                  </a:extLst>
                </p14:cNvPr>
                <p14:cNvContentPartPr/>
                <p14:nvPr/>
              </p14:nvContentPartPr>
              <p14:xfrm>
                <a:off x="5519560" y="3368358"/>
                <a:ext cx="59040" cy="1008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F9E15D2B-863C-4D4B-A756-580131F7A2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0920" y="3359358"/>
                  <a:ext cx="76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9F706820-8AE6-4B91-9E26-1AD8D6FF1BD8}"/>
                    </a:ext>
                  </a:extLst>
                </p14:cNvPr>
                <p14:cNvContentPartPr/>
                <p14:nvPr/>
              </p14:nvContentPartPr>
              <p14:xfrm>
                <a:off x="5590120" y="3422358"/>
                <a:ext cx="22320" cy="5220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9F706820-8AE6-4B91-9E26-1AD8D6FF1B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1120" y="3413718"/>
                  <a:ext cx="39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DEB8902F-1D15-46E6-A6D5-96627CE7E341}"/>
                    </a:ext>
                  </a:extLst>
                </p14:cNvPr>
                <p14:cNvContentPartPr/>
                <p14:nvPr/>
              </p14:nvContentPartPr>
              <p14:xfrm>
                <a:off x="5637280" y="3318678"/>
                <a:ext cx="68400" cy="1040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DEB8902F-1D15-46E6-A6D5-96627CE7E3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8640" y="3309678"/>
                  <a:ext cx="860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C533A627-382F-46C6-977F-258274FB9EDD}"/>
              </a:ext>
            </a:extLst>
          </p:cNvPr>
          <p:cNvGrpSpPr/>
          <p:nvPr/>
        </p:nvGrpSpPr>
        <p:grpSpPr>
          <a:xfrm>
            <a:off x="4848520" y="4697478"/>
            <a:ext cx="481320" cy="223920"/>
            <a:chOff x="4848520" y="4697478"/>
            <a:chExt cx="4813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B5000B5B-9896-4876-A4E3-D9BC6D31F55C}"/>
                    </a:ext>
                  </a:extLst>
                </p14:cNvPr>
                <p14:cNvContentPartPr/>
                <p14:nvPr/>
              </p14:nvContentPartPr>
              <p14:xfrm>
                <a:off x="4848520" y="4743918"/>
                <a:ext cx="133200" cy="12384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B5000B5B-9896-4876-A4E3-D9BC6D31F5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39880" y="4734918"/>
                  <a:ext cx="15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93AB0890-A1CD-42BE-AC74-F3C36312ED26}"/>
                    </a:ext>
                  </a:extLst>
                </p14:cNvPr>
                <p14:cNvContentPartPr/>
                <p14:nvPr/>
              </p14:nvContentPartPr>
              <p14:xfrm>
                <a:off x="4972000" y="4856598"/>
                <a:ext cx="61920" cy="6480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93AB0890-A1CD-42BE-AC74-F3C36312ED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3000" y="4847958"/>
                  <a:ext cx="79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630BF350-81BC-4824-9AE0-6A09667A8110}"/>
                    </a:ext>
                  </a:extLst>
                </p14:cNvPr>
                <p14:cNvContentPartPr/>
                <p14:nvPr/>
              </p14:nvContentPartPr>
              <p14:xfrm>
                <a:off x="5108800" y="4764798"/>
                <a:ext cx="192960" cy="640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630BF350-81BC-4824-9AE0-6A09667A81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800" y="4755798"/>
                  <a:ext cx="210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32AC6F24-09C2-4307-A91D-E63C355346FE}"/>
                    </a:ext>
                  </a:extLst>
                </p14:cNvPr>
                <p14:cNvContentPartPr/>
                <p14:nvPr/>
              </p14:nvContentPartPr>
              <p14:xfrm>
                <a:off x="5148040" y="4756158"/>
                <a:ext cx="103680" cy="9792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32AC6F24-09C2-4307-A91D-E63C355346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9400" y="4747158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D5E4B96D-3DF0-4745-82D2-2EE4CD939599}"/>
                    </a:ext>
                  </a:extLst>
                </p14:cNvPr>
                <p14:cNvContentPartPr/>
                <p14:nvPr/>
              </p14:nvContentPartPr>
              <p14:xfrm>
                <a:off x="5200960" y="4697478"/>
                <a:ext cx="17280" cy="1674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D5E4B96D-3DF0-4745-82D2-2EE4CD939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2320" y="4688478"/>
                  <a:ext cx="34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A197BD80-A537-4470-9516-DA89C15CEAA2}"/>
                    </a:ext>
                  </a:extLst>
                </p14:cNvPr>
                <p14:cNvContentPartPr/>
                <p14:nvPr/>
              </p14:nvContentPartPr>
              <p14:xfrm>
                <a:off x="5108800" y="4784598"/>
                <a:ext cx="221040" cy="1368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A197BD80-A537-4470-9516-DA89C15CEA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9800" y="4775958"/>
                  <a:ext cx="2386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E7E34DAF-F1A0-40D1-B826-C5B561836006}"/>
              </a:ext>
            </a:extLst>
          </p:cNvPr>
          <p:cNvGrpSpPr/>
          <p:nvPr/>
        </p:nvGrpSpPr>
        <p:grpSpPr>
          <a:xfrm>
            <a:off x="7952800" y="2913318"/>
            <a:ext cx="270000" cy="142200"/>
            <a:chOff x="7952800" y="2913318"/>
            <a:chExt cx="2700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672BCA52-01F4-40A5-9F4A-1C0B971D57A5}"/>
                    </a:ext>
                  </a:extLst>
                </p14:cNvPr>
                <p14:cNvContentPartPr/>
                <p14:nvPr/>
              </p14:nvContentPartPr>
              <p14:xfrm>
                <a:off x="7952800" y="2924118"/>
                <a:ext cx="69120" cy="7848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672BCA52-01F4-40A5-9F4A-1C0B971D5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3800" y="2915118"/>
                  <a:ext cx="86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84D924CD-1702-4366-A1D0-9014306F5676}"/>
                    </a:ext>
                  </a:extLst>
                </p14:cNvPr>
                <p14:cNvContentPartPr/>
                <p14:nvPr/>
              </p14:nvContentPartPr>
              <p14:xfrm>
                <a:off x="8039200" y="2994318"/>
                <a:ext cx="39600" cy="6120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84D924CD-1702-4366-A1D0-9014306F56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200" y="2985678"/>
                  <a:ext cx="5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4FA2CE5F-E3AF-4DCE-8320-0B2DDCD3AFAD}"/>
                    </a:ext>
                  </a:extLst>
                </p14:cNvPr>
                <p14:cNvContentPartPr/>
                <p14:nvPr/>
              </p14:nvContentPartPr>
              <p14:xfrm>
                <a:off x="8120560" y="2913318"/>
                <a:ext cx="102240" cy="12276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4FA2CE5F-E3AF-4DCE-8320-0B2DDCD3AF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11560" y="2904318"/>
                  <a:ext cx="1198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E22E9FAF-AB76-469F-88DC-914312439D49}"/>
              </a:ext>
            </a:extLst>
          </p:cNvPr>
          <p:cNvGrpSpPr/>
          <p:nvPr/>
        </p:nvGrpSpPr>
        <p:grpSpPr>
          <a:xfrm>
            <a:off x="8430880" y="5007798"/>
            <a:ext cx="367920" cy="181080"/>
            <a:chOff x="8430880" y="5007798"/>
            <a:chExt cx="3679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A0174D1F-6199-405B-BF56-6F5B272BFCBE}"/>
                    </a:ext>
                  </a:extLst>
                </p14:cNvPr>
                <p14:cNvContentPartPr/>
                <p14:nvPr/>
              </p14:nvContentPartPr>
              <p14:xfrm>
                <a:off x="8430880" y="5024358"/>
                <a:ext cx="77040" cy="10980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A0174D1F-6199-405B-BF56-6F5B272BFC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1880" y="5015718"/>
                  <a:ext cx="94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7F16186A-83A1-4815-80C4-F07FA7F2A65A}"/>
                    </a:ext>
                  </a:extLst>
                </p14:cNvPr>
                <p14:cNvContentPartPr/>
                <p14:nvPr/>
              </p14:nvContentPartPr>
              <p14:xfrm>
                <a:off x="8494600" y="5125518"/>
                <a:ext cx="45720" cy="6336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7F16186A-83A1-4815-80C4-F07FA7F2A6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5600" y="5116518"/>
                  <a:ext cx="63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49DC64BD-3B72-4FD3-8238-1C8CD5A26346}"/>
                    </a:ext>
                  </a:extLst>
                </p14:cNvPr>
                <p14:cNvContentPartPr/>
                <p14:nvPr/>
              </p14:nvContentPartPr>
              <p14:xfrm>
                <a:off x="8615560" y="5036958"/>
                <a:ext cx="138600" cy="11376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49DC64BD-3B72-4FD3-8238-1C8CD5A26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06560" y="5027958"/>
                  <a:ext cx="156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CBAF2EF2-FBCD-4B28-8C17-225E57F6A26E}"/>
                    </a:ext>
                  </a:extLst>
                </p14:cNvPr>
                <p14:cNvContentPartPr/>
                <p14:nvPr/>
              </p14:nvContentPartPr>
              <p14:xfrm>
                <a:off x="8665600" y="5016438"/>
                <a:ext cx="89280" cy="13680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CBAF2EF2-FBCD-4B28-8C17-225E57F6A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6960" y="5007438"/>
                  <a:ext cx="106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82EB34BE-21CE-46CE-81A8-C0759BA670DE}"/>
                    </a:ext>
                  </a:extLst>
                </p14:cNvPr>
                <p14:cNvContentPartPr/>
                <p14:nvPr/>
              </p14:nvContentPartPr>
              <p14:xfrm>
                <a:off x="8716000" y="5007798"/>
                <a:ext cx="25560" cy="158760"/>
              </p14:xfrm>
            </p:contentPart>
          </mc:Choice>
          <mc:Fallback xmlns=""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82EB34BE-21CE-46CE-81A8-C0759BA670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07360" y="4998798"/>
                  <a:ext cx="43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FE6C703A-B1AF-46B3-B4FB-1AC04F809EF8}"/>
                    </a:ext>
                  </a:extLst>
                </p14:cNvPr>
                <p14:cNvContentPartPr/>
                <p14:nvPr/>
              </p14:nvContentPartPr>
              <p14:xfrm>
                <a:off x="8657320" y="5066838"/>
                <a:ext cx="141480" cy="1728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FE6C703A-B1AF-46B3-B4FB-1AC04F809E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8680" y="5057838"/>
                  <a:ext cx="1591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8E03BE-7305-4620-AF1A-B0BE1AFE2057}"/>
              </a:ext>
            </a:extLst>
          </p:cNvPr>
          <p:cNvGrpSpPr/>
          <p:nvPr/>
        </p:nvGrpSpPr>
        <p:grpSpPr>
          <a:xfrm>
            <a:off x="6182680" y="1508958"/>
            <a:ext cx="327960" cy="218160"/>
            <a:chOff x="6182680" y="1508958"/>
            <a:chExt cx="32796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E488EC7C-470B-4647-986C-E2A83C39AFBE}"/>
                    </a:ext>
                  </a:extLst>
                </p14:cNvPr>
                <p14:cNvContentPartPr/>
                <p14:nvPr/>
              </p14:nvContentPartPr>
              <p14:xfrm>
                <a:off x="6182680" y="1508958"/>
                <a:ext cx="110880" cy="16488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E488EC7C-470B-4647-986C-E2A83C39A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4040" y="1499958"/>
                  <a:ext cx="128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ACCBA6B6-8E23-4DB4-B4C8-E40D1C51BC3D}"/>
                    </a:ext>
                  </a:extLst>
                </p14:cNvPr>
                <p14:cNvContentPartPr/>
                <p14:nvPr/>
              </p14:nvContentPartPr>
              <p14:xfrm>
                <a:off x="6286360" y="1643958"/>
                <a:ext cx="47880" cy="532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ACCBA6B6-8E23-4DB4-B4C8-E40D1C51BC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77360" y="1635318"/>
                  <a:ext cx="65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Encre 132">
                  <a:extLst>
                    <a:ext uri="{FF2B5EF4-FFF2-40B4-BE49-F238E27FC236}">
                      <a16:creationId xmlns:a16="http://schemas.microsoft.com/office/drawing/2014/main" id="{9F6E9547-669A-4233-89A1-8A1DA80307C0}"/>
                    </a:ext>
                  </a:extLst>
                </p14:cNvPr>
                <p14:cNvContentPartPr/>
                <p14:nvPr/>
              </p14:nvContentPartPr>
              <p14:xfrm>
                <a:off x="6400840" y="1523718"/>
                <a:ext cx="109800" cy="203400"/>
              </p14:xfrm>
            </p:contentPart>
          </mc:Choice>
          <mc:Fallback xmlns="">
            <p:pic>
              <p:nvPicPr>
                <p:cNvPr id="133" name="Encre 132">
                  <a:extLst>
                    <a:ext uri="{FF2B5EF4-FFF2-40B4-BE49-F238E27FC236}">
                      <a16:creationId xmlns:a16="http://schemas.microsoft.com/office/drawing/2014/main" id="{9F6E9547-669A-4233-89A1-8A1DA80307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91840" y="1515078"/>
                  <a:ext cx="1274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60BB8EDF-259A-48A5-B6D8-40CD4EE51F27}"/>
              </a:ext>
            </a:extLst>
          </p:cNvPr>
          <p:cNvGrpSpPr/>
          <p:nvPr/>
        </p:nvGrpSpPr>
        <p:grpSpPr>
          <a:xfrm>
            <a:off x="3187480" y="3740958"/>
            <a:ext cx="318600" cy="192600"/>
            <a:chOff x="3187480" y="3740958"/>
            <a:chExt cx="3186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25EDBD53-471E-4813-A6EB-EBFCC0678143}"/>
                    </a:ext>
                  </a:extLst>
                </p14:cNvPr>
                <p14:cNvContentPartPr/>
                <p14:nvPr/>
              </p14:nvContentPartPr>
              <p14:xfrm>
                <a:off x="3187480" y="3805398"/>
                <a:ext cx="51120" cy="10764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25EDBD53-471E-4813-A6EB-EBFCC0678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78840" y="3796758"/>
                  <a:ext cx="6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649422A2-9EEB-44C7-BAB7-571C97048837}"/>
                    </a:ext>
                  </a:extLst>
                </p14:cNvPr>
                <p14:cNvContentPartPr/>
                <p14:nvPr/>
              </p14:nvContentPartPr>
              <p14:xfrm>
                <a:off x="3229240" y="3883878"/>
                <a:ext cx="68040" cy="4968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649422A2-9EEB-44C7-BAB7-571C97048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0240" y="3874878"/>
                  <a:ext cx="85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B1A1A14C-C36E-4A44-9EA7-CD851F457937}"/>
                    </a:ext>
                  </a:extLst>
                </p14:cNvPr>
                <p14:cNvContentPartPr/>
                <p14:nvPr/>
              </p14:nvContentPartPr>
              <p14:xfrm>
                <a:off x="3330400" y="3777678"/>
                <a:ext cx="128880" cy="11484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B1A1A14C-C36E-4A44-9EA7-CD851F4579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1400" y="3768678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A5A0274A-09EA-4304-8F11-02B6BED4DBDC}"/>
                    </a:ext>
                  </a:extLst>
                </p14:cNvPr>
                <p14:cNvContentPartPr/>
                <p14:nvPr/>
              </p14:nvContentPartPr>
              <p14:xfrm>
                <a:off x="3346960" y="3766518"/>
                <a:ext cx="78120" cy="10116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A5A0274A-09EA-4304-8F11-02B6BED4DB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38320" y="3757518"/>
                  <a:ext cx="95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F6AB01C6-893D-4B3B-97E5-55CBA40C90DC}"/>
                    </a:ext>
                  </a:extLst>
                </p14:cNvPr>
                <p14:cNvContentPartPr/>
                <p14:nvPr/>
              </p14:nvContentPartPr>
              <p14:xfrm>
                <a:off x="3389080" y="3740958"/>
                <a:ext cx="360" cy="15048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F6AB01C6-893D-4B3B-97E5-55CBA40C90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80" y="3732318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BB2019C6-0892-4DCA-9264-97D0FFA2F37D}"/>
                    </a:ext>
                  </a:extLst>
                </p14:cNvPr>
                <p14:cNvContentPartPr/>
                <p14:nvPr/>
              </p14:nvContentPartPr>
              <p14:xfrm>
                <a:off x="3322120" y="3816918"/>
                <a:ext cx="183960" cy="1728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BB2019C6-0892-4DCA-9264-97D0FFA2F3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3120" y="3807918"/>
                  <a:ext cx="2016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B79EE4BC-BBA9-46CD-9DC8-4FF0E6A7DEE1}"/>
              </a:ext>
            </a:extLst>
          </p:cNvPr>
          <p:cNvGrpSpPr/>
          <p:nvPr/>
        </p:nvGrpSpPr>
        <p:grpSpPr>
          <a:xfrm>
            <a:off x="8623840" y="5393718"/>
            <a:ext cx="371880" cy="254160"/>
            <a:chOff x="8623840" y="5393718"/>
            <a:chExt cx="371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AE559464-A6B7-4292-A879-7893F9627EA7}"/>
                    </a:ext>
                  </a:extLst>
                </p14:cNvPr>
                <p14:cNvContentPartPr/>
                <p14:nvPr/>
              </p14:nvContentPartPr>
              <p14:xfrm>
                <a:off x="8623840" y="5476878"/>
                <a:ext cx="116640" cy="12888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AE559464-A6B7-4292-A879-7893F9627E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14840" y="5468238"/>
                  <a:ext cx="134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060393C7-1BDE-4664-8CDA-7CFCD4AB62E7}"/>
                    </a:ext>
                  </a:extLst>
                </p14:cNvPr>
                <p14:cNvContentPartPr/>
                <p14:nvPr/>
              </p14:nvContentPartPr>
              <p14:xfrm>
                <a:off x="8710960" y="5586678"/>
                <a:ext cx="39240" cy="5292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060393C7-1BDE-4664-8CDA-7CFCD4AB62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02320" y="5578038"/>
                  <a:ext cx="56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5B8CD8C4-A2E7-45B4-A522-A72F7C7CE128}"/>
                    </a:ext>
                  </a:extLst>
                </p14:cNvPr>
                <p14:cNvContentPartPr/>
                <p14:nvPr/>
              </p14:nvContentPartPr>
              <p14:xfrm>
                <a:off x="8791240" y="5428638"/>
                <a:ext cx="154800" cy="19188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5B8CD8C4-A2E7-45B4-A522-A72F7C7CE1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82600" y="5419998"/>
                  <a:ext cx="172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76C685A7-0AEC-4BB2-BED6-B578B85EEFA4}"/>
                    </a:ext>
                  </a:extLst>
                </p14:cNvPr>
                <p14:cNvContentPartPr/>
                <p14:nvPr/>
              </p14:nvContentPartPr>
              <p14:xfrm>
                <a:off x="8833360" y="5444118"/>
                <a:ext cx="148320" cy="20376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76C685A7-0AEC-4BB2-BED6-B578B85EEF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24720" y="5435118"/>
                  <a:ext cx="165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1EEFB0FD-3AAF-4664-8B97-25F703B30217}"/>
                    </a:ext>
                  </a:extLst>
                </p14:cNvPr>
                <p14:cNvContentPartPr/>
                <p14:nvPr/>
              </p14:nvContentPartPr>
              <p14:xfrm>
                <a:off x="8883760" y="5393718"/>
                <a:ext cx="10440" cy="23436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1EEFB0FD-3AAF-4664-8B97-25F703B302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74760" y="5385078"/>
                  <a:ext cx="2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80DD6824-4C00-474E-AC25-6484329DCF6A}"/>
                    </a:ext>
                  </a:extLst>
                </p14:cNvPr>
                <p14:cNvContentPartPr/>
                <p14:nvPr/>
              </p14:nvContentPartPr>
              <p14:xfrm>
                <a:off x="8816800" y="5489118"/>
                <a:ext cx="178920" cy="3132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80DD6824-4C00-474E-AC25-6484329DCF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07800" y="5480118"/>
                  <a:ext cx="1965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9C4FE018-7EDF-410F-AEB3-71A26ED5A373}"/>
              </a:ext>
            </a:extLst>
          </p:cNvPr>
          <p:cNvGrpSpPr/>
          <p:nvPr/>
        </p:nvGrpSpPr>
        <p:grpSpPr>
          <a:xfrm>
            <a:off x="7290040" y="5989518"/>
            <a:ext cx="511200" cy="318240"/>
            <a:chOff x="7290040" y="5989518"/>
            <a:chExt cx="511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B156FCB8-D8EC-4A7F-AA41-05CAF99026A2}"/>
                    </a:ext>
                  </a:extLst>
                </p14:cNvPr>
                <p14:cNvContentPartPr/>
                <p14:nvPr/>
              </p14:nvContentPartPr>
              <p14:xfrm>
                <a:off x="7290040" y="6011478"/>
                <a:ext cx="144720" cy="237240"/>
              </p14:xfrm>
            </p:contentPart>
          </mc:Choice>
          <mc:Fallback xmlns=""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B156FCB8-D8EC-4A7F-AA41-05CAF99026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1400" y="6002478"/>
                  <a:ext cx="162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3C305EB1-0E82-4645-8EA2-E287AC412FE7}"/>
                    </a:ext>
                  </a:extLst>
                </p14:cNvPr>
                <p14:cNvContentPartPr/>
                <p14:nvPr/>
              </p14:nvContentPartPr>
              <p14:xfrm>
                <a:off x="7452040" y="6174198"/>
                <a:ext cx="56520" cy="9468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3C305EB1-0E82-4645-8EA2-E287AC412F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3040" y="6165198"/>
                  <a:ext cx="7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110E3C7E-9BC9-4395-A182-0D845DAF9017}"/>
                    </a:ext>
                  </a:extLst>
                </p14:cNvPr>
                <p14:cNvContentPartPr/>
                <p14:nvPr/>
              </p14:nvContentPartPr>
              <p14:xfrm>
                <a:off x="7566880" y="6090678"/>
                <a:ext cx="140040" cy="1508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110E3C7E-9BC9-4395-A182-0D845DAF90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57880" y="6082038"/>
                  <a:ext cx="157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376E1685-B2E9-472F-A502-0A13CB6EF33D}"/>
                    </a:ext>
                  </a:extLst>
                </p14:cNvPr>
                <p14:cNvContentPartPr/>
                <p14:nvPr/>
              </p14:nvContentPartPr>
              <p14:xfrm>
                <a:off x="7600360" y="6022998"/>
                <a:ext cx="129240" cy="23940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376E1685-B2E9-472F-A502-0A13CB6EF3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91720" y="6014358"/>
                  <a:ext cx="146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5D548CE-CC70-43FF-BEFA-83978769CFEE}"/>
                    </a:ext>
                  </a:extLst>
                </p14:cNvPr>
                <p14:cNvContentPartPr/>
                <p14:nvPr/>
              </p14:nvContentPartPr>
              <p14:xfrm>
                <a:off x="7683880" y="5989518"/>
                <a:ext cx="9360" cy="31824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5D548CE-CC70-43FF-BEFA-83978769CF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75240" y="5980518"/>
                  <a:ext cx="27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DA821DE-F4A2-45BA-B23F-DAA81AF1CC71}"/>
                    </a:ext>
                  </a:extLst>
                </p14:cNvPr>
                <p14:cNvContentPartPr/>
                <p14:nvPr/>
              </p14:nvContentPartPr>
              <p14:xfrm>
                <a:off x="7575160" y="6123798"/>
                <a:ext cx="226080" cy="1728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DA821DE-F4A2-45BA-B23F-DAA81AF1CC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6160" y="6114798"/>
                  <a:ext cx="243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5608D9EC-4416-4FA4-A2B8-8597212F802A}"/>
              </a:ext>
            </a:extLst>
          </p:cNvPr>
          <p:cNvGrpSpPr/>
          <p:nvPr/>
        </p:nvGrpSpPr>
        <p:grpSpPr>
          <a:xfrm>
            <a:off x="8103640" y="5985198"/>
            <a:ext cx="343080" cy="265320"/>
            <a:chOff x="8103640" y="5985198"/>
            <a:chExt cx="34308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C6D2AE80-C3CA-4068-BFF4-7BF892A20ED2}"/>
                    </a:ext>
                  </a:extLst>
                </p14:cNvPr>
                <p14:cNvContentPartPr/>
                <p14:nvPr/>
              </p14:nvContentPartPr>
              <p14:xfrm>
                <a:off x="8103640" y="5985198"/>
                <a:ext cx="51840" cy="18792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C6D2AE80-C3CA-4068-BFF4-7BF892A20E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95000" y="5976558"/>
                  <a:ext cx="69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5B520128-65D0-41D4-B987-072DAC715C04}"/>
                    </a:ext>
                  </a:extLst>
                </p14:cNvPr>
                <p14:cNvContentPartPr/>
                <p14:nvPr/>
              </p14:nvContentPartPr>
              <p14:xfrm>
                <a:off x="8197240" y="6148638"/>
                <a:ext cx="41040" cy="10188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5B520128-65D0-41D4-B987-072DAC715C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88240" y="6139998"/>
                  <a:ext cx="58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2A3ABD80-3F23-4B7C-B57D-CAF7A94C272E}"/>
                    </a:ext>
                  </a:extLst>
                </p14:cNvPr>
                <p14:cNvContentPartPr/>
                <p14:nvPr/>
              </p14:nvContentPartPr>
              <p14:xfrm>
                <a:off x="8313520" y="5997798"/>
                <a:ext cx="119880" cy="19044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2A3ABD80-3F23-4B7C-B57D-CAF7A94C27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4520" y="5988798"/>
                  <a:ext cx="137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625CB9-DFDA-4E12-8C1A-DA0362A19717}"/>
                    </a:ext>
                  </a:extLst>
                </p14:cNvPr>
                <p14:cNvContentPartPr/>
                <p14:nvPr/>
              </p14:nvContentPartPr>
              <p14:xfrm>
                <a:off x="8350600" y="6006078"/>
                <a:ext cx="63720" cy="2379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625CB9-DFDA-4E12-8C1A-DA0362A197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41960" y="5997078"/>
                  <a:ext cx="81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9DA1DCAE-2B82-4EDD-90DE-030DCCEDBC7A}"/>
                    </a:ext>
                  </a:extLst>
                </p14:cNvPr>
                <p14:cNvContentPartPr/>
                <p14:nvPr/>
              </p14:nvContentPartPr>
              <p14:xfrm>
                <a:off x="8296600" y="6140358"/>
                <a:ext cx="150120" cy="2556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9DA1DCAE-2B82-4EDD-90DE-030DCCEDBC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7960" y="6131718"/>
                  <a:ext cx="16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798D2724-1675-4EA8-A92C-5F484A3AF86F}"/>
                    </a:ext>
                  </a:extLst>
                </p14:cNvPr>
                <p14:cNvContentPartPr/>
                <p14:nvPr/>
              </p14:nvContentPartPr>
              <p14:xfrm>
                <a:off x="8363920" y="6031278"/>
                <a:ext cx="61920" cy="20628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798D2724-1675-4EA8-A92C-5F484A3AF8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54920" y="6022638"/>
                  <a:ext cx="795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AE7A4FFE-AB26-4C87-AA88-8702B3CFCA30}"/>
              </a:ext>
            </a:extLst>
          </p:cNvPr>
          <p:cNvGrpSpPr/>
          <p:nvPr/>
        </p:nvGrpSpPr>
        <p:grpSpPr>
          <a:xfrm>
            <a:off x="3766720" y="3503358"/>
            <a:ext cx="292680" cy="179280"/>
            <a:chOff x="3766720" y="3503358"/>
            <a:chExt cx="29268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F7115DD8-884C-4A6F-B206-3351B2827B3F}"/>
                    </a:ext>
                  </a:extLst>
                </p14:cNvPr>
                <p14:cNvContentPartPr/>
                <p14:nvPr/>
              </p14:nvContentPartPr>
              <p14:xfrm>
                <a:off x="3766720" y="3516318"/>
                <a:ext cx="94320" cy="14040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F7115DD8-884C-4A6F-B206-3351B2827B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57720" y="3507318"/>
                  <a:ext cx="11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C48D87F-5C26-4D69-B22D-988AD3749FE8}"/>
                    </a:ext>
                  </a:extLst>
                </p14:cNvPr>
                <p14:cNvContentPartPr/>
                <p14:nvPr/>
              </p14:nvContentPartPr>
              <p14:xfrm>
                <a:off x="3929080" y="3640518"/>
                <a:ext cx="5400" cy="2628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C48D87F-5C26-4D69-B22D-988AD3749F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20440" y="3631518"/>
                  <a:ext cx="2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BF059631-BB1E-4A01-B4F2-29C324D044D1}"/>
                    </a:ext>
                  </a:extLst>
                </p14:cNvPr>
                <p14:cNvContentPartPr/>
                <p14:nvPr/>
              </p14:nvContentPartPr>
              <p14:xfrm>
                <a:off x="3976240" y="3503358"/>
                <a:ext cx="83160" cy="17928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BF059631-BB1E-4A01-B4F2-29C324D044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67600" y="3494358"/>
                  <a:ext cx="1008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e 187">
            <a:extLst>
              <a:ext uri="{FF2B5EF4-FFF2-40B4-BE49-F238E27FC236}">
                <a16:creationId xmlns:a16="http://schemas.microsoft.com/office/drawing/2014/main" id="{11D6AB58-271F-48F5-8D87-F9285C97C8CB}"/>
              </a:ext>
            </a:extLst>
          </p:cNvPr>
          <p:cNvGrpSpPr/>
          <p:nvPr/>
        </p:nvGrpSpPr>
        <p:grpSpPr>
          <a:xfrm>
            <a:off x="3187480" y="4127238"/>
            <a:ext cx="469440" cy="248400"/>
            <a:chOff x="3187480" y="4127238"/>
            <a:chExt cx="4694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BE87E60A-DD84-4408-B2B6-08195EEBAF20}"/>
                    </a:ext>
                  </a:extLst>
                </p14:cNvPr>
                <p14:cNvContentPartPr/>
                <p14:nvPr/>
              </p14:nvContentPartPr>
              <p14:xfrm>
                <a:off x="3187480" y="4173318"/>
                <a:ext cx="76320" cy="1299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BE87E60A-DD84-4408-B2B6-08195EEBAF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78840" y="4164678"/>
                  <a:ext cx="93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42D038A7-77CE-4380-A4A7-15442EB4B114}"/>
                    </a:ext>
                  </a:extLst>
                </p14:cNvPr>
                <p14:cNvContentPartPr/>
                <p14:nvPr/>
              </p14:nvContentPartPr>
              <p14:xfrm>
                <a:off x="3235360" y="4302918"/>
                <a:ext cx="19800" cy="7272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42D038A7-77CE-4380-A4A7-15442EB4B1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26360" y="4294278"/>
                  <a:ext cx="37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5777E414-5306-4C8A-B7AF-98903A152B97}"/>
                    </a:ext>
                  </a:extLst>
                </p14:cNvPr>
                <p14:cNvContentPartPr/>
                <p14:nvPr/>
              </p14:nvContentPartPr>
              <p14:xfrm>
                <a:off x="3380800" y="4208598"/>
                <a:ext cx="160200" cy="9468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5777E414-5306-4C8A-B7AF-98903A152B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71800" y="4199958"/>
                  <a:ext cx="177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F11E8841-C6D0-4569-AB74-6907A616F847}"/>
                    </a:ext>
                  </a:extLst>
                </p14:cNvPr>
                <p14:cNvContentPartPr/>
                <p14:nvPr/>
              </p14:nvContentPartPr>
              <p14:xfrm>
                <a:off x="3422560" y="4168998"/>
                <a:ext cx="106560" cy="14544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F11E8841-C6D0-4569-AB74-6907A616F8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13920" y="4160358"/>
                  <a:ext cx="12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AF43465F-3AA0-4C4E-B53C-84B5F77265D4}"/>
                    </a:ext>
                  </a:extLst>
                </p14:cNvPr>
                <p14:cNvContentPartPr/>
                <p14:nvPr/>
              </p14:nvContentPartPr>
              <p14:xfrm>
                <a:off x="3454600" y="4127238"/>
                <a:ext cx="27000" cy="23112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AF43465F-3AA0-4C4E-B53C-84B5F77265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45600" y="4118238"/>
                  <a:ext cx="44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972A7989-352F-4FFE-AFFC-8CD6E88FCCBD}"/>
                    </a:ext>
                  </a:extLst>
                </p14:cNvPr>
                <p14:cNvContentPartPr/>
                <p14:nvPr/>
              </p14:nvContentPartPr>
              <p14:xfrm>
                <a:off x="3380800" y="4244238"/>
                <a:ext cx="276120" cy="1044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972A7989-352F-4FFE-AFFC-8CD6E88FCC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71800" y="4235238"/>
                  <a:ext cx="2937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A588415-0AE9-4963-8EF6-388E311CFFBE}"/>
              </a:ext>
            </a:extLst>
          </p:cNvPr>
          <p:cNvGrpSpPr/>
          <p:nvPr/>
        </p:nvGrpSpPr>
        <p:grpSpPr>
          <a:xfrm>
            <a:off x="5469160" y="3821598"/>
            <a:ext cx="244800" cy="197640"/>
            <a:chOff x="5469160" y="3821598"/>
            <a:chExt cx="2448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83024931-A30D-475E-A8FE-94758EA5BABE}"/>
                    </a:ext>
                  </a:extLst>
                </p14:cNvPr>
                <p14:cNvContentPartPr/>
                <p14:nvPr/>
              </p14:nvContentPartPr>
              <p14:xfrm>
                <a:off x="5469160" y="3821598"/>
                <a:ext cx="77040" cy="13716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83024931-A30D-475E-A8FE-94758EA5BA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0520" y="3812598"/>
                  <a:ext cx="94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E75C7EA2-8839-4333-8555-2BCA555AA551}"/>
                    </a:ext>
                  </a:extLst>
                </p14:cNvPr>
                <p14:cNvContentPartPr/>
                <p14:nvPr/>
              </p14:nvContentPartPr>
              <p14:xfrm>
                <a:off x="5554840" y="3950838"/>
                <a:ext cx="24120" cy="6840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E75C7EA2-8839-4333-8555-2BCA555AA5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46200" y="3941838"/>
                  <a:ext cx="41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F7409591-6134-4686-AFAA-AE4CF867C2AC}"/>
                    </a:ext>
                  </a:extLst>
                </p14:cNvPr>
                <p14:cNvContentPartPr/>
                <p14:nvPr/>
              </p14:nvContentPartPr>
              <p14:xfrm>
                <a:off x="5645560" y="3823398"/>
                <a:ext cx="68400" cy="14400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F7409591-6134-4686-AFAA-AE4CF867C2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36920" y="3814398"/>
                  <a:ext cx="860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1BD65292-7E25-42FC-BBA1-8FF843EDA858}"/>
              </a:ext>
            </a:extLst>
          </p:cNvPr>
          <p:cNvGrpSpPr/>
          <p:nvPr/>
        </p:nvGrpSpPr>
        <p:grpSpPr>
          <a:xfrm>
            <a:off x="5872000" y="3875958"/>
            <a:ext cx="571680" cy="231480"/>
            <a:chOff x="5872000" y="3875958"/>
            <a:chExt cx="571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13278AE8-8489-4CCD-A6F6-89C80FB9985E}"/>
                    </a:ext>
                  </a:extLst>
                </p14:cNvPr>
                <p14:cNvContentPartPr/>
                <p14:nvPr/>
              </p14:nvContentPartPr>
              <p14:xfrm>
                <a:off x="5872000" y="3956958"/>
                <a:ext cx="51480" cy="943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13278AE8-8489-4CCD-A6F6-89C80FB998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3000" y="3947958"/>
                  <a:ext cx="6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632EAA42-D09A-4948-A337-22335BCFE809}"/>
                    </a:ext>
                  </a:extLst>
                </p14:cNvPr>
                <p14:cNvContentPartPr/>
                <p14:nvPr/>
              </p14:nvContentPartPr>
              <p14:xfrm>
                <a:off x="5920240" y="4051278"/>
                <a:ext cx="52560" cy="5616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632EAA42-D09A-4948-A337-22335BCFE8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11600" y="4042638"/>
                  <a:ext cx="70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3EB603F-2CB9-4970-BCFE-835CC2873134}"/>
                    </a:ext>
                  </a:extLst>
                </p14:cNvPr>
                <p14:cNvContentPartPr/>
                <p14:nvPr/>
              </p14:nvContentPartPr>
              <p14:xfrm>
                <a:off x="5981440" y="3973518"/>
                <a:ext cx="51480" cy="10296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3EB603F-2CB9-4970-BCFE-835CC28731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72440" y="3964518"/>
                  <a:ext cx="69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1E2C080B-EAF4-4A15-94CD-A215CD7D3D6E}"/>
                    </a:ext>
                  </a:extLst>
                </p14:cNvPr>
                <p14:cNvContentPartPr/>
                <p14:nvPr/>
              </p14:nvContentPartPr>
              <p14:xfrm>
                <a:off x="6257920" y="3889998"/>
                <a:ext cx="34920" cy="15552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1E2C080B-EAF4-4A15-94CD-A215CD7D3D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49280" y="3881358"/>
                  <a:ext cx="5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3956F760-4B10-4111-AF73-6DEAE6E1190C}"/>
                    </a:ext>
                  </a:extLst>
                </p14:cNvPr>
                <p14:cNvContentPartPr/>
                <p14:nvPr/>
              </p14:nvContentPartPr>
              <p14:xfrm>
                <a:off x="6287080" y="4009878"/>
                <a:ext cx="21600" cy="4356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3956F760-4B10-4111-AF73-6DEAE6E119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78440" y="4000878"/>
                  <a:ext cx="3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8EAB5DFF-8717-45A1-AF71-2451862A1C54}"/>
                    </a:ext>
                  </a:extLst>
                </p14:cNvPr>
                <p14:cNvContentPartPr/>
                <p14:nvPr/>
              </p14:nvContentPartPr>
              <p14:xfrm>
                <a:off x="6350440" y="3875958"/>
                <a:ext cx="93240" cy="17496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8EAB5DFF-8717-45A1-AF71-2451862A1C5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41440" y="3867318"/>
                  <a:ext cx="1108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4AD6884C-77DA-4C42-AE49-9292919FC345}"/>
              </a:ext>
            </a:extLst>
          </p:cNvPr>
          <p:cNvGrpSpPr/>
          <p:nvPr/>
        </p:nvGrpSpPr>
        <p:grpSpPr>
          <a:xfrm>
            <a:off x="7155760" y="3422718"/>
            <a:ext cx="270000" cy="195120"/>
            <a:chOff x="7155760" y="3422718"/>
            <a:chExt cx="2700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139B1E60-9ACC-44BA-8278-A16795E25546}"/>
                    </a:ext>
                  </a:extLst>
                </p14:cNvPr>
                <p14:cNvContentPartPr/>
                <p14:nvPr/>
              </p14:nvContentPartPr>
              <p14:xfrm>
                <a:off x="7155760" y="3435318"/>
                <a:ext cx="93600" cy="1206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139B1E60-9ACC-44BA-8278-A16795E255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46760" y="3426318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305E74FD-B820-465A-9962-C3FE6551FFA8}"/>
                    </a:ext>
                  </a:extLst>
                </p14:cNvPr>
                <p14:cNvContentPartPr/>
                <p14:nvPr/>
              </p14:nvContentPartPr>
              <p14:xfrm>
                <a:off x="7217320" y="3556638"/>
                <a:ext cx="55800" cy="6120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305E74FD-B820-465A-9962-C3FE6551FF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08680" y="3547998"/>
                  <a:ext cx="73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838BEAB2-9676-428F-B4C7-865EAD71AAB5}"/>
                    </a:ext>
                  </a:extLst>
                </p14:cNvPr>
                <p14:cNvContentPartPr/>
                <p14:nvPr/>
              </p14:nvContentPartPr>
              <p14:xfrm>
                <a:off x="7323520" y="3422718"/>
                <a:ext cx="102240" cy="16668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838BEAB2-9676-428F-B4C7-865EAD71AA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14520" y="3413718"/>
                  <a:ext cx="1198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8CCEA5DD-2998-4B74-B29E-5B5FB38D9572}"/>
              </a:ext>
            </a:extLst>
          </p:cNvPr>
          <p:cNvGrpSpPr/>
          <p:nvPr/>
        </p:nvGrpSpPr>
        <p:grpSpPr>
          <a:xfrm>
            <a:off x="5972800" y="4865598"/>
            <a:ext cx="947520" cy="259200"/>
            <a:chOff x="5972800" y="4865598"/>
            <a:chExt cx="9475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CD062E0-8F82-4718-BC33-E09C928FC302}"/>
                    </a:ext>
                  </a:extLst>
                </p14:cNvPr>
                <p14:cNvContentPartPr/>
                <p14:nvPr/>
              </p14:nvContentPartPr>
              <p14:xfrm>
                <a:off x="5972800" y="4953798"/>
                <a:ext cx="58320" cy="871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CD062E0-8F82-4718-BC33-E09C928FC3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3800" y="4945158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45E0551A-12A3-4EF4-B8A3-3207188F5364}"/>
                    </a:ext>
                  </a:extLst>
                </p14:cNvPr>
                <p14:cNvContentPartPr/>
                <p14:nvPr/>
              </p14:nvContentPartPr>
              <p14:xfrm>
                <a:off x="6043000" y="5016438"/>
                <a:ext cx="55800" cy="6156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45E0551A-12A3-4EF4-B8A3-3207188F53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34360" y="5007438"/>
                  <a:ext cx="73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E396B25D-4E82-48E6-941F-FE68635F2100}"/>
                    </a:ext>
                  </a:extLst>
                </p14:cNvPr>
                <p14:cNvContentPartPr/>
                <p14:nvPr/>
              </p14:nvContentPartPr>
              <p14:xfrm>
                <a:off x="6098800" y="4923918"/>
                <a:ext cx="145080" cy="7308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E396B25D-4E82-48E6-941F-FE68635F21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89800" y="4915278"/>
                  <a:ext cx="162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B8E11ECC-BD66-4B74-8DE9-EEB2669F85BC}"/>
                    </a:ext>
                  </a:extLst>
                </p14:cNvPr>
                <p14:cNvContentPartPr/>
                <p14:nvPr/>
              </p14:nvContentPartPr>
              <p14:xfrm>
                <a:off x="6179080" y="4890438"/>
                <a:ext cx="62640" cy="10548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B8E11ECC-BD66-4B74-8DE9-EEB2669F85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70440" y="4881438"/>
                  <a:ext cx="80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6E190BC2-0401-40B8-B42A-13F10FE32687}"/>
                    </a:ext>
                  </a:extLst>
                </p14:cNvPr>
                <p14:cNvContentPartPr/>
                <p14:nvPr/>
              </p14:nvContentPartPr>
              <p14:xfrm>
                <a:off x="6174040" y="4865598"/>
                <a:ext cx="32760" cy="11628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6E190BC2-0401-40B8-B42A-13F10FE326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65040" y="4856598"/>
                  <a:ext cx="50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1E64F18F-E925-4843-B200-BD31CF5273B5}"/>
                    </a:ext>
                  </a:extLst>
                </p14:cNvPr>
                <p14:cNvContentPartPr/>
                <p14:nvPr/>
              </p14:nvContentPartPr>
              <p14:xfrm>
                <a:off x="6140560" y="4920318"/>
                <a:ext cx="155160" cy="2916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1E64F18F-E925-4843-B200-BD31CF5273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31920" y="4911678"/>
                  <a:ext cx="172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019E6337-4C53-43AC-96FA-F8F97B9D784F}"/>
                    </a:ext>
                  </a:extLst>
                </p14:cNvPr>
                <p14:cNvContentPartPr/>
                <p14:nvPr/>
              </p14:nvContentPartPr>
              <p14:xfrm>
                <a:off x="6467800" y="4995918"/>
                <a:ext cx="84960" cy="1234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019E6337-4C53-43AC-96FA-F8F97B9D78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58800" y="4987278"/>
                  <a:ext cx="102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1081F541-36A1-4B29-9774-D64ED9452DD2}"/>
                    </a:ext>
                  </a:extLst>
                </p14:cNvPr>
                <p14:cNvContentPartPr/>
                <p14:nvPr/>
              </p14:nvContentPartPr>
              <p14:xfrm>
                <a:off x="6549520" y="5075118"/>
                <a:ext cx="61200" cy="4644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1081F541-36A1-4B29-9774-D64ED9452D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40880" y="5066118"/>
                  <a:ext cx="78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25FAA785-E285-47A9-B2C4-5BF1929B9753}"/>
                    </a:ext>
                  </a:extLst>
                </p14:cNvPr>
                <p14:cNvContentPartPr/>
                <p14:nvPr/>
              </p14:nvContentPartPr>
              <p14:xfrm>
                <a:off x="6644200" y="4961358"/>
                <a:ext cx="137880" cy="15624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25FAA785-E285-47A9-B2C4-5BF1929B97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35200" y="4952358"/>
                  <a:ext cx="155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C081867F-36EA-481B-81CD-FBA09F31317A}"/>
                    </a:ext>
                  </a:extLst>
                </p14:cNvPr>
                <p14:cNvContentPartPr/>
                <p14:nvPr/>
              </p14:nvContentPartPr>
              <p14:xfrm>
                <a:off x="6685960" y="4966038"/>
                <a:ext cx="120600" cy="14796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C081867F-36EA-481B-81CD-FBA09F3131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77320" y="4957398"/>
                  <a:ext cx="138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4ACC237E-A3A4-4813-BE41-C269B9BFCDC0}"/>
                    </a:ext>
                  </a:extLst>
                </p14:cNvPr>
                <p14:cNvContentPartPr/>
                <p14:nvPr/>
              </p14:nvContentPartPr>
              <p14:xfrm>
                <a:off x="6718720" y="4966038"/>
                <a:ext cx="9360" cy="15876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4ACC237E-A3A4-4813-BE41-C269B9BFCD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0080" y="4957398"/>
                  <a:ext cx="2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4AD5F872-938A-4607-904A-5D1EA8328017}"/>
                    </a:ext>
                  </a:extLst>
                </p14:cNvPr>
                <p14:cNvContentPartPr/>
                <p14:nvPr/>
              </p14:nvContentPartPr>
              <p14:xfrm>
                <a:off x="6652480" y="5032998"/>
                <a:ext cx="267840" cy="17280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4AD5F872-938A-4607-904A-5D1EA83280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43480" y="5024358"/>
                  <a:ext cx="2854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FEF3A2A1-89F4-47C8-8808-DAD4C9E6CAB0}"/>
              </a:ext>
            </a:extLst>
          </p:cNvPr>
          <p:cNvGrpSpPr/>
          <p:nvPr/>
        </p:nvGrpSpPr>
        <p:grpSpPr>
          <a:xfrm>
            <a:off x="8649040" y="3955158"/>
            <a:ext cx="253800" cy="430920"/>
            <a:chOff x="8649040" y="3955158"/>
            <a:chExt cx="25380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FCDEE89-9D76-4ADA-9D7E-71AEF6D76F92}"/>
                    </a:ext>
                  </a:extLst>
                </p14:cNvPr>
                <p14:cNvContentPartPr/>
                <p14:nvPr/>
              </p14:nvContentPartPr>
              <p14:xfrm>
                <a:off x="8716000" y="3955158"/>
                <a:ext cx="51840" cy="11556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FCDEE89-9D76-4ADA-9D7E-71AEF6D76F9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07360" y="3946518"/>
                  <a:ext cx="69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E11B88B6-6E6E-471F-A0A6-3163DF8582D5}"/>
                    </a:ext>
                  </a:extLst>
                </p14:cNvPr>
                <p14:cNvContentPartPr/>
                <p14:nvPr/>
              </p14:nvContentPartPr>
              <p14:xfrm>
                <a:off x="8755240" y="4051278"/>
                <a:ext cx="36360" cy="3168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E11B88B6-6E6E-471F-A0A6-3163DF8582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46600" y="4042638"/>
                  <a:ext cx="54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4073F215-FB71-44B5-93DA-AE65454E20B8}"/>
                    </a:ext>
                  </a:extLst>
                </p14:cNvPr>
                <p14:cNvContentPartPr/>
                <p14:nvPr/>
              </p14:nvContentPartPr>
              <p14:xfrm>
                <a:off x="8808520" y="3955878"/>
                <a:ext cx="94320" cy="12888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4073F215-FB71-44B5-93DA-AE65454E20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99520" y="3947238"/>
                  <a:ext cx="111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96D65E3D-6C02-41D9-A90A-BDA63594E1AD}"/>
                    </a:ext>
                  </a:extLst>
                </p14:cNvPr>
                <p14:cNvContentPartPr/>
                <p14:nvPr/>
              </p14:nvContentPartPr>
              <p14:xfrm>
                <a:off x="8649040" y="4241718"/>
                <a:ext cx="33480" cy="7920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96D65E3D-6C02-41D9-A90A-BDA63594E1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40400" y="4232718"/>
                  <a:ext cx="51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2D0922C7-57DB-4930-8BFB-3D8F3546B72D}"/>
                    </a:ext>
                  </a:extLst>
                </p14:cNvPr>
                <p14:cNvContentPartPr/>
                <p14:nvPr/>
              </p14:nvContentPartPr>
              <p14:xfrm>
                <a:off x="8677120" y="4294638"/>
                <a:ext cx="47520" cy="9144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2D0922C7-57DB-4930-8BFB-3D8F3546B7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68480" y="4285998"/>
                  <a:ext cx="6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F1B0AA6E-B49A-4177-A9C1-C6E2E0BACB89}"/>
                    </a:ext>
                  </a:extLst>
                </p14:cNvPr>
                <p14:cNvContentPartPr/>
                <p14:nvPr/>
              </p14:nvContentPartPr>
              <p14:xfrm>
                <a:off x="8758120" y="4211838"/>
                <a:ext cx="81360" cy="8388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F1B0AA6E-B49A-4177-A9C1-C6E2E0BACB8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49120" y="4202838"/>
                  <a:ext cx="99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FED06B01-8EFB-40B1-80B9-D09FDE30FEAC}"/>
              </a:ext>
            </a:extLst>
          </p:cNvPr>
          <p:cNvGrpSpPr/>
          <p:nvPr/>
        </p:nvGrpSpPr>
        <p:grpSpPr>
          <a:xfrm>
            <a:off x="5931040" y="2751318"/>
            <a:ext cx="621360" cy="617400"/>
            <a:chOff x="5931040" y="2751318"/>
            <a:chExt cx="62136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9CA599C3-E56B-4668-8694-F176C47801E8}"/>
                    </a:ext>
                  </a:extLst>
                </p14:cNvPr>
                <p14:cNvContentPartPr/>
                <p14:nvPr/>
              </p14:nvContentPartPr>
              <p14:xfrm>
                <a:off x="5931040" y="2751318"/>
                <a:ext cx="246600" cy="60300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9CA599C3-E56B-4668-8694-F176C47801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2400" y="2742678"/>
                  <a:ext cx="2642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1F13E63-DDEF-47BD-8F7D-B191FBFD46D8}"/>
                    </a:ext>
                  </a:extLst>
                </p14:cNvPr>
                <p14:cNvContentPartPr/>
                <p14:nvPr/>
              </p14:nvContentPartPr>
              <p14:xfrm>
                <a:off x="6056680" y="3212478"/>
                <a:ext cx="208800" cy="15624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1F13E63-DDEF-47BD-8F7D-B191FBFD46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48040" y="3203478"/>
                  <a:ext cx="22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2CFE3D7F-5D11-4839-9825-AA59FCB43F1E}"/>
                    </a:ext>
                  </a:extLst>
                </p14:cNvPr>
                <p14:cNvContentPartPr/>
                <p14:nvPr/>
              </p14:nvContentPartPr>
              <p14:xfrm>
                <a:off x="6031840" y="2819358"/>
                <a:ext cx="59400" cy="10728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2CFE3D7F-5D11-4839-9825-AA59FCB43F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22840" y="2810358"/>
                  <a:ext cx="77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02C2E8F1-5583-4FFE-9CDE-0E67AE57BD47}"/>
                    </a:ext>
                  </a:extLst>
                </p14:cNvPr>
                <p14:cNvContentPartPr/>
                <p14:nvPr/>
              </p14:nvContentPartPr>
              <p14:xfrm>
                <a:off x="6117880" y="2902518"/>
                <a:ext cx="31680" cy="6912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02C2E8F1-5583-4FFE-9CDE-0E67AE57BD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9240" y="2893518"/>
                  <a:ext cx="49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21A7C345-9101-4C4D-8F7A-A028CB7E3541}"/>
                    </a:ext>
                  </a:extLst>
                </p14:cNvPr>
                <p14:cNvContentPartPr/>
                <p14:nvPr/>
              </p14:nvContentPartPr>
              <p14:xfrm>
                <a:off x="6157480" y="2790558"/>
                <a:ext cx="126360" cy="16164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21A7C345-9101-4C4D-8F7A-A028CB7E35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8480" y="2781558"/>
                  <a:ext cx="144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4D05C424-A16E-4DC5-B9B8-ED4025A2506B}"/>
                    </a:ext>
                  </a:extLst>
                </p14:cNvPr>
                <p14:cNvContentPartPr/>
                <p14:nvPr/>
              </p14:nvContentPartPr>
              <p14:xfrm>
                <a:off x="6274840" y="3220398"/>
                <a:ext cx="51480" cy="10908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4D05C424-A16E-4DC5-B9B8-ED4025A250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65840" y="3211758"/>
                  <a:ext cx="69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DA3E1E7F-0DAB-40DB-BB50-1BB5EB79EC51}"/>
                    </a:ext>
                  </a:extLst>
                </p14:cNvPr>
                <p14:cNvContentPartPr/>
                <p14:nvPr/>
              </p14:nvContentPartPr>
              <p14:xfrm>
                <a:off x="6374200" y="3313278"/>
                <a:ext cx="43560" cy="5400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DA3E1E7F-0DAB-40DB-BB50-1BB5EB79EC5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65200" y="3304638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E8AA0E39-A41E-4A4D-98FD-E8498CAE5071}"/>
                    </a:ext>
                  </a:extLst>
                </p14:cNvPr>
                <p14:cNvContentPartPr/>
                <p14:nvPr/>
              </p14:nvContentPartPr>
              <p14:xfrm>
                <a:off x="6450880" y="3207798"/>
                <a:ext cx="101520" cy="15552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E8AA0E39-A41E-4A4D-98FD-E8498CAE50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42240" y="3198798"/>
                  <a:ext cx="11916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51FABE1-779F-4DE9-AB87-4516498BAD2F}"/>
                  </a:ext>
                </a:extLst>
              </p14:cNvPr>
              <p14:cNvContentPartPr/>
              <p14:nvPr/>
            </p14:nvContentPartPr>
            <p14:xfrm>
              <a:off x="8212720" y="5779638"/>
              <a:ext cx="91800" cy="17640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51FABE1-779F-4DE9-AB87-4516498BAD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204080" y="5770998"/>
                <a:ext cx="109440" cy="194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7462AB80-64BD-4609-9B26-882840F0F190}"/>
              </a:ext>
            </a:extLst>
          </p:cNvPr>
          <p:cNvSpPr txBox="1"/>
          <p:nvPr/>
        </p:nvSpPr>
        <p:spPr>
          <a:xfrm>
            <a:off x="2862617" y="272631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2A619C2-F6BA-4785-A361-FAF881F7FC1F}"/>
              </a:ext>
            </a:extLst>
          </p:cNvPr>
          <p:cNvSpPr txBox="1"/>
          <p:nvPr/>
        </p:nvSpPr>
        <p:spPr>
          <a:xfrm>
            <a:off x="3181755" y="341565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32FD3C3C-168B-4865-9A0A-2BA6CD170C7B}"/>
              </a:ext>
            </a:extLst>
          </p:cNvPr>
          <p:cNvSpPr txBox="1"/>
          <p:nvPr/>
        </p:nvSpPr>
        <p:spPr>
          <a:xfrm>
            <a:off x="4233543" y="3682638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CA3FDD1-2AD7-4946-95F5-F555AF5A6546}"/>
              </a:ext>
            </a:extLst>
          </p:cNvPr>
          <p:cNvSpPr txBox="1"/>
          <p:nvPr/>
        </p:nvSpPr>
        <p:spPr>
          <a:xfrm>
            <a:off x="4978136" y="419565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A6190FA2-CFAE-476C-B97B-DDD845D80C0B}"/>
              </a:ext>
            </a:extLst>
          </p:cNvPr>
          <p:cNvSpPr txBox="1"/>
          <p:nvPr/>
        </p:nvSpPr>
        <p:spPr>
          <a:xfrm>
            <a:off x="7047142" y="173623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5AEDEF3-8896-47DA-82BB-B895C8D4A9B8}"/>
              </a:ext>
            </a:extLst>
          </p:cNvPr>
          <p:cNvSpPr txBox="1"/>
          <p:nvPr/>
        </p:nvSpPr>
        <p:spPr>
          <a:xfrm>
            <a:off x="5045150" y="316336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74B8929-7776-482F-B5BA-C6665E5966F5}"/>
              </a:ext>
            </a:extLst>
          </p:cNvPr>
          <p:cNvSpPr txBox="1"/>
          <p:nvPr/>
        </p:nvSpPr>
        <p:spPr>
          <a:xfrm>
            <a:off x="6034528" y="29278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574C0CAB-AAAE-4FAC-BF17-65A884EB23E6}"/>
              </a:ext>
            </a:extLst>
          </p:cNvPr>
          <p:cNvSpPr txBox="1"/>
          <p:nvPr/>
        </p:nvSpPr>
        <p:spPr>
          <a:xfrm>
            <a:off x="5868376" y="419711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AF203B9-9F00-4287-A5D9-529DC42F70B3}"/>
              </a:ext>
            </a:extLst>
          </p:cNvPr>
          <p:cNvSpPr txBox="1"/>
          <p:nvPr/>
        </p:nvSpPr>
        <p:spPr>
          <a:xfrm>
            <a:off x="6831086" y="407018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518BD1B2-CBFD-4824-9B8C-77E4D6838715}"/>
              </a:ext>
            </a:extLst>
          </p:cNvPr>
          <p:cNvSpPr txBox="1"/>
          <p:nvPr/>
        </p:nvSpPr>
        <p:spPr>
          <a:xfrm>
            <a:off x="7847033" y="357430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25515E28-E4EF-4EAC-9A42-146BBCDB60E6}"/>
              </a:ext>
            </a:extLst>
          </p:cNvPr>
          <p:cNvSpPr txBox="1"/>
          <p:nvPr/>
        </p:nvSpPr>
        <p:spPr>
          <a:xfrm>
            <a:off x="8544808" y="435478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EC54B09A-7CF8-4D1C-A4E2-AD4A6DC33D20}"/>
              </a:ext>
            </a:extLst>
          </p:cNvPr>
          <p:cNvSpPr txBox="1"/>
          <p:nvPr/>
        </p:nvSpPr>
        <p:spPr>
          <a:xfrm>
            <a:off x="7396667" y="5702598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D07FBBBE-0C34-430D-8539-9F2E20F88C40}"/>
              </a:ext>
            </a:extLst>
          </p:cNvPr>
          <p:cNvSpPr txBox="1"/>
          <p:nvPr/>
        </p:nvSpPr>
        <p:spPr>
          <a:xfrm>
            <a:off x="8116895" y="521058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19CC52CD-916C-47B4-A91A-9CBAEFF0C2B6}"/>
              </a:ext>
            </a:extLst>
          </p:cNvPr>
          <p:cNvGrpSpPr/>
          <p:nvPr/>
        </p:nvGrpSpPr>
        <p:grpSpPr>
          <a:xfrm>
            <a:off x="8271400" y="4353318"/>
            <a:ext cx="267840" cy="162720"/>
            <a:chOff x="8271400" y="4353318"/>
            <a:chExt cx="26784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9749BA0E-7E4B-4E73-8CE2-106D19DB7D7C}"/>
                    </a:ext>
                  </a:extLst>
                </p14:cNvPr>
                <p14:cNvContentPartPr/>
                <p14:nvPr/>
              </p14:nvContentPartPr>
              <p14:xfrm>
                <a:off x="8271400" y="4366998"/>
                <a:ext cx="92160" cy="10404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9749BA0E-7E4B-4E73-8CE2-106D19DB7D7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62400" y="4357998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DAD04F7A-74AC-475E-B800-EE17ABE3E8A1}"/>
                    </a:ext>
                  </a:extLst>
                </p14:cNvPr>
                <p14:cNvContentPartPr/>
                <p14:nvPr/>
              </p14:nvContentPartPr>
              <p14:xfrm>
                <a:off x="8419360" y="4454118"/>
                <a:ext cx="20160" cy="230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DAD04F7A-74AC-475E-B800-EE17ABE3E8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10360" y="4445118"/>
                  <a:ext cx="37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818EF55E-7745-4DA6-B5C4-87AA85B3D94C}"/>
                    </a:ext>
                  </a:extLst>
                </p14:cNvPr>
                <p14:cNvContentPartPr/>
                <p14:nvPr/>
              </p14:nvContentPartPr>
              <p14:xfrm>
                <a:off x="8456080" y="4395798"/>
                <a:ext cx="65160" cy="67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818EF55E-7745-4DA6-B5C4-87AA85B3D9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7440" y="4387158"/>
                  <a:ext cx="82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0B826646-C1F8-4557-AE46-B57FE4A586BE}"/>
                    </a:ext>
                  </a:extLst>
                </p14:cNvPr>
                <p14:cNvContentPartPr/>
                <p14:nvPr/>
              </p14:nvContentPartPr>
              <p14:xfrm>
                <a:off x="8489560" y="4378878"/>
                <a:ext cx="39600" cy="13716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0B826646-C1F8-4557-AE46-B57FE4A586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80560" y="4369878"/>
                  <a:ext cx="57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3F40DE9D-4F87-459F-8E3B-8B1661002A96}"/>
                    </a:ext>
                  </a:extLst>
                </p14:cNvPr>
                <p14:cNvContentPartPr/>
                <p14:nvPr/>
              </p14:nvContentPartPr>
              <p14:xfrm>
                <a:off x="8472640" y="4353318"/>
                <a:ext cx="26280" cy="13356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3F40DE9D-4F87-459F-8E3B-8B1661002A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63640" y="4344678"/>
                  <a:ext cx="4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1F904FCE-907F-49B2-9987-14597D9CE3EC}"/>
                    </a:ext>
                  </a:extLst>
                </p14:cNvPr>
                <p14:cNvContentPartPr/>
                <p14:nvPr/>
              </p14:nvContentPartPr>
              <p14:xfrm>
                <a:off x="8447800" y="4420638"/>
                <a:ext cx="91440" cy="792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1F904FCE-907F-49B2-9987-14597D9CE3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38800" y="4411998"/>
                  <a:ext cx="1090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45" name="Encre 244">
                <a:extLst>
                  <a:ext uri="{FF2B5EF4-FFF2-40B4-BE49-F238E27FC236}">
                    <a16:creationId xmlns:a16="http://schemas.microsoft.com/office/drawing/2014/main" id="{6A1C5BA0-D6A5-4C9C-B987-A3DEE54206E3}"/>
                  </a:ext>
                </a:extLst>
              </p14:cNvPr>
              <p14:cNvContentPartPr/>
              <p14:nvPr/>
            </p14:nvContentPartPr>
            <p14:xfrm>
              <a:off x="8070160" y="5799798"/>
              <a:ext cx="160200" cy="195480"/>
            </p14:xfrm>
          </p:contentPart>
        </mc:Choice>
        <mc:Fallback xmlns="">
          <p:pic>
            <p:nvPicPr>
              <p:cNvPr id="245" name="Encre 244">
                <a:extLst>
                  <a:ext uri="{FF2B5EF4-FFF2-40B4-BE49-F238E27FC236}">
                    <a16:creationId xmlns:a16="http://schemas.microsoft.com/office/drawing/2014/main" id="{6A1C5BA0-D6A5-4C9C-B987-A3DEE54206E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61160" y="5790798"/>
                <a:ext cx="1778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AC4D9621-9E71-467B-80BF-1DA98B27CB16}"/>
              </a:ext>
            </a:extLst>
          </p:cNvPr>
          <p:cNvGrpSpPr/>
          <p:nvPr/>
        </p:nvGrpSpPr>
        <p:grpSpPr>
          <a:xfrm>
            <a:off x="8243680" y="4898718"/>
            <a:ext cx="368640" cy="749520"/>
            <a:chOff x="8243680" y="4898718"/>
            <a:chExt cx="36864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6ECA45A9-5A94-44F7-B8A4-1447DC41D972}"/>
                    </a:ext>
                  </a:extLst>
                </p14:cNvPr>
                <p14:cNvContentPartPr/>
                <p14:nvPr/>
              </p14:nvContentPartPr>
              <p14:xfrm>
                <a:off x="8287960" y="4898718"/>
                <a:ext cx="52920" cy="12348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6ECA45A9-5A94-44F7-B8A4-1447DC41D9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79320" y="4890078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01B3C1D-DEB5-4616-987F-2CB40D9B81BB}"/>
                    </a:ext>
                  </a:extLst>
                </p14:cNvPr>
                <p14:cNvContentPartPr/>
                <p14:nvPr/>
              </p14:nvContentPartPr>
              <p14:xfrm>
                <a:off x="8363920" y="5099958"/>
                <a:ext cx="49680" cy="9288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01B3C1D-DEB5-4616-987F-2CB40D9B81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54920" y="5091318"/>
                  <a:ext cx="67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7A4F2D7F-0DCF-4CBF-A330-6F52521FE894}"/>
                    </a:ext>
                  </a:extLst>
                </p14:cNvPr>
                <p14:cNvContentPartPr/>
                <p14:nvPr/>
              </p14:nvContentPartPr>
              <p14:xfrm>
                <a:off x="8464360" y="5268078"/>
                <a:ext cx="39240" cy="11160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7A4F2D7F-0DCF-4CBF-A330-6F52521FE8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5720" y="5259438"/>
                  <a:ext cx="56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5371C873-DDC2-4139-A4A0-F43D517E90B4}"/>
                    </a:ext>
                  </a:extLst>
                </p14:cNvPr>
                <p14:cNvContentPartPr/>
                <p14:nvPr/>
              </p14:nvContentPartPr>
              <p14:xfrm>
                <a:off x="8556880" y="5486238"/>
                <a:ext cx="6840" cy="2484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5371C873-DDC2-4139-A4A0-F43D517E90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47880" y="5477238"/>
                  <a:ext cx="2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58F16782-B819-4B3F-8951-AFE2D55671F1}"/>
                    </a:ext>
                  </a:extLst>
                </p14:cNvPr>
                <p14:cNvContentPartPr/>
                <p14:nvPr/>
              </p14:nvContentPartPr>
              <p14:xfrm>
                <a:off x="8539600" y="5444118"/>
                <a:ext cx="31320" cy="914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58F16782-B819-4B3F-8951-AFE2D55671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0960" y="5435118"/>
                  <a:ext cx="48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11CCAB5-0A8C-4308-A9A9-18F60EEA1063}"/>
                    </a:ext>
                  </a:extLst>
                </p14:cNvPr>
                <p14:cNvContentPartPr/>
                <p14:nvPr/>
              </p14:nvContentPartPr>
              <p14:xfrm>
                <a:off x="8598640" y="5561478"/>
                <a:ext cx="13680" cy="8676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11CCAB5-0A8C-4308-A9A9-18F60EEA106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90000" y="5552478"/>
                  <a:ext cx="31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FD0B9A54-4B85-415A-A117-538DD168AA7E}"/>
                    </a:ext>
                  </a:extLst>
                </p14:cNvPr>
                <p14:cNvContentPartPr/>
                <p14:nvPr/>
              </p14:nvContentPartPr>
              <p14:xfrm>
                <a:off x="8243680" y="4957758"/>
                <a:ext cx="163800" cy="18396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FD0B9A54-4B85-415A-A117-538DD168AA7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35040" y="4948758"/>
                  <a:ext cx="181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7B025A17-A631-4D5C-AB22-7C8A4187DF4E}"/>
              </a:ext>
            </a:extLst>
          </p:cNvPr>
          <p:cNvGrpSpPr/>
          <p:nvPr/>
        </p:nvGrpSpPr>
        <p:grpSpPr>
          <a:xfrm>
            <a:off x="6040120" y="3095118"/>
            <a:ext cx="223560" cy="206640"/>
            <a:chOff x="6040120" y="3095118"/>
            <a:chExt cx="2235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C50CAD01-4549-4AC5-A149-A2BDAFABDAF3}"/>
                    </a:ext>
                  </a:extLst>
                </p14:cNvPr>
                <p14:cNvContentPartPr/>
                <p14:nvPr/>
              </p14:nvContentPartPr>
              <p14:xfrm>
                <a:off x="6040120" y="3227238"/>
                <a:ext cx="223560" cy="4500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C50CAD01-4549-4AC5-A149-A2BDAFABDAF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31120" y="3218598"/>
                  <a:ext cx="241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9E6E82E7-3BD5-4080-9076-8C930893C644}"/>
                    </a:ext>
                  </a:extLst>
                </p14:cNvPr>
                <p14:cNvContentPartPr/>
                <p14:nvPr/>
              </p14:nvContentPartPr>
              <p14:xfrm>
                <a:off x="6048400" y="3279798"/>
                <a:ext cx="36000" cy="219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9E6E82E7-3BD5-4080-9076-8C930893C6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39400" y="3270798"/>
                  <a:ext cx="5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8B7B4D64-5985-48E4-B597-FBD5DE714693}"/>
                    </a:ext>
                  </a:extLst>
                </p14:cNvPr>
                <p14:cNvContentPartPr/>
                <p14:nvPr/>
              </p14:nvContentPartPr>
              <p14:xfrm>
                <a:off x="6060280" y="3095118"/>
                <a:ext cx="132120" cy="1321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8B7B4D64-5985-48E4-B597-FBD5DE7146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51640" y="3086118"/>
                  <a:ext cx="14976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775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- Police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651794F-165A-423D-A763-2F2915E6D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4"/>
          <a:stretch/>
        </p:blipFill>
        <p:spPr>
          <a:xfrm>
            <a:off x="984143" y="267690"/>
            <a:ext cx="8327637" cy="64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7DDD9-F055-4107-BCBF-EA775921803E}"/>
              </a:ext>
            </a:extLst>
          </p:cNvPr>
          <p:cNvSpPr txBox="1"/>
          <p:nvPr/>
        </p:nvSpPr>
        <p:spPr>
          <a:xfrm>
            <a:off x="3531765" y="3167390"/>
            <a:ext cx="512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Exercice : relations entre classes</a:t>
            </a:r>
          </a:p>
        </p:txBody>
      </p:sp>
    </p:spTree>
    <p:extLst>
      <p:ext uri="{BB962C8B-B14F-4D97-AF65-F5344CB8AC3E}">
        <p14:creationId xmlns:p14="http://schemas.microsoft.com/office/powerpoint/2010/main" val="136826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07392" y="352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1</a:t>
            </a:r>
          </a:p>
        </p:txBody>
      </p:sp>
      <p:graphicFrame>
        <p:nvGraphicFramePr>
          <p:cNvPr id="61" name="Tableau 3">
            <a:extLst>
              <a:ext uri="{FF2B5EF4-FFF2-40B4-BE49-F238E27FC236}">
                <a16:creationId xmlns:a16="http://schemas.microsoft.com/office/drawing/2014/main" id="{D6BC5E79-97BF-41F1-A8B7-FF0BCC54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49816"/>
              </p:ext>
            </p:extLst>
          </p:nvPr>
        </p:nvGraphicFramePr>
        <p:xfrm>
          <a:off x="1276349" y="1286802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Ecrivain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246" name="Tableau 3">
            <a:extLst>
              <a:ext uri="{FF2B5EF4-FFF2-40B4-BE49-F238E27FC236}">
                <a16:creationId xmlns:a16="http://schemas.microsoft.com/office/drawing/2014/main" id="{B9E49BEA-B5C4-4B2F-8F21-9C0E782CD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51897"/>
              </p:ext>
            </p:extLst>
          </p:nvPr>
        </p:nvGraphicFramePr>
        <p:xfrm>
          <a:off x="3828001" y="1286802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Livre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4D1B7957-8170-44A6-B3CD-F67EA378A5FF}"/>
              </a:ext>
            </a:extLst>
          </p:cNvPr>
          <p:cNvGrpSpPr/>
          <p:nvPr/>
        </p:nvGrpSpPr>
        <p:grpSpPr>
          <a:xfrm>
            <a:off x="2684200" y="1374318"/>
            <a:ext cx="1140480" cy="144000"/>
            <a:chOff x="2684200" y="1374318"/>
            <a:chExt cx="114048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A9A16859-FD23-4976-86DC-F9FA99FB7C38}"/>
                    </a:ext>
                  </a:extLst>
                </p14:cNvPr>
                <p14:cNvContentPartPr/>
                <p14:nvPr/>
              </p14:nvContentPartPr>
              <p14:xfrm>
                <a:off x="2684200" y="1481958"/>
                <a:ext cx="1140480" cy="3636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A9A16859-FD23-4976-86DC-F9FA99FB7C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5560" y="1473318"/>
                  <a:ext cx="1158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50F9B42C-9C80-4262-B056-E90E9A182009}"/>
                    </a:ext>
                  </a:extLst>
                </p14:cNvPr>
                <p14:cNvContentPartPr/>
                <p14:nvPr/>
              </p14:nvContentPartPr>
              <p14:xfrm>
                <a:off x="2692480" y="1375038"/>
                <a:ext cx="52200" cy="9756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50F9B42C-9C80-4262-B056-E90E9A1820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3840" y="1366038"/>
                  <a:ext cx="6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8829685D-641D-4970-9243-5981CDB4C6B3}"/>
                    </a:ext>
                  </a:extLst>
                </p14:cNvPr>
                <p14:cNvContentPartPr/>
                <p14:nvPr/>
              </p14:nvContentPartPr>
              <p14:xfrm>
                <a:off x="2737840" y="1459278"/>
                <a:ext cx="30600" cy="5292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8829685D-641D-4970-9243-5981CDB4C6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9200" y="1450638"/>
                  <a:ext cx="48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1A61C61F-7B07-42A8-BE09-CBD8F7313A1A}"/>
                    </a:ext>
                  </a:extLst>
                </p14:cNvPr>
                <p14:cNvContentPartPr/>
                <p14:nvPr/>
              </p14:nvContentPartPr>
              <p14:xfrm>
                <a:off x="2810200" y="1374318"/>
                <a:ext cx="34920" cy="12636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1A61C61F-7B07-42A8-BE09-CBD8F7313A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1560" y="1365678"/>
                  <a:ext cx="525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4C0EDB5-B7F1-44B3-9152-F56AFDC0E8B8}"/>
              </a:ext>
            </a:extLst>
          </p:cNvPr>
          <p:cNvGrpSpPr/>
          <p:nvPr/>
        </p:nvGrpSpPr>
        <p:grpSpPr>
          <a:xfrm>
            <a:off x="3590320" y="1333278"/>
            <a:ext cx="200880" cy="148680"/>
            <a:chOff x="3590320" y="1333278"/>
            <a:chExt cx="20088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3255E93B-D1E7-4664-B7E2-A22750BDCF36}"/>
                    </a:ext>
                  </a:extLst>
                </p14:cNvPr>
                <p14:cNvContentPartPr/>
                <p14:nvPr/>
              </p14:nvContentPartPr>
              <p14:xfrm>
                <a:off x="3590320" y="1333278"/>
                <a:ext cx="82800" cy="10836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3255E93B-D1E7-4664-B7E2-A22750B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320" y="1324638"/>
                  <a:ext cx="100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B228246A-0056-481D-8FF4-D9A1C09E17C4}"/>
                    </a:ext>
                  </a:extLst>
                </p14:cNvPr>
                <p14:cNvContentPartPr/>
                <p14:nvPr/>
              </p14:nvContentPartPr>
              <p14:xfrm>
                <a:off x="3613360" y="1400598"/>
                <a:ext cx="69840" cy="8136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B228246A-0056-481D-8FF4-D9A1C09E17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4360" y="1391958"/>
                  <a:ext cx="87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C6D83C6D-3B45-41E3-A33D-C816847E4FBF}"/>
                    </a:ext>
                  </a:extLst>
                </p14:cNvPr>
                <p14:cNvContentPartPr/>
                <p14:nvPr/>
              </p14:nvContentPartPr>
              <p14:xfrm>
                <a:off x="3699400" y="1364598"/>
                <a:ext cx="90000" cy="7848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C6D83C6D-3B45-41E3-A33D-C816847E4F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0400" y="1355598"/>
                  <a:ext cx="107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E2D71371-A0F1-41DE-AB53-6504DD021750}"/>
                    </a:ext>
                  </a:extLst>
                </p14:cNvPr>
                <p14:cNvContentPartPr/>
                <p14:nvPr/>
              </p14:nvContentPartPr>
              <p14:xfrm>
                <a:off x="3707680" y="1341918"/>
                <a:ext cx="56160" cy="6984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E2D71371-A0F1-41DE-AB53-6504DD0217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8680" y="1333278"/>
                  <a:ext cx="73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1D261464-25AC-4916-8EAE-05EEE6FAC720}"/>
                    </a:ext>
                  </a:extLst>
                </p14:cNvPr>
                <p14:cNvContentPartPr/>
                <p14:nvPr/>
              </p14:nvContentPartPr>
              <p14:xfrm>
                <a:off x="3749800" y="1333278"/>
                <a:ext cx="360" cy="10872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1D261464-25AC-4916-8EAE-05EEE6FAC7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0800" y="1324638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874A08B-6DC9-4D4F-BB26-66CE10BD5E58}"/>
                    </a:ext>
                  </a:extLst>
                </p14:cNvPr>
                <p14:cNvContentPartPr/>
                <p14:nvPr/>
              </p14:nvContentPartPr>
              <p14:xfrm>
                <a:off x="3707680" y="1400598"/>
                <a:ext cx="83520" cy="3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874A08B-6DC9-4D4F-BB26-66CE10BD5E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8680" y="1391958"/>
                  <a:ext cx="10116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56" name="Tableau 3">
            <a:extLst>
              <a:ext uri="{FF2B5EF4-FFF2-40B4-BE49-F238E27FC236}">
                <a16:creationId xmlns:a16="http://schemas.microsoft.com/office/drawing/2014/main" id="{FFA1C91A-F651-49D6-83AC-6DC80B1F0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50174"/>
              </p:ext>
            </p:extLst>
          </p:nvPr>
        </p:nvGraphicFramePr>
        <p:xfrm>
          <a:off x="3124810" y="2985931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257" name="Tableau 3">
            <a:extLst>
              <a:ext uri="{FF2B5EF4-FFF2-40B4-BE49-F238E27FC236}">
                <a16:creationId xmlns:a16="http://schemas.microsoft.com/office/drawing/2014/main" id="{D89A082B-C272-4631-92BF-28FD285A2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58567"/>
              </p:ext>
            </p:extLst>
          </p:nvPr>
        </p:nvGraphicFramePr>
        <p:xfrm>
          <a:off x="5525460" y="2990838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Université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sp>
        <p:nvSpPr>
          <p:cNvPr id="270" name="ZoneTexte 269">
            <a:extLst>
              <a:ext uri="{FF2B5EF4-FFF2-40B4-BE49-F238E27FC236}">
                <a16:creationId xmlns:a16="http://schemas.microsoft.com/office/drawing/2014/main" id="{1F3E3108-C769-4D99-9FA5-2B9120FF7D7F}"/>
              </a:ext>
            </a:extLst>
          </p:cNvPr>
          <p:cNvSpPr txBox="1"/>
          <p:nvPr/>
        </p:nvSpPr>
        <p:spPr>
          <a:xfrm>
            <a:off x="333289" y="214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2</a:t>
            </a:r>
          </a:p>
        </p:txBody>
      </p:sp>
      <p:graphicFrame>
        <p:nvGraphicFramePr>
          <p:cNvPr id="271" name="Tableau 3">
            <a:extLst>
              <a:ext uri="{FF2B5EF4-FFF2-40B4-BE49-F238E27FC236}">
                <a16:creationId xmlns:a16="http://schemas.microsoft.com/office/drawing/2014/main" id="{7C6EFFA3-C540-41BF-AD29-991E0A7DA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83283"/>
              </p:ext>
            </p:extLst>
          </p:nvPr>
        </p:nvGraphicFramePr>
        <p:xfrm>
          <a:off x="999125" y="2570794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272" name="Tableau 3">
            <a:extLst>
              <a:ext uri="{FF2B5EF4-FFF2-40B4-BE49-F238E27FC236}">
                <a16:creationId xmlns:a16="http://schemas.microsoft.com/office/drawing/2014/main" id="{78FB23AD-1651-4113-90C8-90F19064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89867"/>
              </p:ext>
            </p:extLst>
          </p:nvPr>
        </p:nvGraphicFramePr>
        <p:xfrm>
          <a:off x="999125" y="3429000"/>
          <a:ext cx="1399740" cy="414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40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14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Professeur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A0CADD89-B03C-425A-B403-232111627E41}"/>
                  </a:ext>
                </a:extLst>
              </p14:cNvPr>
              <p14:cNvContentPartPr/>
              <p14:nvPr/>
            </p14:nvContentPartPr>
            <p14:xfrm>
              <a:off x="4505800" y="3170358"/>
              <a:ext cx="1039680" cy="1080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A0CADD89-B03C-425A-B403-232111627E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6800" y="3161718"/>
                <a:ext cx="1057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2E257BC4-858A-4BD2-BB76-372B1D0B8B07}"/>
                  </a:ext>
                </a:extLst>
              </p14:cNvPr>
              <p14:cNvContentPartPr/>
              <p14:nvPr/>
            </p14:nvContentPartPr>
            <p14:xfrm>
              <a:off x="2407720" y="2793078"/>
              <a:ext cx="725760" cy="34812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2E257BC4-858A-4BD2-BB76-372B1D0B8B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98720" y="2784078"/>
                <a:ext cx="743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BC947C9A-6FCF-4D18-A153-33336F2AF12F}"/>
                  </a:ext>
                </a:extLst>
              </p14:cNvPr>
              <p14:cNvContentPartPr/>
              <p14:nvPr/>
            </p14:nvContentPartPr>
            <p14:xfrm>
              <a:off x="2382160" y="3373398"/>
              <a:ext cx="739080" cy="35136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BC947C9A-6FCF-4D18-A153-33336F2AF1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3520" y="3364758"/>
                <a:ext cx="756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3F87995B-9629-4668-B69E-35F1D7930EA7}"/>
                  </a:ext>
                </a:extLst>
              </p14:cNvPr>
              <p14:cNvContentPartPr/>
              <p14:nvPr/>
            </p14:nvContentPartPr>
            <p14:xfrm>
              <a:off x="3018280" y="3011238"/>
              <a:ext cx="114480" cy="18900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3F87995B-9629-4668-B69E-35F1D7930E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9640" y="3002598"/>
                <a:ext cx="1321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1B848384-5C9D-4937-A315-6487F1AD6EF7}"/>
                  </a:ext>
                </a:extLst>
              </p14:cNvPr>
              <p14:cNvContentPartPr/>
              <p14:nvPr/>
            </p14:nvContentPartPr>
            <p14:xfrm>
              <a:off x="3016840" y="3326958"/>
              <a:ext cx="140760" cy="15624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1B848384-5C9D-4937-A315-6487F1AD6E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8200" y="3318318"/>
                <a:ext cx="15840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282" name="ZoneTexte 281">
            <a:extLst>
              <a:ext uri="{FF2B5EF4-FFF2-40B4-BE49-F238E27FC236}">
                <a16:creationId xmlns:a16="http://schemas.microsoft.com/office/drawing/2014/main" id="{78220E0A-0F35-48BB-93B0-FCBA027F5510}"/>
              </a:ext>
            </a:extLst>
          </p:cNvPr>
          <p:cNvSpPr txBox="1"/>
          <p:nvPr/>
        </p:nvSpPr>
        <p:spPr>
          <a:xfrm>
            <a:off x="353088" y="4263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3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10096E12-CA79-4120-8317-3AFF9B3EB3C3}"/>
              </a:ext>
            </a:extLst>
          </p:cNvPr>
          <p:cNvGrpSpPr/>
          <p:nvPr/>
        </p:nvGrpSpPr>
        <p:grpSpPr>
          <a:xfrm>
            <a:off x="5234800" y="3016638"/>
            <a:ext cx="218880" cy="168120"/>
            <a:chOff x="5234800" y="3016638"/>
            <a:chExt cx="2188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ACF6F0AB-D261-4E5D-87EB-1079BDA588F6}"/>
                    </a:ext>
                  </a:extLst>
                </p14:cNvPr>
                <p14:cNvContentPartPr/>
                <p14:nvPr/>
              </p14:nvContentPartPr>
              <p14:xfrm>
                <a:off x="5234800" y="3016638"/>
                <a:ext cx="59760" cy="128160"/>
              </p14:xfrm>
            </p:contentPart>
          </mc:Choice>
          <mc:Fallback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ACF6F0AB-D261-4E5D-87EB-1079BDA58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5800" y="3007998"/>
                  <a:ext cx="77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E29ACFD7-E20E-47CC-9FFA-41F5C56EBF67}"/>
                    </a:ext>
                  </a:extLst>
                </p14:cNvPr>
                <p14:cNvContentPartPr/>
                <p14:nvPr/>
              </p14:nvContentPartPr>
              <p14:xfrm>
                <a:off x="5316160" y="3112038"/>
                <a:ext cx="27720" cy="72720"/>
              </p14:xfrm>
            </p:contentPart>
          </mc:Choice>
          <mc:Fallback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E29ACFD7-E20E-47CC-9FFA-41F5C56EBF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7520" y="3103398"/>
                  <a:ext cx="45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22499D9A-08C2-41F8-8FA5-697942D1A058}"/>
                    </a:ext>
                  </a:extLst>
                </p14:cNvPr>
                <p14:cNvContentPartPr/>
                <p14:nvPr/>
              </p14:nvContentPartPr>
              <p14:xfrm>
                <a:off x="5368720" y="3035358"/>
                <a:ext cx="84960" cy="1263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22499D9A-08C2-41F8-8FA5-697942D1A0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9720" y="3026718"/>
                  <a:ext cx="1026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F697C0A2-423B-4A54-A66F-5CA92A39EF19}"/>
              </a:ext>
            </a:extLst>
          </p:cNvPr>
          <p:cNvGrpSpPr/>
          <p:nvPr/>
        </p:nvGrpSpPr>
        <p:grpSpPr>
          <a:xfrm>
            <a:off x="4546840" y="2986038"/>
            <a:ext cx="265320" cy="194760"/>
            <a:chOff x="4546840" y="2986038"/>
            <a:chExt cx="26532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65D35B33-561B-46B4-8BD1-EB4AEC238961}"/>
                    </a:ext>
                  </a:extLst>
                </p14:cNvPr>
                <p14:cNvContentPartPr/>
                <p14:nvPr/>
              </p14:nvContentPartPr>
              <p14:xfrm>
                <a:off x="4546840" y="3033198"/>
                <a:ext cx="101520" cy="1148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65D35B33-561B-46B4-8BD1-EB4AEC2389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37840" y="3024558"/>
                  <a:ext cx="119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4EB9B9A4-AEB8-446D-8DAE-AC2807734FB6}"/>
                    </a:ext>
                  </a:extLst>
                </p14:cNvPr>
                <p14:cNvContentPartPr/>
                <p14:nvPr/>
              </p14:nvContentPartPr>
              <p14:xfrm>
                <a:off x="4658800" y="3128598"/>
                <a:ext cx="14400" cy="5220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4EB9B9A4-AEB8-446D-8DAE-AC2807734F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800" y="3119958"/>
                  <a:ext cx="32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4A5F66D0-F20A-4093-B3DA-54C3AB7C5A80}"/>
                    </a:ext>
                  </a:extLst>
                </p14:cNvPr>
                <p14:cNvContentPartPr/>
                <p14:nvPr/>
              </p14:nvContentPartPr>
              <p14:xfrm>
                <a:off x="4705960" y="3034278"/>
                <a:ext cx="106200" cy="10332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4A5F66D0-F20A-4093-B3DA-54C3AB7C5A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97320" y="3025278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0CACEC6F-1E13-40FA-8C89-7FBF1A346A28}"/>
                    </a:ext>
                  </a:extLst>
                </p14:cNvPr>
                <p14:cNvContentPartPr/>
                <p14:nvPr/>
              </p14:nvContentPartPr>
              <p14:xfrm>
                <a:off x="4714240" y="3019878"/>
                <a:ext cx="97920" cy="10332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0CACEC6F-1E13-40FA-8C89-7FBF1A346A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5600" y="3010878"/>
                  <a:ext cx="115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D90A3A8E-2F72-4951-AE86-7427F74197D7}"/>
                    </a:ext>
                  </a:extLst>
                </p14:cNvPr>
                <p14:cNvContentPartPr/>
                <p14:nvPr/>
              </p14:nvContentPartPr>
              <p14:xfrm>
                <a:off x="4763920" y="2986038"/>
                <a:ext cx="10080" cy="14184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D90A3A8E-2F72-4951-AE86-7427F74197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55280" y="2977038"/>
                  <a:ext cx="27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94FB92D-12D3-4F44-B084-530FDF7E245D}"/>
                    </a:ext>
                  </a:extLst>
                </p14:cNvPr>
                <p14:cNvContentPartPr/>
                <p14:nvPr/>
              </p14:nvContentPartPr>
              <p14:xfrm>
                <a:off x="4697680" y="3061638"/>
                <a:ext cx="105120" cy="36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94FB92D-12D3-4F44-B084-530FDF7E24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8680" y="3052998"/>
                  <a:ext cx="1227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Encre 78">
                <a:extLst>
                  <a:ext uri="{FF2B5EF4-FFF2-40B4-BE49-F238E27FC236}">
                    <a16:creationId xmlns:a16="http://schemas.microsoft.com/office/drawing/2014/main" id="{15E45CB7-1B53-45C1-A11C-9855142699CE}"/>
                  </a:ext>
                </a:extLst>
              </p14:cNvPr>
              <p14:cNvContentPartPr/>
              <p14:nvPr/>
            </p14:nvContentPartPr>
            <p14:xfrm>
              <a:off x="1308280" y="2994318"/>
              <a:ext cx="26280" cy="415800"/>
            </p14:xfrm>
          </p:contentPart>
        </mc:Choice>
        <mc:Fallback>
          <p:pic>
            <p:nvPicPr>
              <p:cNvPr id="79" name="Encre 78">
                <a:extLst>
                  <a:ext uri="{FF2B5EF4-FFF2-40B4-BE49-F238E27FC236}">
                    <a16:creationId xmlns:a16="http://schemas.microsoft.com/office/drawing/2014/main" id="{15E45CB7-1B53-45C1-A11C-9855142699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99640" y="2985678"/>
                <a:ext cx="4392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e 309">
            <a:extLst>
              <a:ext uri="{FF2B5EF4-FFF2-40B4-BE49-F238E27FC236}">
                <a16:creationId xmlns:a16="http://schemas.microsoft.com/office/drawing/2014/main" id="{E4DD21FF-D3B7-434E-8416-CFFC9A1F7C5E}"/>
              </a:ext>
            </a:extLst>
          </p:cNvPr>
          <p:cNvGrpSpPr/>
          <p:nvPr/>
        </p:nvGrpSpPr>
        <p:grpSpPr>
          <a:xfrm>
            <a:off x="930640" y="3069918"/>
            <a:ext cx="824400" cy="226800"/>
            <a:chOff x="930640" y="3069918"/>
            <a:chExt cx="82440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6D115044-CF13-4331-8F53-96C8F5F84C94}"/>
                    </a:ext>
                  </a:extLst>
                </p14:cNvPr>
                <p14:cNvContentPartPr/>
                <p14:nvPr/>
              </p14:nvContentPartPr>
              <p14:xfrm>
                <a:off x="930640" y="3154158"/>
                <a:ext cx="48960" cy="11088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6D115044-CF13-4331-8F53-96C8F5F84C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000" y="3145158"/>
                  <a:ext cx="66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A179D988-9277-4E66-86CD-9BE23DF26FAC}"/>
                    </a:ext>
                  </a:extLst>
                </p14:cNvPr>
                <p14:cNvContentPartPr/>
                <p14:nvPr/>
              </p14:nvContentPartPr>
              <p14:xfrm>
                <a:off x="989680" y="3069918"/>
                <a:ext cx="360" cy="36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A179D988-9277-4E66-86CD-9BE23DF26F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680" y="3061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5BC9822E-187D-44C8-9F54-888586065846}"/>
                    </a:ext>
                  </a:extLst>
                </p14:cNvPr>
                <p14:cNvContentPartPr/>
                <p14:nvPr/>
              </p14:nvContentPartPr>
              <p14:xfrm>
                <a:off x="1022440" y="3163158"/>
                <a:ext cx="43200" cy="10836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5BC9822E-187D-44C8-9F54-8885860658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3800" y="3154518"/>
                  <a:ext cx="60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300E548-E183-44C2-9711-AD6FF97BB745}"/>
                    </a:ext>
                  </a:extLst>
                </p14:cNvPr>
                <p14:cNvContentPartPr/>
                <p14:nvPr/>
              </p14:nvContentPartPr>
              <p14:xfrm>
                <a:off x="1082200" y="3162438"/>
                <a:ext cx="108360" cy="10260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300E548-E183-44C2-9711-AD6FF97BB7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3560" y="3153438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172E4B6-579D-4631-B5B0-536881B352DA}"/>
                    </a:ext>
                  </a:extLst>
                </p14:cNvPr>
                <p14:cNvContentPartPr/>
                <p14:nvPr/>
              </p14:nvContentPartPr>
              <p14:xfrm>
                <a:off x="1346800" y="3177198"/>
                <a:ext cx="120600" cy="95760"/>
              </p14:xfrm>
            </p:contentPart>
          </mc:Choice>
          <mc:Fallback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172E4B6-579D-4631-B5B0-536881B352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8160" y="3168198"/>
                  <a:ext cx="138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970F065F-5AAF-4E1F-8492-693F8890363D}"/>
                    </a:ext>
                  </a:extLst>
                </p14:cNvPr>
                <p14:cNvContentPartPr/>
                <p14:nvPr/>
              </p14:nvContentPartPr>
              <p14:xfrm>
                <a:off x="1501960" y="3170358"/>
                <a:ext cx="94680" cy="10980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970F065F-5AAF-4E1F-8492-693F889036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93320" y="3161718"/>
                  <a:ext cx="112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F13495D8-F95A-48C6-8489-C922CC1FE78B}"/>
                    </a:ext>
                  </a:extLst>
                </p14:cNvPr>
                <p14:cNvContentPartPr/>
                <p14:nvPr/>
              </p14:nvContentPartPr>
              <p14:xfrm>
                <a:off x="1584400" y="3178998"/>
                <a:ext cx="100800" cy="101880"/>
              </p14:xfrm>
            </p:contentPart>
          </mc:Choice>
          <mc:Fallback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F13495D8-F95A-48C6-8489-C922CC1FE7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5400" y="3170358"/>
                  <a:ext cx="118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26F83D06-D239-4390-BE27-99949C750AC5}"/>
                    </a:ext>
                  </a:extLst>
                </p14:cNvPr>
                <p14:cNvContentPartPr/>
                <p14:nvPr/>
              </p14:nvContentPartPr>
              <p14:xfrm>
                <a:off x="1677640" y="3137598"/>
                <a:ext cx="77400" cy="15912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26F83D06-D239-4390-BE27-99949C750A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69000" y="3128958"/>
                  <a:ext cx="95040" cy="17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6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88084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212512" y="204765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78263" y="4546833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de la banque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27069-8C3E-4971-852B-1578B43C8380}"/>
              </a:ext>
            </a:extLst>
          </p:cNvPr>
          <p:cNvSpPr txBox="1"/>
          <p:nvPr/>
        </p:nvSpPr>
        <p:spPr>
          <a:xfrm>
            <a:off x="8750376" y="4546833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Opérateur de maintenance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3296833" y="1173595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solde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3204554" y="2408503"/>
            <a:ext cx="2162962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Déposer de l’argent sur son compte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3296833" y="3866790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Retirer de l’argent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4680674" y="5731319"/>
            <a:ext cx="203712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S’authentifier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A7E337-0C3E-4CDF-A192-0CADF42CDDFE}"/>
              </a:ext>
            </a:extLst>
          </p:cNvPr>
          <p:cNvSpPr/>
          <p:nvPr/>
        </p:nvSpPr>
        <p:spPr>
          <a:xfrm>
            <a:off x="6570718" y="1603139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Récupérer des cartes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B1EE751-43A8-403B-948B-E63C19F2BF05}"/>
              </a:ext>
            </a:extLst>
          </p:cNvPr>
          <p:cNvSpPr/>
          <p:nvPr/>
        </p:nvSpPr>
        <p:spPr>
          <a:xfrm>
            <a:off x="6519429" y="2725987"/>
            <a:ext cx="1896169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 distributeur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0FCD4F-464D-4B25-A90A-ADE40780FED5}"/>
              </a:ext>
            </a:extLst>
          </p:cNvPr>
          <p:cNvSpPr/>
          <p:nvPr/>
        </p:nvSpPr>
        <p:spPr>
          <a:xfrm>
            <a:off x="6570718" y="3952942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Collecter les fonds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698F4DA-6CAC-443A-83A4-F59478660EE6}"/>
              </a:ext>
            </a:extLst>
          </p:cNvPr>
          <p:cNvGrpSpPr/>
          <p:nvPr/>
        </p:nvGrpSpPr>
        <p:grpSpPr>
          <a:xfrm>
            <a:off x="4471240" y="1719198"/>
            <a:ext cx="2391120" cy="4119120"/>
            <a:chOff x="4471240" y="1719198"/>
            <a:chExt cx="2391120" cy="41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14:cNvPr>
                <p14:cNvContentPartPr/>
                <p14:nvPr/>
              </p14:nvContentPartPr>
              <p14:xfrm>
                <a:off x="4471240" y="4655358"/>
                <a:ext cx="467280" cy="11516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2600" y="4646718"/>
                  <a:ext cx="48492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14:cNvPr>
                <p14:cNvContentPartPr/>
                <p14:nvPr/>
              </p14:nvContentPartPr>
              <p14:xfrm>
                <a:off x="4865440" y="5693598"/>
                <a:ext cx="140040" cy="1447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6440" y="5684958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14:cNvPr>
                <p14:cNvContentPartPr/>
                <p14:nvPr/>
              </p14:nvContentPartPr>
              <p14:xfrm>
                <a:off x="4924480" y="3145518"/>
                <a:ext cx="467280" cy="255240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5480" y="3136518"/>
                  <a:ext cx="484920" cy="25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14:cNvPr>
                <p14:cNvContentPartPr/>
                <p14:nvPr/>
              </p14:nvContentPartPr>
              <p14:xfrm>
                <a:off x="5234800" y="5550678"/>
                <a:ext cx="249120" cy="1659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5800" y="5541678"/>
                  <a:ext cx="266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14:cNvPr>
                <p14:cNvContentPartPr/>
                <p14:nvPr/>
              </p14:nvContentPartPr>
              <p14:xfrm>
                <a:off x="5075320" y="1719198"/>
                <a:ext cx="638640" cy="396432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680" y="1710558"/>
                  <a:ext cx="656280" cy="39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14:cNvPr>
                <p14:cNvContentPartPr/>
                <p14:nvPr/>
              </p14:nvContentPartPr>
              <p14:xfrm>
                <a:off x="5528200" y="5536278"/>
                <a:ext cx="237600" cy="15840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560" y="5527638"/>
                  <a:ext cx="255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14:cNvPr>
                <p14:cNvContentPartPr/>
                <p14:nvPr/>
              </p14:nvContentPartPr>
              <p14:xfrm>
                <a:off x="5752480" y="2113758"/>
                <a:ext cx="799560" cy="34722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3840" y="2104758"/>
                  <a:ext cx="817200" cy="34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14:cNvPr>
                <p14:cNvContentPartPr/>
                <p14:nvPr/>
              </p14:nvContentPartPr>
              <p14:xfrm>
                <a:off x="5746360" y="5432238"/>
                <a:ext cx="180720" cy="1659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7720" y="5423598"/>
                  <a:ext cx="198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14:cNvPr>
                <p14:cNvContentPartPr/>
                <p14:nvPr/>
              </p14:nvContentPartPr>
              <p14:xfrm>
                <a:off x="6057400" y="3313278"/>
                <a:ext cx="511560" cy="22651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8400" y="3304638"/>
                  <a:ext cx="529200" cy="22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14:cNvPr>
                <p14:cNvContentPartPr/>
                <p14:nvPr/>
              </p14:nvContentPartPr>
              <p14:xfrm>
                <a:off x="5981440" y="5452398"/>
                <a:ext cx="234720" cy="2228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72440" y="5443758"/>
                  <a:ext cx="252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14:cNvPr>
                <p14:cNvContentPartPr/>
                <p14:nvPr/>
              </p14:nvContentPartPr>
              <p14:xfrm>
                <a:off x="6418120" y="4638798"/>
                <a:ext cx="444240" cy="111744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09480" y="4629798"/>
                  <a:ext cx="4618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14:cNvPr>
                <p14:cNvContentPartPr/>
                <p14:nvPr/>
              </p14:nvContentPartPr>
              <p14:xfrm>
                <a:off x="6383560" y="5603238"/>
                <a:ext cx="212760" cy="1702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560" y="5594598"/>
                  <a:ext cx="23040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8763C2A9-923B-47E4-9299-61E924BB05A3}"/>
              </a:ext>
            </a:extLst>
          </p:cNvPr>
          <p:cNvSpPr txBox="1"/>
          <p:nvPr/>
        </p:nvSpPr>
        <p:spPr>
          <a:xfrm>
            <a:off x="878476" y="5981658"/>
            <a:ext cx="36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Include</a:t>
            </a:r>
            <a:r>
              <a:rPr lang="fr-FR" dirty="0"/>
              <a:t> pour toutes les flèches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919199" y="209591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DAB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14:cNvPr>
              <p14:cNvContentPartPr/>
              <p14:nvPr/>
            </p14:nvContentPartPr>
            <p14:xfrm>
              <a:off x="1037920" y="1803078"/>
              <a:ext cx="1705680" cy="265248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8920" y="1794078"/>
                <a:ext cx="1723320" cy="267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e 69">
            <a:extLst>
              <a:ext uri="{FF2B5EF4-FFF2-40B4-BE49-F238E27FC236}">
                <a16:creationId xmlns:a16="http://schemas.microsoft.com/office/drawing/2014/main" id="{458F9870-6536-4E79-ACDD-E2310386498C}"/>
              </a:ext>
            </a:extLst>
          </p:cNvPr>
          <p:cNvGrpSpPr/>
          <p:nvPr/>
        </p:nvGrpSpPr>
        <p:grpSpPr>
          <a:xfrm>
            <a:off x="8361040" y="1744038"/>
            <a:ext cx="2461680" cy="2853360"/>
            <a:chOff x="8361040" y="1744038"/>
            <a:chExt cx="2461680" cy="28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14:cNvPr>
                <p14:cNvContentPartPr/>
                <p14:nvPr/>
              </p14:nvContentPartPr>
              <p14:xfrm>
                <a:off x="9260680" y="1744038"/>
                <a:ext cx="1562040" cy="285336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1680" y="1735038"/>
                  <a:ext cx="1579680" cy="28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14:cNvPr>
                <p14:cNvContentPartPr/>
                <p14:nvPr/>
              </p14:nvContentPartPr>
              <p14:xfrm>
                <a:off x="8361040" y="2066598"/>
                <a:ext cx="925920" cy="34128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2040" y="2057598"/>
                  <a:ext cx="94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14:cNvPr>
                <p14:cNvContentPartPr/>
                <p14:nvPr/>
              </p14:nvContentPartPr>
              <p14:xfrm>
                <a:off x="8415400" y="3018798"/>
                <a:ext cx="838080" cy="6876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6760" y="3009798"/>
                  <a:ext cx="8557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14:cNvPr>
              <p14:cNvContentPartPr/>
              <p14:nvPr/>
            </p14:nvContentPartPr>
            <p14:xfrm>
              <a:off x="8336200" y="3631878"/>
              <a:ext cx="1009080" cy="6012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7560" y="3623238"/>
                <a:ext cx="10267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14:cNvPr>
              <p14:cNvContentPartPr/>
              <p14:nvPr/>
            </p14:nvContentPartPr>
            <p14:xfrm>
              <a:off x="2440840" y="1714158"/>
              <a:ext cx="892080" cy="49212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32200" y="1705518"/>
                <a:ext cx="9097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14:cNvPr>
              <p14:cNvContentPartPr/>
              <p14:nvPr/>
            </p14:nvContentPartPr>
            <p14:xfrm>
              <a:off x="2718040" y="2919078"/>
              <a:ext cx="553320" cy="9252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09040" y="2910438"/>
                <a:ext cx="57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14:cNvPr>
              <p14:cNvContentPartPr/>
              <p14:nvPr/>
            </p14:nvContentPartPr>
            <p14:xfrm>
              <a:off x="2583760" y="3866958"/>
              <a:ext cx="751680" cy="27180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4760" y="3858318"/>
                <a:ext cx="76932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6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9361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142699" y="15927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806336" y="4272284"/>
            <a:ext cx="76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Usager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2386676" y="1401037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4664178" y="1038083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 spécial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4756410" y="1744064"/>
            <a:ext cx="103607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journal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2380314" y="350624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sur poste informatique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Bibliothèque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6C59D4D-0890-4866-A0C2-BEE791D85670}"/>
              </a:ext>
            </a:extLst>
          </p:cNvPr>
          <p:cNvSpPr/>
          <p:nvPr/>
        </p:nvSpPr>
        <p:spPr>
          <a:xfrm>
            <a:off x="3296807" y="2239433"/>
            <a:ext cx="1793588" cy="74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selon type document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3AE829E-0386-48E9-AC14-1FED181E05BA}"/>
              </a:ext>
            </a:extLst>
          </p:cNvPr>
          <p:cNvSpPr/>
          <p:nvPr/>
        </p:nvSpPr>
        <p:spPr>
          <a:xfrm>
            <a:off x="4310775" y="2914360"/>
            <a:ext cx="1696708" cy="616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auteur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5C4B8A-43D5-4F00-AD62-7D0A87F63BDE}"/>
              </a:ext>
            </a:extLst>
          </p:cNvPr>
          <p:cNvSpPr/>
          <p:nvPr/>
        </p:nvSpPr>
        <p:spPr>
          <a:xfrm>
            <a:off x="4238652" y="3886347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côte du document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F67C4B-BDE2-4D78-9C5C-B5BD5AA8082D}"/>
              </a:ext>
            </a:extLst>
          </p:cNvPr>
          <p:cNvSpPr/>
          <p:nvPr/>
        </p:nvSpPr>
        <p:spPr>
          <a:xfrm>
            <a:off x="3211336" y="4890229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référence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A3F4F7-D362-4925-AC25-DD4521500BBC}"/>
              </a:ext>
            </a:extLst>
          </p:cNvPr>
          <p:cNvGrpSpPr/>
          <p:nvPr/>
        </p:nvGrpSpPr>
        <p:grpSpPr>
          <a:xfrm>
            <a:off x="3498090" y="1718838"/>
            <a:ext cx="1274400" cy="218880"/>
            <a:chOff x="4085320" y="1718838"/>
            <a:chExt cx="12744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14:cNvPr>
                <p14:cNvContentPartPr/>
                <p14:nvPr/>
              </p14:nvContentPartPr>
              <p14:xfrm>
                <a:off x="4085320" y="1718838"/>
                <a:ext cx="1274400" cy="20088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6680" y="1709838"/>
                  <a:ext cx="129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14:cNvPr>
                <p14:cNvContentPartPr/>
                <p14:nvPr/>
              </p14:nvContentPartPr>
              <p14:xfrm>
                <a:off x="5260000" y="1853838"/>
                <a:ext cx="72360" cy="8388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1000" y="1844838"/>
                  <a:ext cx="9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0BA34F7-3BF7-43D7-B40A-FC82599B2975}"/>
              </a:ext>
            </a:extLst>
          </p:cNvPr>
          <p:cNvGrpSpPr/>
          <p:nvPr/>
        </p:nvGrpSpPr>
        <p:grpSpPr>
          <a:xfrm>
            <a:off x="3455970" y="1349838"/>
            <a:ext cx="1246680" cy="135360"/>
            <a:chOff x="4043200" y="1349838"/>
            <a:chExt cx="124668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14:cNvPr>
                <p14:cNvContentPartPr/>
                <p14:nvPr/>
              </p14:nvContentPartPr>
              <p14:xfrm>
                <a:off x="4043200" y="1369998"/>
                <a:ext cx="1194120" cy="11520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4560" y="1360998"/>
                  <a:ext cx="121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14:cNvPr>
                <p14:cNvContentPartPr/>
                <p14:nvPr/>
              </p14:nvContentPartPr>
              <p14:xfrm>
                <a:off x="5184400" y="1349838"/>
                <a:ext cx="105480" cy="975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5400" y="1340838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F1DDF094-AF79-479D-B153-CEBCD16238D0}"/>
              </a:ext>
            </a:extLst>
          </p:cNvPr>
          <p:cNvSpPr/>
          <p:nvPr/>
        </p:nvSpPr>
        <p:spPr>
          <a:xfrm>
            <a:off x="5095243" y="5042657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sa carte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234E729-BC27-484D-8984-E69ED770FB15}"/>
              </a:ext>
            </a:extLst>
          </p:cNvPr>
          <p:cNvSpPr txBox="1"/>
          <p:nvPr/>
        </p:nvSpPr>
        <p:spPr>
          <a:xfrm>
            <a:off x="10484272" y="83273"/>
            <a:ext cx="904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Employé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5AA79DF-1ED7-4197-9D63-3E5F7ADC9531}"/>
              </a:ext>
            </a:extLst>
          </p:cNvPr>
          <p:cNvSpPr/>
          <p:nvPr/>
        </p:nvSpPr>
        <p:spPr>
          <a:xfrm>
            <a:off x="3514987" y="624790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document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FE22E0F-79B9-43EB-BA80-0CC1A53C5121}"/>
              </a:ext>
            </a:extLst>
          </p:cNvPr>
          <p:cNvSpPr/>
          <p:nvPr/>
        </p:nvSpPr>
        <p:spPr>
          <a:xfrm>
            <a:off x="5347207" y="612171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Emprunter livre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48C27A7-24EF-42D9-925D-AB8940729715}"/>
              </a:ext>
            </a:extLst>
          </p:cNvPr>
          <p:cNvSpPr/>
          <p:nvPr/>
        </p:nvSpPr>
        <p:spPr>
          <a:xfrm>
            <a:off x="8793037" y="4449473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l’emprunt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FEAD384-106D-4B77-AA6D-827C7F160B41}"/>
              </a:ext>
            </a:extLst>
          </p:cNvPr>
          <p:cNvGrpSpPr/>
          <p:nvPr/>
        </p:nvGrpSpPr>
        <p:grpSpPr>
          <a:xfrm>
            <a:off x="3934480" y="1300158"/>
            <a:ext cx="90000" cy="91440"/>
            <a:chOff x="3934480" y="1300158"/>
            <a:chExt cx="9000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14:cNvPr>
                <p14:cNvContentPartPr/>
                <p14:nvPr/>
              </p14:nvContentPartPr>
              <p14:xfrm>
                <a:off x="3934480" y="1300158"/>
                <a:ext cx="16560" cy="75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5480" y="1291158"/>
                  <a:ext cx="3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14:cNvPr>
                <p14:cNvContentPartPr/>
                <p14:nvPr/>
              </p14:nvContentPartPr>
              <p14:xfrm>
                <a:off x="4001440" y="1300158"/>
                <a:ext cx="23040" cy="9144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2440" y="1291158"/>
                  <a:ext cx="4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14:cNvPr>
                <p14:cNvContentPartPr/>
                <p14:nvPr/>
              </p14:nvContentPartPr>
              <p14:xfrm>
                <a:off x="3959320" y="1341918"/>
                <a:ext cx="23040" cy="36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320" y="13332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14:cNvPr>
                <p14:cNvContentPartPr/>
                <p14:nvPr/>
              </p14:nvContentPartPr>
              <p14:xfrm>
                <a:off x="3993160" y="1341918"/>
                <a:ext cx="360" cy="36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4160" y="133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E0FA0ED-463A-41AA-8499-046FEBF1BA73}"/>
              </a:ext>
            </a:extLst>
          </p:cNvPr>
          <p:cNvGrpSpPr/>
          <p:nvPr/>
        </p:nvGrpSpPr>
        <p:grpSpPr>
          <a:xfrm>
            <a:off x="3908920" y="1845558"/>
            <a:ext cx="84240" cy="108360"/>
            <a:chOff x="3908920" y="1845558"/>
            <a:chExt cx="842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14:cNvPr>
                <p14:cNvContentPartPr/>
                <p14:nvPr/>
              </p14:nvContentPartPr>
              <p14:xfrm>
                <a:off x="3908920" y="1845558"/>
                <a:ext cx="17280" cy="108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0280" y="1836558"/>
                  <a:ext cx="3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14:cNvPr>
                <p14:cNvContentPartPr/>
                <p14:nvPr/>
              </p14:nvContentPartPr>
              <p14:xfrm>
                <a:off x="3979120" y="1853838"/>
                <a:ext cx="14040" cy="9468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0480" y="1844838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14:cNvPr>
                <p14:cNvContentPartPr/>
                <p14:nvPr/>
              </p14:nvContentPartPr>
              <p14:xfrm>
                <a:off x="3917560" y="1895598"/>
                <a:ext cx="60840" cy="540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8920" y="1886958"/>
                  <a:ext cx="7848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Ellipse 66">
            <a:extLst>
              <a:ext uri="{FF2B5EF4-FFF2-40B4-BE49-F238E27FC236}">
                <a16:creationId xmlns:a16="http://schemas.microsoft.com/office/drawing/2014/main" id="{3FA879CA-3B0C-4DBF-995D-6AEFE24337CC}"/>
              </a:ext>
            </a:extLst>
          </p:cNvPr>
          <p:cNvSpPr/>
          <p:nvPr/>
        </p:nvSpPr>
        <p:spPr>
          <a:xfrm>
            <a:off x="7949545" y="5287622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numéro lecteur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BECDD8-168A-4E40-B4B6-5530CFC2271C}"/>
              </a:ext>
            </a:extLst>
          </p:cNvPr>
          <p:cNvSpPr/>
          <p:nvPr/>
        </p:nvSpPr>
        <p:spPr>
          <a:xfrm>
            <a:off x="9394945" y="5525198"/>
            <a:ext cx="120890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côte document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443560" y="1794438"/>
              <a:ext cx="1545480" cy="2509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920" y="1785438"/>
                <a:ext cx="1563120" cy="25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14:cNvPr>
              <p14:cNvContentPartPr/>
              <p14:nvPr/>
            </p14:nvContentPartPr>
            <p14:xfrm>
              <a:off x="9476198" y="131058"/>
              <a:ext cx="1528560" cy="247788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67558" y="122418"/>
                <a:ext cx="154620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14:cNvPr>
              <p14:cNvContentPartPr/>
              <p14:nvPr/>
            </p14:nvContentPartPr>
            <p14:xfrm>
              <a:off x="1602400" y="1720638"/>
              <a:ext cx="797400" cy="51084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3400" y="1711638"/>
                <a:ext cx="8150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14:cNvPr>
              <p14:cNvContentPartPr/>
              <p14:nvPr/>
            </p14:nvContentPartPr>
            <p14:xfrm>
              <a:off x="2004880" y="3724398"/>
              <a:ext cx="379800" cy="3096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96240" y="3715758"/>
                <a:ext cx="397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14:cNvPr>
              <p14:cNvContentPartPr/>
              <p14:nvPr/>
            </p14:nvContentPartPr>
            <p14:xfrm>
              <a:off x="5779840" y="5654718"/>
              <a:ext cx="84240" cy="477720"/>
            </p14:xfrm>
          </p:contentPart>
        </mc:Choice>
        <mc:Fallback xmlns=""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1200" y="5645718"/>
                <a:ext cx="101880" cy="495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E80C2C81-B605-47D0-B086-95F04E747DF7}"/>
              </a:ext>
            </a:extLst>
          </p:cNvPr>
          <p:cNvSpPr/>
          <p:nvPr/>
        </p:nvSpPr>
        <p:spPr>
          <a:xfrm>
            <a:off x="8180651" y="622924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fiche de prêt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A734222-77F3-49F0-84E3-27716C596A75}"/>
              </a:ext>
            </a:extLst>
          </p:cNvPr>
          <p:cNvSpPr/>
          <p:nvPr/>
        </p:nvSpPr>
        <p:spPr>
          <a:xfrm>
            <a:off x="8081860" y="334692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achat document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789B8C05-12DC-4E76-8D2E-7F0C336FDD7F}"/>
              </a:ext>
            </a:extLst>
          </p:cNvPr>
          <p:cNvSpPr/>
          <p:nvPr/>
        </p:nvSpPr>
        <p:spPr>
          <a:xfrm>
            <a:off x="7595084" y="2603848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inscription nouvel usager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EB1E3C8-1E18-4865-B020-9A86EC061CDE}"/>
              </a:ext>
            </a:extLst>
          </p:cNvPr>
          <p:cNvSpPr txBox="1"/>
          <p:nvPr/>
        </p:nvSpPr>
        <p:spPr>
          <a:xfrm>
            <a:off x="11004758" y="5364393"/>
            <a:ext cx="95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Bénévole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14:cNvPr>
              <p14:cNvContentPartPr/>
              <p14:nvPr/>
            </p14:nvContentPartPr>
            <p14:xfrm>
              <a:off x="10575616" y="2911609"/>
              <a:ext cx="1528560" cy="2477880"/>
            </p14:xfrm>
          </p:contentPart>
        </mc:Choice>
        <mc:Fallback xmlns=""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66976" y="2902969"/>
                <a:ext cx="1546200" cy="249552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Image 92">
            <a:extLst>
              <a:ext uri="{FF2B5EF4-FFF2-40B4-BE49-F238E27FC236}">
                <a16:creationId xmlns:a16="http://schemas.microsoft.com/office/drawing/2014/main" id="{07860BDE-C691-472E-9622-189FFEA8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325918" y="2955622"/>
            <a:ext cx="1793588" cy="2299240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4B431A55-608C-4DF1-9C25-59A35C3B3068}"/>
              </a:ext>
            </a:extLst>
          </p:cNvPr>
          <p:cNvSpPr/>
          <p:nvPr/>
        </p:nvSpPr>
        <p:spPr>
          <a:xfrm>
            <a:off x="1905607" y="224859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Savoir si doc disponible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E63D948-F7E3-4CC9-85CD-4045816FD489}"/>
              </a:ext>
            </a:extLst>
          </p:cNvPr>
          <p:cNvSpPr/>
          <p:nvPr/>
        </p:nvSpPr>
        <p:spPr>
          <a:xfrm>
            <a:off x="7276410" y="1943444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nouveau doc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BC02D7A-9970-4672-8F24-CB3D41069FFE}"/>
              </a:ext>
            </a:extLst>
          </p:cNvPr>
          <p:cNvSpPr/>
          <p:nvPr/>
        </p:nvSpPr>
        <p:spPr>
          <a:xfrm>
            <a:off x="5441795" y="2364044"/>
            <a:ext cx="1227697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côte unique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E302A9A-9DFC-42BE-AF84-2B91C1C6AFB5}"/>
              </a:ext>
            </a:extLst>
          </p:cNvPr>
          <p:cNvSpPr/>
          <p:nvPr/>
        </p:nvSpPr>
        <p:spPr>
          <a:xfrm>
            <a:off x="5935721" y="3149568"/>
            <a:ext cx="1465726" cy="558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Modifier caractéristique fiche lecteur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B7AF7E6-ED68-4DB6-92A7-58AB5F98F11D}"/>
              </a:ext>
            </a:extLst>
          </p:cNvPr>
          <p:cNvSpPr/>
          <p:nvPr/>
        </p:nvSpPr>
        <p:spPr>
          <a:xfrm>
            <a:off x="5874896" y="1327242"/>
            <a:ext cx="137632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Mettre </a:t>
            </a:r>
            <a:r>
              <a:rPr lang="fr-FR" sz="1100" dirty="0" err="1"/>
              <a:t>hs</a:t>
            </a:r>
            <a:r>
              <a:rPr lang="fr-FR" sz="1100" dirty="0"/>
              <a:t> doc perdu ou volé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7A8C1B93-54AB-424A-98A9-D1027C45500A}"/>
              </a:ext>
            </a:extLst>
          </p:cNvPr>
          <p:cNvSpPr/>
          <p:nvPr/>
        </p:nvSpPr>
        <p:spPr>
          <a:xfrm>
            <a:off x="6354751" y="3895992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surcroît fiches lecteurs inutilisées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E90072F-FEFF-41AF-AFD4-E195661DE40C}"/>
              </a:ext>
            </a:extLst>
          </p:cNvPr>
          <p:cNvSpPr/>
          <p:nvPr/>
        </p:nvSpPr>
        <p:spPr>
          <a:xfrm>
            <a:off x="6227756" y="4739124"/>
            <a:ext cx="1465726" cy="49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Ne pas emprunter 5 docs simultanément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F523C3F-2944-4605-B867-DF7230AC3B7E}"/>
              </a:ext>
            </a:extLst>
          </p:cNvPr>
          <p:cNvSpPr/>
          <p:nvPr/>
        </p:nvSpPr>
        <p:spPr>
          <a:xfrm>
            <a:off x="6816969" y="5364393"/>
            <a:ext cx="1047751" cy="31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Régler sa cotisation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22341C1-AACB-4978-8587-C2E84A4E4A01}"/>
              </a:ext>
            </a:extLst>
          </p:cNvPr>
          <p:cNvSpPr/>
          <p:nvPr/>
        </p:nvSpPr>
        <p:spPr>
          <a:xfrm>
            <a:off x="7252424" y="990007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Demander lettre relance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39D6802-249E-4E94-8CF1-B935CA5CB777}"/>
              </a:ext>
            </a:extLst>
          </p:cNvPr>
          <p:cNvSpPr/>
          <p:nvPr/>
        </p:nvSpPr>
        <p:spPr>
          <a:xfrm>
            <a:off x="7464099" y="159277"/>
            <a:ext cx="1134617" cy="57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états des lecteurs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14:cNvPr>
              <p14:cNvContentPartPr/>
              <p14:nvPr/>
            </p14:nvContentPartPr>
            <p14:xfrm>
              <a:off x="3330400" y="2910798"/>
              <a:ext cx="301320" cy="61272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1400" y="2901798"/>
                <a:ext cx="318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14:cNvPr>
              <p14:cNvContentPartPr/>
              <p14:nvPr/>
            </p14:nvContentPartPr>
            <p14:xfrm>
              <a:off x="1785640" y="4311918"/>
              <a:ext cx="3592440" cy="2004120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7000" y="4302918"/>
                <a:ext cx="361008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14:cNvPr>
              <p14:cNvContentPartPr/>
              <p14:nvPr/>
            </p14:nvContentPartPr>
            <p14:xfrm>
              <a:off x="4833400" y="6508638"/>
              <a:ext cx="561240" cy="972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4400" y="6499998"/>
                <a:ext cx="57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14:cNvPr>
              <p14:cNvContentPartPr/>
              <p14:nvPr/>
            </p14:nvContentPartPr>
            <p14:xfrm>
              <a:off x="2642440" y="2852118"/>
              <a:ext cx="67680" cy="687240"/>
            </p14:xfrm>
          </p:contentPart>
        </mc:Choice>
        <mc:Fallback xmlns=""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440" y="2843118"/>
                <a:ext cx="853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14:cNvPr>
              <p14:cNvContentPartPr/>
              <p14:nvPr/>
            </p14:nvContentPartPr>
            <p14:xfrm>
              <a:off x="2633800" y="3430638"/>
              <a:ext cx="148680" cy="12636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5160" y="3421998"/>
                <a:ext cx="16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14:cNvPr>
              <p14:cNvContentPartPr/>
              <p14:nvPr/>
            </p14:nvContentPartPr>
            <p14:xfrm>
              <a:off x="4817560" y="6442398"/>
              <a:ext cx="81720" cy="11664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8560" y="6433758"/>
                <a:ext cx="99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14:cNvPr>
              <p14:cNvContentPartPr/>
              <p14:nvPr/>
            </p14:nvContentPartPr>
            <p14:xfrm>
              <a:off x="5738080" y="5628798"/>
              <a:ext cx="145080" cy="75600"/>
            </p14:xfrm>
          </p:contentPart>
        </mc:Choice>
        <mc:Fallback xmlns=""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9080" y="5619798"/>
                <a:ext cx="162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8E4AF850-B66E-4C5E-B8BD-7FA8DF669DCF}"/>
              </a:ext>
            </a:extLst>
          </p:cNvPr>
          <p:cNvGrpSpPr/>
          <p:nvPr/>
        </p:nvGrpSpPr>
        <p:grpSpPr>
          <a:xfrm>
            <a:off x="5016280" y="6542838"/>
            <a:ext cx="142200" cy="118080"/>
            <a:chOff x="5016280" y="6542838"/>
            <a:chExt cx="1422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14:cNvPr>
                <p14:cNvContentPartPr/>
                <p14:nvPr/>
              </p14:nvContentPartPr>
              <p14:xfrm>
                <a:off x="5091880" y="6559758"/>
                <a:ext cx="360" cy="6624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3240" y="6550758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14:cNvPr>
                <p14:cNvContentPartPr/>
                <p14:nvPr/>
              </p14:nvContentPartPr>
              <p14:xfrm>
                <a:off x="5041840" y="6542838"/>
                <a:ext cx="108360" cy="900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2840" y="653383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14:cNvPr>
                <p14:cNvContentPartPr/>
                <p14:nvPr/>
              </p14:nvContentPartPr>
              <p14:xfrm>
                <a:off x="5016280" y="6651918"/>
                <a:ext cx="142200" cy="900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7640" y="6642918"/>
                  <a:ext cx="159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14:cNvPr>
                <p14:cNvContentPartPr/>
                <p14:nvPr/>
              </p14:nvContentPartPr>
              <p14:xfrm>
                <a:off x="5100160" y="6618438"/>
                <a:ext cx="360" cy="2304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1520" y="6609438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4902A9E-0363-4B01-A91F-BFCFA67EAF51}"/>
              </a:ext>
            </a:extLst>
          </p:cNvPr>
          <p:cNvGrpSpPr/>
          <p:nvPr/>
        </p:nvGrpSpPr>
        <p:grpSpPr>
          <a:xfrm>
            <a:off x="5880640" y="5838318"/>
            <a:ext cx="117000" cy="135000"/>
            <a:chOff x="5880640" y="5838318"/>
            <a:chExt cx="1170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14:cNvPr>
                <p14:cNvContentPartPr/>
                <p14:nvPr/>
              </p14:nvContentPartPr>
              <p14:xfrm>
                <a:off x="5922400" y="5838318"/>
                <a:ext cx="25920" cy="11664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3400" y="5829678"/>
                  <a:ext cx="43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14:cNvPr>
                <p14:cNvContentPartPr/>
                <p14:nvPr/>
              </p14:nvContentPartPr>
              <p14:xfrm>
                <a:off x="5880640" y="5846598"/>
                <a:ext cx="83160" cy="3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2000" y="5837958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14:cNvPr>
                <p14:cNvContentPartPr/>
                <p14:nvPr/>
              </p14:nvContentPartPr>
              <p14:xfrm>
                <a:off x="5914120" y="5963958"/>
                <a:ext cx="83520" cy="936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5120" y="5955318"/>
                  <a:ext cx="101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5478CA1-32A1-41F7-9471-DCB6529ED295}"/>
              </a:ext>
            </a:extLst>
          </p:cNvPr>
          <p:cNvGrpSpPr/>
          <p:nvPr/>
        </p:nvGrpSpPr>
        <p:grpSpPr>
          <a:xfrm>
            <a:off x="2495920" y="3110598"/>
            <a:ext cx="104040" cy="127440"/>
            <a:chOff x="2495920" y="3110598"/>
            <a:chExt cx="1040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14:cNvPr>
                <p14:cNvContentPartPr/>
                <p14:nvPr/>
              </p14:nvContentPartPr>
              <p14:xfrm>
                <a:off x="2495920" y="3110598"/>
                <a:ext cx="43920" cy="11052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7280" y="3101958"/>
                  <a:ext cx="61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14:cNvPr>
                <p14:cNvContentPartPr/>
                <p14:nvPr/>
              </p14:nvContentPartPr>
              <p14:xfrm>
                <a:off x="2508160" y="3145518"/>
                <a:ext cx="41760" cy="1584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9520" y="3136518"/>
                  <a:ext cx="5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14:cNvPr>
                <p14:cNvContentPartPr/>
                <p14:nvPr/>
              </p14:nvContentPartPr>
              <p14:xfrm>
                <a:off x="2525080" y="3237678"/>
                <a:ext cx="74880" cy="36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6080" y="322903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38BC39C-F98B-4059-AC9F-C5336067ABF5}"/>
              </a:ext>
            </a:extLst>
          </p:cNvPr>
          <p:cNvGrpSpPr/>
          <p:nvPr/>
        </p:nvGrpSpPr>
        <p:grpSpPr>
          <a:xfrm>
            <a:off x="9660640" y="2574918"/>
            <a:ext cx="918000" cy="2029320"/>
            <a:chOff x="9660640" y="2574918"/>
            <a:chExt cx="918000" cy="20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14:cNvPr>
                <p14:cNvContentPartPr/>
                <p14:nvPr/>
              </p14:nvContentPartPr>
              <p14:xfrm>
                <a:off x="10024600" y="4428918"/>
                <a:ext cx="554040" cy="17532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15960" y="4420278"/>
                  <a:ext cx="57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14:cNvPr>
                <p14:cNvContentPartPr/>
                <p14:nvPr/>
              </p14:nvContentPartPr>
              <p14:xfrm>
                <a:off x="9660640" y="2574918"/>
                <a:ext cx="607680" cy="190044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52000" y="2566278"/>
                  <a:ext cx="625320" cy="19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14:cNvPr>
              <p14:cNvContentPartPr/>
              <p14:nvPr/>
            </p14:nvContentPartPr>
            <p14:xfrm>
              <a:off x="8965480" y="5016438"/>
              <a:ext cx="246240" cy="30780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6480" y="5007438"/>
                <a:ext cx="263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14:cNvPr>
              <p14:cNvContentPartPr/>
              <p14:nvPr/>
            </p14:nvContentPartPr>
            <p14:xfrm>
              <a:off x="9638680" y="5041278"/>
              <a:ext cx="106200" cy="53136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30040" y="5032638"/>
                <a:ext cx="123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14:cNvPr>
              <p14:cNvContentPartPr/>
              <p14:nvPr/>
            </p14:nvContentPartPr>
            <p14:xfrm>
              <a:off x="9672520" y="5473998"/>
              <a:ext cx="129600" cy="102240"/>
            </p14:xfrm>
          </p:contentPart>
        </mc:Choice>
        <mc:Fallback xmlns=""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3520" y="5464998"/>
                <a:ext cx="1472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8A19ED02-50D4-4028-BA73-49A377CABC5A}"/>
              </a:ext>
            </a:extLst>
          </p:cNvPr>
          <p:cNvGrpSpPr/>
          <p:nvPr/>
        </p:nvGrpSpPr>
        <p:grpSpPr>
          <a:xfrm>
            <a:off x="9739480" y="5234598"/>
            <a:ext cx="54000" cy="83160"/>
            <a:chOff x="9739480" y="5234598"/>
            <a:chExt cx="5400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14:cNvPr>
                <p14:cNvContentPartPr/>
                <p14:nvPr/>
              </p14:nvContentPartPr>
              <p14:xfrm>
                <a:off x="9739480" y="5234598"/>
                <a:ext cx="6840" cy="8316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0480" y="5225598"/>
                  <a:ext cx="24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14:cNvPr>
                <p14:cNvContentPartPr/>
                <p14:nvPr/>
              </p14:nvContentPartPr>
              <p14:xfrm>
                <a:off x="9789880" y="5234598"/>
                <a:ext cx="3600" cy="7488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0880" y="5225598"/>
                  <a:ext cx="21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14:cNvPr>
                <p14:cNvContentPartPr/>
                <p14:nvPr/>
              </p14:nvContentPartPr>
              <p14:xfrm>
                <a:off x="9756400" y="5282118"/>
                <a:ext cx="27720" cy="111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47760" y="5273478"/>
                  <a:ext cx="45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A3D5E218-5472-43C2-95BA-82C495E6EECC}"/>
              </a:ext>
            </a:extLst>
          </p:cNvPr>
          <p:cNvGrpSpPr/>
          <p:nvPr/>
        </p:nvGrpSpPr>
        <p:grpSpPr>
          <a:xfrm>
            <a:off x="8934160" y="5049558"/>
            <a:ext cx="478800" cy="1257480"/>
            <a:chOff x="8934160" y="5049558"/>
            <a:chExt cx="47880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14:cNvPr>
                <p14:cNvContentPartPr/>
                <p14:nvPr/>
              </p14:nvContentPartPr>
              <p14:xfrm>
                <a:off x="8934160" y="5234598"/>
                <a:ext cx="117000" cy="7740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5160" y="5225598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14:cNvPr>
                <p14:cNvContentPartPr/>
                <p14:nvPr/>
              </p14:nvContentPartPr>
              <p14:xfrm>
                <a:off x="9152320" y="5150358"/>
                <a:ext cx="360" cy="748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3680" y="5141718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14:cNvPr>
                <p14:cNvContentPartPr/>
                <p14:nvPr/>
              </p14:nvContentPartPr>
              <p14:xfrm>
                <a:off x="9216040" y="5150358"/>
                <a:ext cx="3600" cy="7164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7400" y="5141718"/>
                  <a:ext cx="2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14:cNvPr>
                <p14:cNvContentPartPr/>
                <p14:nvPr/>
              </p14:nvContentPartPr>
              <p14:xfrm>
                <a:off x="9143680" y="5192478"/>
                <a:ext cx="66240" cy="360"/>
              </p14:xfrm>
            </p:contentPart>
          </mc:Choice>
          <mc:Fallback xmlns=""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5040" y="518347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14:cNvPr>
                <p14:cNvContentPartPr/>
                <p14:nvPr/>
              </p14:nvContentPartPr>
              <p14:xfrm>
                <a:off x="9218920" y="5049558"/>
                <a:ext cx="194040" cy="125748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10280" y="5040918"/>
                  <a:ext cx="211680" cy="12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14:cNvPr>
              <p14:cNvContentPartPr/>
              <p14:nvPr/>
            </p14:nvContentPartPr>
            <p14:xfrm>
              <a:off x="9177520" y="6190398"/>
              <a:ext cx="145440" cy="10620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68520" y="6181758"/>
                <a:ext cx="1630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34C120AF-61CF-4DD6-A75E-7E5F770B1E00}"/>
              </a:ext>
            </a:extLst>
          </p:cNvPr>
          <p:cNvGrpSpPr/>
          <p:nvPr/>
        </p:nvGrpSpPr>
        <p:grpSpPr>
          <a:xfrm>
            <a:off x="9143680" y="5896998"/>
            <a:ext cx="91800" cy="84600"/>
            <a:chOff x="9143680" y="5896998"/>
            <a:chExt cx="9180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14:cNvPr>
                <p14:cNvContentPartPr/>
                <p14:nvPr/>
              </p14:nvContentPartPr>
              <p14:xfrm>
                <a:off x="9190840" y="5909598"/>
                <a:ext cx="12240" cy="7200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2200" y="5900958"/>
                  <a:ext cx="29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14:cNvPr>
                <p14:cNvContentPartPr/>
                <p14:nvPr/>
              </p14:nvContentPartPr>
              <p14:xfrm>
                <a:off x="9143680" y="5896998"/>
                <a:ext cx="91800" cy="36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35040" y="5888358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14:cNvPr>
                <p14:cNvContentPartPr/>
                <p14:nvPr/>
              </p14:nvContentPartPr>
              <p14:xfrm>
                <a:off x="9177520" y="5972958"/>
                <a:ext cx="48600" cy="36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68520" y="5963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17347811-E034-49DA-AD6C-3492BDC72262}"/>
              </a:ext>
            </a:extLst>
          </p:cNvPr>
          <p:cNvGrpSpPr/>
          <p:nvPr/>
        </p:nvGrpSpPr>
        <p:grpSpPr>
          <a:xfrm>
            <a:off x="8917960" y="2365398"/>
            <a:ext cx="906120" cy="1025640"/>
            <a:chOff x="8917960" y="2365398"/>
            <a:chExt cx="906120" cy="10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14:cNvPr>
                <p14:cNvContentPartPr/>
                <p14:nvPr/>
              </p14:nvContentPartPr>
              <p14:xfrm>
                <a:off x="9135400" y="2566638"/>
                <a:ext cx="688680" cy="82440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6400" y="2557998"/>
                  <a:ext cx="70632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14:cNvPr>
                <p14:cNvContentPartPr/>
                <p14:nvPr/>
              </p14:nvContentPartPr>
              <p14:xfrm>
                <a:off x="8917960" y="2365398"/>
                <a:ext cx="746280" cy="3441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9320" y="2356398"/>
                  <a:ext cx="76392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14:cNvPr>
              <p14:cNvContentPartPr/>
              <p14:nvPr/>
            </p14:nvContentPartPr>
            <p14:xfrm>
              <a:off x="8674240" y="1979478"/>
              <a:ext cx="881280" cy="1677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65240" y="1970478"/>
                <a:ext cx="89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14:cNvPr>
              <p14:cNvContentPartPr/>
              <p14:nvPr/>
            </p14:nvContentPartPr>
            <p14:xfrm>
              <a:off x="6927160" y="2281518"/>
              <a:ext cx="68400" cy="36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18160" y="2272518"/>
                <a:ext cx="8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14:cNvPr>
              <p14:cNvContentPartPr/>
              <p14:nvPr/>
            </p14:nvContentPartPr>
            <p14:xfrm>
              <a:off x="6912400" y="2381958"/>
              <a:ext cx="83160" cy="360"/>
            </p14:xfrm>
          </p:contentPart>
        </mc:Choice>
        <mc:Fallback xmlns="">
          <p:pic>
            <p:nvPicPr>
              <p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3400" y="2373318"/>
                <a:ext cx="100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C1AA46E3-20C7-49EB-A98D-1FE45018DD18}"/>
              </a:ext>
            </a:extLst>
          </p:cNvPr>
          <p:cNvGrpSpPr/>
          <p:nvPr/>
        </p:nvGrpSpPr>
        <p:grpSpPr>
          <a:xfrm>
            <a:off x="6650320" y="2272878"/>
            <a:ext cx="942120" cy="663480"/>
            <a:chOff x="6650320" y="2272878"/>
            <a:chExt cx="94212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14:cNvPr>
                <p14:cNvContentPartPr/>
                <p14:nvPr/>
              </p14:nvContentPartPr>
              <p14:xfrm>
                <a:off x="6652120" y="2306718"/>
                <a:ext cx="646920" cy="22536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3120" y="2298078"/>
                  <a:ext cx="66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14:cNvPr>
                <p14:cNvContentPartPr/>
                <p14:nvPr/>
              </p14:nvContentPartPr>
              <p14:xfrm>
                <a:off x="6652840" y="2449278"/>
                <a:ext cx="208440" cy="9252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4200" y="2440638"/>
                  <a:ext cx="22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14:cNvPr>
                <p14:cNvContentPartPr/>
                <p14:nvPr/>
              </p14:nvContentPartPr>
              <p14:xfrm>
                <a:off x="6954520" y="2272878"/>
                <a:ext cx="6840" cy="11016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5520" y="2264238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14:cNvPr>
                <p14:cNvContentPartPr/>
                <p14:nvPr/>
              </p14:nvContentPartPr>
              <p14:xfrm>
                <a:off x="6673360" y="2663838"/>
                <a:ext cx="919080" cy="20628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4360" y="2654838"/>
                  <a:ext cx="936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14:cNvPr>
                <p14:cNvContentPartPr/>
                <p14:nvPr/>
              </p14:nvContentPartPr>
              <p14:xfrm>
                <a:off x="6650320" y="2608758"/>
                <a:ext cx="77760" cy="14004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41320" y="2599758"/>
                  <a:ext cx="95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14:cNvPr>
                <p14:cNvContentPartPr/>
                <p14:nvPr/>
              </p14:nvContentPartPr>
              <p14:xfrm>
                <a:off x="7033000" y="2835918"/>
                <a:ext cx="5760" cy="9180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24360" y="2827278"/>
                  <a:ext cx="23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14:cNvPr>
                <p14:cNvContentPartPr/>
                <p14:nvPr/>
              </p14:nvContentPartPr>
              <p14:xfrm>
                <a:off x="6979360" y="2809998"/>
                <a:ext cx="119880" cy="3096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0360" y="2801358"/>
                  <a:ext cx="137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14:cNvPr>
                <p14:cNvContentPartPr/>
                <p14:nvPr/>
              </p14:nvContentPartPr>
              <p14:xfrm>
                <a:off x="7004560" y="2927358"/>
                <a:ext cx="99720" cy="90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5920" y="2918718"/>
                  <a:ext cx="1173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14:cNvPr>
              <p14:cNvContentPartPr/>
              <p14:nvPr/>
            </p14:nvContentPartPr>
            <p14:xfrm>
              <a:off x="8700520" y="1265958"/>
              <a:ext cx="770760" cy="18360"/>
            </p14:xfrm>
          </p:contentPart>
        </mc:Choice>
        <mc:Fallback xmlns=""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91880" y="1257318"/>
                <a:ext cx="78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14:cNvPr>
              <p14:cNvContentPartPr/>
              <p14:nvPr/>
            </p14:nvContentPartPr>
            <p14:xfrm>
              <a:off x="7287880" y="3019878"/>
              <a:ext cx="363240" cy="257760"/>
            </p14:xfrm>
          </p:contentPart>
        </mc:Choice>
        <mc:Fallback xmlns=""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79240" y="3010878"/>
                <a:ext cx="380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14:cNvPr>
              <p14:cNvContentPartPr/>
              <p14:nvPr/>
            </p14:nvContentPartPr>
            <p14:xfrm>
              <a:off x="6979360" y="1778958"/>
              <a:ext cx="378000" cy="293040"/>
            </p14:xfrm>
          </p:contentPart>
        </mc:Choice>
        <mc:Fallback xmlns=""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70360" y="1770318"/>
                <a:ext cx="3956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536D1980-3D32-47F7-AA84-9C8C9F413155}"/>
              </a:ext>
            </a:extLst>
          </p:cNvPr>
          <p:cNvGrpSpPr/>
          <p:nvPr/>
        </p:nvGrpSpPr>
        <p:grpSpPr>
          <a:xfrm>
            <a:off x="7184920" y="1786158"/>
            <a:ext cx="208800" cy="294840"/>
            <a:chOff x="7184920" y="1786158"/>
            <a:chExt cx="2088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14:cNvPr>
                <p14:cNvContentPartPr/>
                <p14:nvPr/>
              </p14:nvContentPartPr>
              <p14:xfrm>
                <a:off x="7256560" y="1950318"/>
                <a:ext cx="137160" cy="13068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7560" y="1941318"/>
                  <a:ext cx="15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14:cNvPr>
                <p14:cNvContentPartPr/>
                <p14:nvPr/>
              </p14:nvContentPartPr>
              <p14:xfrm>
                <a:off x="7184920" y="1786158"/>
                <a:ext cx="36720" cy="928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76280" y="1777158"/>
                  <a:ext cx="54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14:cNvPr>
                <p14:cNvContentPartPr/>
                <p14:nvPr/>
              </p14:nvContentPartPr>
              <p14:xfrm>
                <a:off x="7197880" y="1819998"/>
                <a:ext cx="49680" cy="1656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8880" y="181135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14:cNvPr>
                <p14:cNvContentPartPr/>
                <p14:nvPr/>
              </p14:nvContentPartPr>
              <p14:xfrm>
                <a:off x="7214440" y="1878678"/>
                <a:ext cx="83160" cy="900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5440" y="187003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14:cNvPr>
              <p14:cNvContentPartPr/>
              <p14:nvPr/>
            </p14:nvContentPartPr>
            <p14:xfrm>
              <a:off x="7553560" y="3154158"/>
              <a:ext cx="332280" cy="808200"/>
            </p14:xfrm>
          </p:contentPart>
        </mc:Choice>
        <mc:Fallback xmlns="">
          <p:pic>
            <p:nvPicPr>
              <p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44560" y="3145158"/>
                <a:ext cx="34992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14:cNvPr>
              <p14:cNvContentPartPr/>
              <p14:nvPr/>
            </p14:nvContentPartPr>
            <p14:xfrm>
              <a:off x="6310840" y="5200758"/>
              <a:ext cx="325080" cy="933840"/>
            </p14:xfrm>
          </p:contentPart>
        </mc:Choice>
        <mc:Fallback xmlns="">
          <p:pic>
            <p:nvPicPr>
              <p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02200" y="5191758"/>
                <a:ext cx="3427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14:cNvPr>
              <p14:cNvContentPartPr/>
              <p14:nvPr/>
            </p14:nvContentPartPr>
            <p14:xfrm>
              <a:off x="6582640" y="5687478"/>
              <a:ext cx="707760" cy="550440"/>
            </p14:xfrm>
          </p:contentPart>
        </mc:Choice>
        <mc:Fallback xmlns="">
          <p:pic>
            <p:nvPicPr>
              <p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74000" y="5678478"/>
                <a:ext cx="72540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4AD7B1BF-23A2-4A87-8125-7CFA3A094F05}"/>
              </a:ext>
            </a:extLst>
          </p:cNvPr>
          <p:cNvGrpSpPr/>
          <p:nvPr/>
        </p:nvGrpSpPr>
        <p:grpSpPr>
          <a:xfrm>
            <a:off x="7508200" y="3002598"/>
            <a:ext cx="432000" cy="298080"/>
            <a:chOff x="7508200" y="3002598"/>
            <a:chExt cx="4320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14:cNvPr>
                <p14:cNvContentPartPr/>
                <p14:nvPr/>
              </p14:nvContentPartPr>
              <p14:xfrm>
                <a:off x="7566880" y="3002598"/>
                <a:ext cx="92880" cy="1087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57880" y="2993958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14:cNvPr>
                <p14:cNvContentPartPr/>
                <p14:nvPr/>
              </p14:nvContentPartPr>
              <p14:xfrm>
                <a:off x="7508200" y="3177558"/>
                <a:ext cx="39960" cy="8568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99200" y="3168918"/>
                  <a:ext cx="5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14:cNvPr>
                <p14:cNvContentPartPr/>
                <p14:nvPr/>
              </p14:nvContentPartPr>
              <p14:xfrm>
                <a:off x="7516480" y="3212838"/>
                <a:ext cx="31320" cy="36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07480" y="320383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14:cNvPr>
                <p14:cNvContentPartPr/>
                <p14:nvPr/>
              </p14:nvContentPartPr>
              <p14:xfrm>
                <a:off x="7516480" y="3254598"/>
                <a:ext cx="39960" cy="36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7480" y="324595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14:cNvPr>
                <p14:cNvContentPartPr/>
                <p14:nvPr/>
              </p14:nvContentPartPr>
              <p14:xfrm>
                <a:off x="7818520" y="3168198"/>
                <a:ext cx="121680" cy="13248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9520" y="3159198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FD1034DF-C608-4B98-99F0-7EB949AAFCB6}"/>
              </a:ext>
            </a:extLst>
          </p:cNvPr>
          <p:cNvGrpSpPr/>
          <p:nvPr/>
        </p:nvGrpSpPr>
        <p:grpSpPr>
          <a:xfrm>
            <a:off x="7776040" y="3580038"/>
            <a:ext cx="49320" cy="102960"/>
            <a:chOff x="7776040" y="3580038"/>
            <a:chExt cx="4932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14:cNvPr>
                <p14:cNvContentPartPr/>
                <p14:nvPr/>
              </p14:nvContentPartPr>
              <p14:xfrm>
                <a:off x="7776040" y="3580038"/>
                <a:ext cx="49320" cy="10296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67040" y="3571038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14:cNvPr>
                <p14:cNvContentPartPr/>
                <p14:nvPr/>
              </p14:nvContentPartPr>
              <p14:xfrm>
                <a:off x="7793320" y="3631878"/>
                <a:ext cx="15120" cy="36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84680" y="3623238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14:cNvPr>
                <p14:cNvContentPartPr/>
                <p14:nvPr/>
              </p14:nvContentPartPr>
              <p14:xfrm>
                <a:off x="7793320" y="3673998"/>
                <a:ext cx="32040" cy="792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4680" y="3665358"/>
                  <a:ext cx="49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14:cNvPr>
              <p14:cNvContentPartPr/>
              <p14:nvPr/>
            </p14:nvContentPartPr>
            <p14:xfrm>
              <a:off x="6568240" y="5223078"/>
              <a:ext cx="116640" cy="79200"/>
            </p14:xfrm>
          </p:contentPart>
        </mc:Choice>
        <mc:Fallback xmlns=""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559600" y="5214078"/>
                <a:ext cx="134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14:cNvPr>
              <p14:cNvContentPartPr/>
              <p14:nvPr/>
            </p14:nvContentPartPr>
            <p14:xfrm>
              <a:off x="7164040" y="5697198"/>
              <a:ext cx="136080" cy="81720"/>
            </p14:xfrm>
          </p:contentPart>
        </mc:Choice>
        <mc:Fallback xmlns=""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55400" y="5688558"/>
                <a:ext cx="1537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8000F90E-D47D-4C07-8B91-7A4C2FD8826A}"/>
              </a:ext>
            </a:extLst>
          </p:cNvPr>
          <p:cNvGrpSpPr/>
          <p:nvPr/>
        </p:nvGrpSpPr>
        <p:grpSpPr>
          <a:xfrm>
            <a:off x="6543400" y="5661918"/>
            <a:ext cx="133560" cy="143280"/>
            <a:chOff x="6543400" y="5661918"/>
            <a:chExt cx="13356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14:cNvPr>
                <p14:cNvContentPartPr/>
                <p14:nvPr/>
              </p14:nvContentPartPr>
              <p14:xfrm>
                <a:off x="6602080" y="5669838"/>
                <a:ext cx="6840" cy="11052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93080" y="5660838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14:cNvPr>
                <p14:cNvContentPartPr/>
                <p14:nvPr/>
              </p14:nvContentPartPr>
              <p14:xfrm>
                <a:off x="6568240" y="5661918"/>
                <a:ext cx="108720" cy="936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59600" y="5653278"/>
                  <a:ext cx="12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14:cNvPr>
                <p14:cNvContentPartPr/>
                <p14:nvPr/>
              </p14:nvContentPartPr>
              <p14:xfrm>
                <a:off x="6543400" y="5787918"/>
                <a:ext cx="124920" cy="1728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34400" y="5778918"/>
                  <a:ext cx="1425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908F8585-2959-440F-B87D-4D26E02C46EF}"/>
              </a:ext>
            </a:extLst>
          </p:cNvPr>
          <p:cNvGrpSpPr/>
          <p:nvPr/>
        </p:nvGrpSpPr>
        <p:grpSpPr>
          <a:xfrm>
            <a:off x="7021480" y="5997438"/>
            <a:ext cx="136800" cy="109800"/>
            <a:chOff x="7021480" y="5997438"/>
            <a:chExt cx="1368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14:cNvPr>
                <p14:cNvContentPartPr/>
                <p14:nvPr/>
              </p14:nvContentPartPr>
              <p14:xfrm>
                <a:off x="7088800" y="6007158"/>
                <a:ext cx="360" cy="10008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79800" y="5998158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14:cNvPr>
                <p14:cNvContentPartPr/>
                <p14:nvPr/>
              </p14:nvContentPartPr>
              <p14:xfrm>
                <a:off x="7021480" y="5997438"/>
                <a:ext cx="116640" cy="900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12480" y="5988438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14:cNvPr>
                <p14:cNvContentPartPr/>
                <p14:nvPr/>
              </p14:nvContentPartPr>
              <p14:xfrm>
                <a:off x="7046680" y="6101478"/>
                <a:ext cx="111600" cy="540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38040" y="6092838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14:cNvPr>
              <p14:cNvContentPartPr/>
              <p14:nvPr/>
            </p14:nvContentPartPr>
            <p14:xfrm>
              <a:off x="8598640" y="487278"/>
              <a:ext cx="956880" cy="150480"/>
            </p14:xfrm>
          </p:contentPart>
        </mc:Choice>
        <mc:Fallback xmlns="">
          <p:pic>
            <p:nvPicPr>
              <p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90000" y="478278"/>
                <a:ext cx="974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14:cNvPr>
              <p14:cNvContentPartPr/>
              <p14:nvPr/>
            </p14:nvContentPartPr>
            <p14:xfrm>
              <a:off x="3657280" y="3308238"/>
              <a:ext cx="690840" cy="38268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648640" y="3299598"/>
                <a:ext cx="708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14:cNvPr>
              <p14:cNvContentPartPr/>
              <p14:nvPr/>
            </p14:nvContentPartPr>
            <p14:xfrm>
              <a:off x="3229600" y="4068558"/>
              <a:ext cx="457560" cy="86832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20960" y="4059558"/>
                <a:ext cx="4752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14:cNvPr>
              <p14:cNvContentPartPr/>
              <p14:nvPr/>
            </p14:nvContentPartPr>
            <p14:xfrm>
              <a:off x="3543160" y="4428918"/>
              <a:ext cx="5400" cy="11160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34520" y="4420278"/>
                <a:ext cx="23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14:cNvPr>
              <p14:cNvContentPartPr/>
              <p14:nvPr/>
            </p14:nvContentPartPr>
            <p14:xfrm>
              <a:off x="3574120" y="4445838"/>
              <a:ext cx="24840" cy="9216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65120" y="4436838"/>
                <a:ext cx="42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14:cNvPr>
              <p14:cNvContentPartPr/>
              <p14:nvPr/>
            </p14:nvContentPartPr>
            <p14:xfrm>
              <a:off x="3548200" y="4471038"/>
              <a:ext cx="23040" cy="54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39560" y="4462398"/>
                <a:ext cx="40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14:cNvPr>
              <p14:cNvContentPartPr/>
              <p14:nvPr/>
            </p14:nvContentPartPr>
            <p14:xfrm>
              <a:off x="3220960" y="4085478"/>
              <a:ext cx="136800" cy="66960"/>
            </p14:xfrm>
          </p:contentPart>
        </mc:Choice>
        <mc:Fallback xmlns=""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212320" y="4076838"/>
                <a:ext cx="1544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39332F60-824A-4E75-990D-955363C7FB63}"/>
              </a:ext>
            </a:extLst>
          </p:cNvPr>
          <p:cNvGrpSpPr/>
          <p:nvPr/>
        </p:nvGrpSpPr>
        <p:grpSpPr>
          <a:xfrm>
            <a:off x="3304840" y="3178998"/>
            <a:ext cx="948960" cy="989280"/>
            <a:chOff x="3304840" y="3178998"/>
            <a:chExt cx="94896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14:cNvPr>
                <p14:cNvContentPartPr/>
                <p14:nvPr/>
              </p14:nvContentPartPr>
              <p14:xfrm>
                <a:off x="3314560" y="3178998"/>
                <a:ext cx="8640" cy="13464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5560" y="3170358"/>
                  <a:ext cx="2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14:cNvPr>
                <p14:cNvContentPartPr/>
                <p14:nvPr/>
              </p14:nvContentPartPr>
              <p14:xfrm>
                <a:off x="3375760" y="3221118"/>
                <a:ext cx="13680" cy="950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66760" y="3212118"/>
                  <a:ext cx="3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14:cNvPr>
                <p14:cNvContentPartPr/>
                <p14:nvPr/>
              </p14:nvContentPartPr>
              <p14:xfrm>
                <a:off x="3338680" y="3271518"/>
                <a:ext cx="49680" cy="1656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29680" y="326251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14:cNvPr>
                <p14:cNvContentPartPr/>
                <p14:nvPr/>
              </p14:nvContentPartPr>
              <p14:xfrm>
                <a:off x="3917560" y="3397158"/>
                <a:ext cx="15480" cy="84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08920" y="3388158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14:cNvPr>
                <p14:cNvContentPartPr/>
                <p14:nvPr/>
              </p14:nvContentPartPr>
              <p14:xfrm>
                <a:off x="3981640" y="3371958"/>
                <a:ext cx="28440" cy="10548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73000" y="3363318"/>
                  <a:ext cx="46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14:cNvPr>
                <p14:cNvContentPartPr/>
                <p14:nvPr/>
              </p14:nvContentPartPr>
              <p14:xfrm>
                <a:off x="3925840" y="3443958"/>
                <a:ext cx="71280" cy="360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17200" y="3435318"/>
                  <a:ext cx="8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14:cNvPr>
                <p14:cNvContentPartPr/>
                <p14:nvPr/>
              </p14:nvContentPartPr>
              <p14:xfrm>
                <a:off x="3682480" y="3909078"/>
                <a:ext cx="571320" cy="25920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73840" y="3900438"/>
                  <a:ext cx="58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14:cNvPr>
                <p14:cNvContentPartPr/>
                <p14:nvPr/>
              </p14:nvContentPartPr>
              <p14:xfrm>
                <a:off x="3647200" y="3866958"/>
                <a:ext cx="86040" cy="1702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38560" y="3858318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14:cNvPr>
                <p14:cNvContentPartPr/>
                <p14:nvPr/>
              </p14:nvContentPartPr>
              <p14:xfrm>
                <a:off x="3942760" y="3850038"/>
                <a:ext cx="9000" cy="15048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3760" y="3841038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14:cNvPr>
                <p14:cNvContentPartPr/>
                <p14:nvPr/>
              </p14:nvContentPartPr>
              <p14:xfrm>
                <a:off x="4027360" y="3892158"/>
                <a:ext cx="16560" cy="10080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18360" y="3883158"/>
                  <a:ext cx="3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14:cNvPr>
                <p14:cNvContentPartPr/>
                <p14:nvPr/>
              </p14:nvContentPartPr>
              <p14:xfrm>
                <a:off x="3934480" y="3933918"/>
                <a:ext cx="117000" cy="36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5480" y="3925278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14:cNvPr>
                <p14:cNvContentPartPr/>
                <p14:nvPr/>
              </p14:nvContentPartPr>
              <p14:xfrm>
                <a:off x="3672400" y="3581838"/>
                <a:ext cx="168840" cy="13500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63400" y="3572838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14:cNvPr>
                <p14:cNvContentPartPr/>
                <p14:nvPr/>
              </p14:nvContentPartPr>
              <p14:xfrm>
                <a:off x="3304840" y="3414078"/>
                <a:ext cx="218160" cy="1015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95840" y="3405078"/>
                  <a:ext cx="23580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0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700329" y="245121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Bibliothèque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260A267-902D-4E6A-8FC2-74D1DE18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1" y="1698310"/>
            <a:ext cx="7529309" cy="43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29856" y="2115291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42577" y="4425206"/>
            <a:ext cx="93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Standard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Police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379801" y="1947360"/>
              <a:ext cx="1545480" cy="2509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01" y="1938360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Ellipse 167">
            <a:extLst>
              <a:ext uri="{FF2B5EF4-FFF2-40B4-BE49-F238E27FC236}">
                <a16:creationId xmlns:a16="http://schemas.microsoft.com/office/drawing/2014/main" id="{788A9C7F-0488-4FF3-B13D-6853B984213C}"/>
              </a:ext>
            </a:extLst>
          </p:cNvPr>
          <p:cNvSpPr/>
          <p:nvPr/>
        </p:nvSpPr>
        <p:spPr>
          <a:xfrm>
            <a:off x="2322917" y="1553959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appel sur ordi</a:t>
            </a:r>
          </a:p>
        </p:txBody>
      </p:sp>
      <p:pic>
        <p:nvPicPr>
          <p:cNvPr id="186" name="Image 185">
            <a:extLst>
              <a:ext uri="{FF2B5EF4-FFF2-40B4-BE49-F238E27FC236}">
                <a16:creationId xmlns:a16="http://schemas.microsoft.com/office/drawing/2014/main" id="{B420EC19-E350-4838-A9E1-B5FE6FD4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173389" y="4154421"/>
            <a:ext cx="1793588" cy="2299240"/>
          </a:xfrm>
          <a:prstGeom prst="rect">
            <a:avLst/>
          </a:prstGeom>
        </p:spPr>
      </p:pic>
      <p:sp>
        <p:nvSpPr>
          <p:cNvPr id="188" name="ZoneTexte 187">
            <a:extLst>
              <a:ext uri="{FF2B5EF4-FFF2-40B4-BE49-F238E27FC236}">
                <a16:creationId xmlns:a16="http://schemas.microsoft.com/office/drawing/2014/main" id="{7D9458F3-31CC-4078-9433-2B5409E52F15}"/>
              </a:ext>
            </a:extLst>
          </p:cNvPr>
          <p:cNvSpPr txBox="1"/>
          <p:nvPr/>
        </p:nvSpPr>
        <p:spPr>
          <a:xfrm>
            <a:off x="2686110" y="6464336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Policier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14:cNvPr>
              <p14:cNvContentPartPr/>
              <p14:nvPr/>
            </p14:nvContentPartPr>
            <p14:xfrm>
              <a:off x="2323334" y="3986490"/>
              <a:ext cx="1545480" cy="2509560"/>
            </p14:xfrm>
          </p:contentPart>
        </mc:Choice>
        <mc:Fallback xmlns=""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4334" y="397749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192" name="Image 191">
            <a:extLst>
              <a:ext uri="{FF2B5EF4-FFF2-40B4-BE49-F238E27FC236}">
                <a16:creationId xmlns:a16="http://schemas.microsoft.com/office/drawing/2014/main" id="{6FD5DFF1-D59F-4DC4-AA89-F7A724DF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232915" y="800674"/>
            <a:ext cx="1793588" cy="2299240"/>
          </a:xfrm>
          <a:prstGeom prst="rect">
            <a:avLst/>
          </a:prstGeom>
        </p:spPr>
      </p:pic>
      <p:sp>
        <p:nvSpPr>
          <p:cNvPr id="193" name="ZoneTexte 192">
            <a:extLst>
              <a:ext uri="{FF2B5EF4-FFF2-40B4-BE49-F238E27FC236}">
                <a16:creationId xmlns:a16="http://schemas.microsoft.com/office/drawing/2014/main" id="{CD3A6E3C-855F-4321-B67A-1562D47771C9}"/>
              </a:ext>
            </a:extLst>
          </p:cNvPr>
          <p:cNvSpPr txBox="1"/>
          <p:nvPr/>
        </p:nvSpPr>
        <p:spPr>
          <a:xfrm>
            <a:off x="10745636" y="3110589"/>
            <a:ext cx="102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Secrétaire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14:cNvPr>
              <p14:cNvContentPartPr/>
              <p14:nvPr/>
            </p14:nvContentPartPr>
            <p14:xfrm>
              <a:off x="10382860" y="632743"/>
              <a:ext cx="1545480" cy="2509560"/>
            </p14:xfrm>
          </p:contentPart>
        </mc:Choice>
        <mc:Fallback xmlns="">
          <p:pic>
            <p:nvPicPr>
              <p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3860" y="623743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98" name="Ellipse 197">
            <a:extLst>
              <a:ext uri="{FF2B5EF4-FFF2-40B4-BE49-F238E27FC236}">
                <a16:creationId xmlns:a16="http://schemas.microsoft.com/office/drawing/2014/main" id="{E3F80EFB-290C-4E97-B7D7-6E59D8DA4158}"/>
              </a:ext>
            </a:extLst>
          </p:cNvPr>
          <p:cNvSpPr/>
          <p:nvPr/>
        </p:nvSpPr>
        <p:spPr>
          <a:xfrm>
            <a:off x="8226390" y="1094636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mission</a:t>
            </a: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6AC3208C-860F-4814-A718-AB197AC82135}"/>
              </a:ext>
            </a:extLst>
          </p:cNvPr>
          <p:cNvSpPr/>
          <p:nvPr/>
        </p:nvSpPr>
        <p:spPr>
          <a:xfrm>
            <a:off x="6941228" y="1628805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heure de départ</a:t>
            </a: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3383A1E2-E9D9-4C06-BA4B-164F50917F4C}"/>
              </a:ext>
            </a:extLst>
          </p:cNvPr>
          <p:cNvSpPr/>
          <p:nvPr/>
        </p:nvSpPr>
        <p:spPr>
          <a:xfrm>
            <a:off x="3904977" y="393872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Indiquer état de mission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936C038-B645-4625-9203-3C4B610FE86E}"/>
              </a:ext>
            </a:extLst>
          </p:cNvPr>
          <p:cNvSpPr txBox="1"/>
          <p:nvPr/>
        </p:nvSpPr>
        <p:spPr>
          <a:xfrm>
            <a:off x="10304554" y="6416566"/>
            <a:ext cx="12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Commissaire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14:cNvPr>
              <p14:cNvContentPartPr/>
              <p14:nvPr/>
            </p14:nvContentPartPr>
            <p14:xfrm>
              <a:off x="9941778" y="3938720"/>
              <a:ext cx="1545480" cy="2509560"/>
            </p14:xfrm>
          </p:contentPart>
        </mc:Choice>
        <mc:Fallback xmlns=""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2778" y="392972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213" name="Image 212">
            <a:extLst>
              <a:ext uri="{FF2B5EF4-FFF2-40B4-BE49-F238E27FC236}">
                <a16:creationId xmlns:a16="http://schemas.microsoft.com/office/drawing/2014/main" id="{9040AEC2-A4EC-43B9-860D-88FED0F82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763745" y="4046379"/>
            <a:ext cx="1793588" cy="2299240"/>
          </a:xfrm>
          <a:prstGeom prst="rect">
            <a:avLst/>
          </a:prstGeom>
        </p:spPr>
      </p:pic>
      <p:sp>
        <p:nvSpPr>
          <p:cNvPr id="221" name="Ellipse 220">
            <a:extLst>
              <a:ext uri="{FF2B5EF4-FFF2-40B4-BE49-F238E27FC236}">
                <a16:creationId xmlns:a16="http://schemas.microsoft.com/office/drawing/2014/main" id="{ED86ABB2-5DFF-47DA-90BC-B7A9A337BBF7}"/>
              </a:ext>
            </a:extLst>
          </p:cNvPr>
          <p:cNvSpPr/>
          <p:nvPr/>
        </p:nvSpPr>
        <p:spPr>
          <a:xfrm>
            <a:off x="7800652" y="3982347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Répartir mission</a:t>
            </a: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294F69D-9D1E-47E3-97EC-91B24063C8A7}"/>
              </a:ext>
            </a:extLst>
          </p:cNvPr>
          <p:cNvSpPr/>
          <p:nvPr/>
        </p:nvSpPr>
        <p:spPr>
          <a:xfrm>
            <a:off x="3058965" y="313514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rapport</a:t>
            </a:r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49783B30-0A4C-477E-9302-AABDE9A5F27B}"/>
              </a:ext>
            </a:extLst>
          </p:cNvPr>
          <p:cNvSpPr/>
          <p:nvPr/>
        </p:nvSpPr>
        <p:spPr>
          <a:xfrm>
            <a:off x="7414062" y="289906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Affecter ressource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14:cNvPr>
              <p14:cNvContentPartPr/>
              <p14:nvPr/>
            </p14:nvContentPartPr>
            <p14:xfrm>
              <a:off x="1493009" y="1898478"/>
              <a:ext cx="891720" cy="3747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4013" y="1889478"/>
                <a:ext cx="909353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14:cNvPr>
              <p14:cNvContentPartPr/>
              <p14:nvPr/>
            </p14:nvContentPartPr>
            <p14:xfrm>
              <a:off x="3137489" y="3574278"/>
              <a:ext cx="176040" cy="51948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8507" y="3565278"/>
                <a:ext cx="193644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14:cNvPr>
              <p14:cNvContentPartPr/>
              <p14:nvPr/>
            </p14:nvContentPartPr>
            <p14:xfrm>
              <a:off x="3632489" y="4351158"/>
              <a:ext cx="424800" cy="38844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3489" y="4342158"/>
                <a:ext cx="442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14:cNvPr>
              <p14:cNvContentPartPr/>
              <p14:nvPr/>
            </p14:nvContentPartPr>
            <p14:xfrm>
              <a:off x="9513758" y="1282518"/>
              <a:ext cx="880560" cy="1688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4758" y="1273518"/>
                <a:ext cx="8982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680B5103-0968-4F79-8EDD-567F5C3DDED2}"/>
              </a:ext>
            </a:extLst>
          </p:cNvPr>
          <p:cNvGrpSpPr/>
          <p:nvPr/>
        </p:nvGrpSpPr>
        <p:grpSpPr>
          <a:xfrm>
            <a:off x="8150438" y="1517598"/>
            <a:ext cx="321120" cy="254520"/>
            <a:chOff x="6959200" y="1517598"/>
            <a:chExt cx="3211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14:cNvPr>
                <p14:cNvContentPartPr/>
                <p14:nvPr/>
              </p14:nvContentPartPr>
              <p14:xfrm>
                <a:off x="6959200" y="1526238"/>
                <a:ext cx="281160" cy="22284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50200" y="1517598"/>
                  <a:ext cx="298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14:cNvPr>
                <p14:cNvContentPartPr/>
                <p14:nvPr/>
              </p14:nvContentPartPr>
              <p14:xfrm>
                <a:off x="7147480" y="1643958"/>
                <a:ext cx="360" cy="10836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8480" y="1635318"/>
                  <a:ext cx="1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14:cNvPr>
                <p14:cNvContentPartPr/>
                <p14:nvPr/>
              </p14:nvContentPartPr>
              <p14:xfrm>
                <a:off x="7206160" y="1660878"/>
                <a:ext cx="18360" cy="1112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97160" y="1651878"/>
                  <a:ext cx="3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14:cNvPr>
                <p14:cNvContentPartPr/>
                <p14:nvPr/>
              </p14:nvContentPartPr>
              <p14:xfrm>
                <a:off x="7155760" y="1727478"/>
                <a:ext cx="65880" cy="900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6760" y="1718478"/>
                  <a:ext cx="83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14:cNvPr>
                <p14:cNvContentPartPr/>
                <p14:nvPr/>
              </p14:nvContentPartPr>
              <p14:xfrm>
                <a:off x="7130200" y="1517598"/>
                <a:ext cx="150120" cy="10224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1560" y="1508598"/>
                  <a:ext cx="1677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14:cNvPr>
              <p14:cNvContentPartPr/>
              <p14:nvPr/>
            </p14:nvContentPartPr>
            <p14:xfrm>
              <a:off x="9018758" y="4378518"/>
              <a:ext cx="947520" cy="378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09758" y="4369518"/>
                <a:ext cx="965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14:cNvPr>
              <p14:cNvContentPartPr/>
              <p14:nvPr/>
            </p14:nvContentPartPr>
            <p14:xfrm>
              <a:off x="8145758" y="3388878"/>
              <a:ext cx="131400" cy="603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6758" y="3379878"/>
                <a:ext cx="149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14:cNvPr>
              <p14:cNvContentPartPr/>
              <p14:nvPr/>
            </p14:nvContentPartPr>
            <p14:xfrm>
              <a:off x="8120198" y="3392478"/>
              <a:ext cx="136800" cy="105480"/>
            </p14:xfrm>
          </p:contentPart>
        </mc:Choice>
        <mc:Fallback xmlns="">
          <p:pic>
            <p:nvPicPr>
              <p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1198" y="3383478"/>
                <a:ext cx="1544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A7F3D5-46AE-4B36-8C13-01221E10ABEF}"/>
              </a:ext>
            </a:extLst>
          </p:cNvPr>
          <p:cNvGrpSpPr/>
          <p:nvPr/>
        </p:nvGrpSpPr>
        <p:grpSpPr>
          <a:xfrm>
            <a:off x="8254478" y="3615318"/>
            <a:ext cx="100080" cy="151560"/>
            <a:chOff x="7063240" y="3615318"/>
            <a:chExt cx="1000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14:cNvPr>
                <p14:cNvContentPartPr/>
                <p14:nvPr/>
              </p14:nvContentPartPr>
              <p14:xfrm>
                <a:off x="7105360" y="3623598"/>
                <a:ext cx="17280" cy="13356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96720" y="3614958"/>
                  <a:ext cx="34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14:cNvPr>
                <p14:cNvContentPartPr/>
                <p14:nvPr/>
              </p14:nvContentPartPr>
              <p14:xfrm>
                <a:off x="7071520" y="3623598"/>
                <a:ext cx="48600" cy="36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2880" y="3614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14:cNvPr>
                <p14:cNvContentPartPr/>
                <p14:nvPr/>
              </p14:nvContentPartPr>
              <p14:xfrm>
                <a:off x="7063240" y="3749238"/>
                <a:ext cx="100080" cy="1764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4600" y="3740598"/>
                  <a:ext cx="117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14:cNvPr>
                <p14:cNvContentPartPr/>
                <p14:nvPr/>
              </p14:nvContentPartPr>
              <p14:xfrm>
                <a:off x="7121920" y="3615318"/>
                <a:ext cx="31320" cy="3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3280" y="360667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6" name="Ellipse 255">
            <a:extLst>
              <a:ext uri="{FF2B5EF4-FFF2-40B4-BE49-F238E27FC236}">
                <a16:creationId xmlns:a16="http://schemas.microsoft.com/office/drawing/2014/main" id="{B1A0A594-C430-48B0-829D-6599374A58E3}"/>
              </a:ext>
            </a:extLst>
          </p:cNvPr>
          <p:cNvSpPr/>
          <p:nvPr/>
        </p:nvSpPr>
        <p:spPr>
          <a:xfrm>
            <a:off x="6902216" y="4914348"/>
            <a:ext cx="1434446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Créer mission renfort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14:cNvPr>
              <p14:cNvContentPartPr/>
              <p14:nvPr/>
            </p14:nvContentPartPr>
            <p14:xfrm>
              <a:off x="7979438" y="4437558"/>
              <a:ext cx="116280" cy="5040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0438" y="4428558"/>
                <a:ext cx="1339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14:cNvPr>
              <p14:cNvContentPartPr/>
              <p14:nvPr/>
            </p14:nvContentPartPr>
            <p14:xfrm>
              <a:off x="8028398" y="4440078"/>
              <a:ext cx="100440" cy="8064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9398" y="4431038"/>
                <a:ext cx="118080" cy="98359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8706339-1E35-4A66-A2AC-E35F105EFEF4}"/>
              </a:ext>
            </a:extLst>
          </p:cNvPr>
          <p:cNvGrpSpPr/>
          <p:nvPr/>
        </p:nvGrpSpPr>
        <p:grpSpPr>
          <a:xfrm>
            <a:off x="8103638" y="4638798"/>
            <a:ext cx="108360" cy="151560"/>
            <a:chOff x="6912400" y="4638798"/>
            <a:chExt cx="1083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14:cNvPr>
                <p14:cNvContentPartPr/>
                <p14:nvPr/>
              </p14:nvContentPartPr>
              <p14:xfrm>
                <a:off x="6912400" y="4644918"/>
                <a:ext cx="65520" cy="12852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3400" y="4635918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14:cNvPr>
                <p14:cNvContentPartPr/>
                <p14:nvPr/>
              </p14:nvContentPartPr>
              <p14:xfrm>
                <a:off x="6920680" y="4689198"/>
                <a:ext cx="45360" cy="360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2040" y="4680198"/>
                  <a:ext cx="6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14:cNvPr>
                <p14:cNvContentPartPr/>
                <p14:nvPr/>
              </p14:nvContentPartPr>
              <p14:xfrm>
                <a:off x="6912400" y="4781358"/>
                <a:ext cx="108360" cy="90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3400" y="477271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14:cNvPr>
                <p14:cNvContentPartPr/>
                <p14:nvPr/>
              </p14:nvContentPartPr>
              <p14:xfrm>
                <a:off x="6979360" y="4638798"/>
                <a:ext cx="39960" cy="36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360" y="462979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67868A4A-DD02-44E2-8FAE-8484EA865324}"/>
              </a:ext>
            </a:extLst>
          </p:cNvPr>
          <p:cNvSpPr txBox="1"/>
          <p:nvPr/>
        </p:nvSpPr>
        <p:spPr>
          <a:xfrm>
            <a:off x="5245833" y="2942664"/>
            <a:ext cx="1068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Inspecteur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6F1A5D88-D88C-4EE5-B8D0-75A56B981C03}"/>
                  </a:ext>
                </a:extLst>
              </p14:cNvPr>
              <p14:cNvContentPartPr/>
              <p14:nvPr/>
            </p14:nvContentPartPr>
            <p14:xfrm>
              <a:off x="4883057" y="464818"/>
              <a:ext cx="1545480" cy="25095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6F1A5D88-D88C-4EE5-B8D0-75A56B981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4057" y="455818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Image 52">
            <a:extLst>
              <a:ext uri="{FF2B5EF4-FFF2-40B4-BE49-F238E27FC236}">
                <a16:creationId xmlns:a16="http://schemas.microsoft.com/office/drawing/2014/main" id="{FB9BB54A-1B8B-4700-9A61-D5D2C829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4705024" y="572477"/>
            <a:ext cx="1793588" cy="2299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15DB58CB-92B0-4F41-9383-C767A8448DF5}"/>
                  </a:ext>
                </a:extLst>
              </p14:cNvPr>
              <p14:cNvContentPartPr/>
              <p14:nvPr/>
            </p14:nvContentPartPr>
            <p14:xfrm>
              <a:off x="4175320" y="2533158"/>
              <a:ext cx="824760" cy="6681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15DB58CB-92B0-4F41-9383-C767A8448DF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66320" y="2524158"/>
                <a:ext cx="842400" cy="6858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D2BEDDF3-B0B8-4BE8-8266-A51D25624261}"/>
              </a:ext>
            </a:extLst>
          </p:cNvPr>
          <p:cNvSpPr/>
          <p:nvPr/>
        </p:nvSpPr>
        <p:spPr>
          <a:xfrm>
            <a:off x="2571627" y="2329997"/>
            <a:ext cx="103816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Imprimer plainte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432E891-ECBE-4859-A608-F8DA734D8FEA}"/>
                  </a:ext>
                </a:extLst>
              </p14:cNvPr>
              <p14:cNvContentPartPr/>
              <p14:nvPr/>
            </p14:nvContentPartPr>
            <p14:xfrm>
              <a:off x="1661080" y="2641878"/>
              <a:ext cx="939600" cy="345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432E891-ECBE-4859-A608-F8DA734D8FE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52080" y="2633238"/>
                <a:ext cx="95724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14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Police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78" name="Image 277">
            <a:extLst>
              <a:ext uri="{FF2B5EF4-FFF2-40B4-BE49-F238E27FC236}">
                <a16:creationId xmlns:a16="http://schemas.microsoft.com/office/drawing/2014/main" id="{A0E3BB65-4B88-4DAF-A92D-D012EABD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8" y="1317374"/>
            <a:ext cx="9460164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7DDD9-F055-4107-BCBF-EA775921803E}"/>
              </a:ext>
            </a:extLst>
          </p:cNvPr>
          <p:cNvSpPr txBox="1"/>
          <p:nvPr/>
        </p:nvSpPr>
        <p:spPr>
          <a:xfrm>
            <a:off x="3763860" y="3105834"/>
            <a:ext cx="46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Diagrammes Classes</a:t>
            </a:r>
          </a:p>
        </p:txBody>
      </p:sp>
    </p:spTree>
    <p:extLst>
      <p:ext uri="{BB962C8B-B14F-4D97-AF65-F5344CB8AC3E}">
        <p14:creationId xmlns:p14="http://schemas.microsoft.com/office/powerpoint/2010/main" val="1760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- DAB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6171EE4-EC49-477C-85CA-80AC98932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92693"/>
              </p:ext>
            </p:extLst>
          </p:nvPr>
        </p:nvGraphicFramePr>
        <p:xfrm>
          <a:off x="2418825" y="5004583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r>
                        <a:rPr lang="fr-FR" dirty="0"/>
                        <a:t>Consulter</a:t>
                      </a:r>
                    </a:p>
                    <a:p>
                      <a:r>
                        <a:rPr lang="fr-FR" dirty="0"/>
                        <a:t>Retirer</a:t>
                      </a:r>
                    </a:p>
                    <a:p>
                      <a:r>
                        <a:rPr lang="fr-FR" dirty="0"/>
                        <a:t>Déposer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39" name="Tableau 3">
            <a:extLst>
              <a:ext uri="{FF2B5EF4-FFF2-40B4-BE49-F238E27FC236}">
                <a16:creationId xmlns:a16="http://schemas.microsoft.com/office/drawing/2014/main" id="{0F8309B0-D075-4D46-B16C-A25250599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9873"/>
              </p:ext>
            </p:extLst>
          </p:nvPr>
        </p:nvGraphicFramePr>
        <p:xfrm>
          <a:off x="8712766" y="5107038"/>
          <a:ext cx="1347365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65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r>
                        <a:rPr lang="fr-FR" dirty="0"/>
                        <a:t>Récupérer</a:t>
                      </a:r>
                    </a:p>
                    <a:p>
                      <a:r>
                        <a:rPr lang="fr-FR" dirty="0"/>
                        <a:t>Recharger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0" name="Tableau 3">
            <a:extLst>
              <a:ext uri="{FF2B5EF4-FFF2-40B4-BE49-F238E27FC236}">
                <a16:creationId xmlns:a16="http://schemas.microsoft.com/office/drawing/2014/main" id="{41F85905-F593-4010-B8FE-F008E018A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85073"/>
              </p:ext>
            </p:extLst>
          </p:nvPr>
        </p:nvGraphicFramePr>
        <p:xfrm>
          <a:off x="3350457" y="1975916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Argent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1F47EAA8-D7B8-4553-B73F-D34603060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0706"/>
              </p:ext>
            </p:extLst>
          </p:nvPr>
        </p:nvGraphicFramePr>
        <p:xfrm>
          <a:off x="895291" y="1975916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Solde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724E3329-85F5-495D-A9E0-5BA243D67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02594"/>
              </p:ext>
            </p:extLst>
          </p:nvPr>
        </p:nvGraphicFramePr>
        <p:xfrm>
          <a:off x="5746852" y="2902929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Chèque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3" name="Tableau 3">
            <a:extLst>
              <a:ext uri="{FF2B5EF4-FFF2-40B4-BE49-F238E27FC236}">
                <a16:creationId xmlns:a16="http://schemas.microsoft.com/office/drawing/2014/main" id="{8F8E75E6-CB36-4E1D-96CE-D426EEA0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38398"/>
              </p:ext>
            </p:extLst>
          </p:nvPr>
        </p:nvGraphicFramePr>
        <p:xfrm>
          <a:off x="5656977" y="1001716"/>
          <a:ext cx="1228914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91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Numéraire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4" name="Tableau 3">
            <a:extLst>
              <a:ext uri="{FF2B5EF4-FFF2-40B4-BE49-F238E27FC236}">
                <a16:creationId xmlns:a16="http://schemas.microsoft.com/office/drawing/2014/main" id="{9423E012-8B4A-4BCE-9511-1A958737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886"/>
              </p:ext>
            </p:extLst>
          </p:nvPr>
        </p:nvGraphicFramePr>
        <p:xfrm>
          <a:off x="7858178" y="2152423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DAB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5" name="Tableau 3">
            <a:extLst>
              <a:ext uri="{FF2B5EF4-FFF2-40B4-BE49-F238E27FC236}">
                <a16:creationId xmlns:a16="http://schemas.microsoft.com/office/drawing/2014/main" id="{5441C27D-3958-4901-B05C-D93E58C5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0320"/>
              </p:ext>
            </p:extLst>
          </p:nvPr>
        </p:nvGraphicFramePr>
        <p:xfrm>
          <a:off x="10254573" y="2442525"/>
          <a:ext cx="1573904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90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Cartes avalées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23C8CFCD-D1D5-4401-9542-B0635A1EFEB5}"/>
                  </a:ext>
                </a:extLst>
              </p14:cNvPr>
              <p14:cNvContentPartPr/>
              <p14:nvPr/>
            </p14:nvContentPartPr>
            <p14:xfrm>
              <a:off x="6778120" y="4370598"/>
              <a:ext cx="2168640" cy="73368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23C8CFCD-D1D5-4401-9542-B0635A1EF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9120" y="4361598"/>
                <a:ext cx="2186280" cy="751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1" name="Tableau 3">
            <a:extLst>
              <a:ext uri="{FF2B5EF4-FFF2-40B4-BE49-F238E27FC236}">
                <a16:creationId xmlns:a16="http://schemas.microsoft.com/office/drawing/2014/main" id="{D6BC5E79-97BF-41F1-A8B7-FF0BCC54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77298"/>
              </p:ext>
            </p:extLst>
          </p:nvPr>
        </p:nvGraphicFramePr>
        <p:xfrm>
          <a:off x="2182360" y="120829"/>
          <a:ext cx="1822851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2851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Authentification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3D8461F4-0913-433A-8E4F-97CA05640B5B}"/>
                  </a:ext>
                </a:extLst>
              </p14:cNvPr>
              <p14:cNvContentPartPr/>
              <p14:nvPr/>
            </p14:nvContentPartPr>
            <p14:xfrm>
              <a:off x="3043120" y="1632798"/>
              <a:ext cx="160920" cy="12888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3D8461F4-0913-433A-8E4F-97CA05640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4120" y="1623798"/>
                <a:ext cx="1785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D9427928-335A-4314-BF14-23434A9055D5}"/>
              </a:ext>
            </a:extLst>
          </p:cNvPr>
          <p:cNvGrpSpPr/>
          <p:nvPr/>
        </p:nvGrpSpPr>
        <p:grpSpPr>
          <a:xfrm>
            <a:off x="2030080" y="1624158"/>
            <a:ext cx="1384560" cy="397800"/>
            <a:chOff x="2030080" y="1624158"/>
            <a:chExt cx="138456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6CCADD7C-6CD6-4369-B811-A885951600CA}"/>
                    </a:ext>
                  </a:extLst>
                </p14:cNvPr>
                <p14:cNvContentPartPr/>
                <p14:nvPr/>
              </p14:nvContentPartPr>
              <p14:xfrm>
                <a:off x="2030080" y="1658358"/>
                <a:ext cx="777240" cy="31284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6CCADD7C-6CD6-4369-B811-A88595160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1080" y="1649718"/>
                  <a:ext cx="794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96FA7378-1F28-4ED5-91FC-6D69260E4260}"/>
                    </a:ext>
                  </a:extLst>
                </p14:cNvPr>
                <p14:cNvContentPartPr/>
                <p14:nvPr/>
              </p14:nvContentPartPr>
              <p14:xfrm>
                <a:off x="2709760" y="1624158"/>
                <a:ext cx="149400" cy="9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96FA7378-1F28-4ED5-91FC-6D69260E42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0760" y="1615518"/>
                  <a:ext cx="16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D1B551A3-23E1-4ECC-B149-C3AB81AF2A61}"/>
                    </a:ext>
                  </a:extLst>
                </p14:cNvPr>
                <p14:cNvContentPartPr/>
                <p14:nvPr/>
              </p14:nvContentPartPr>
              <p14:xfrm>
                <a:off x="3048160" y="1641798"/>
                <a:ext cx="366480" cy="29592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D1B551A3-23E1-4ECC-B149-C3AB81AF2A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39160" y="1632798"/>
                  <a:ext cx="384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CEDC3D30-0DC0-43A2-963B-5C56889320E7}"/>
                    </a:ext>
                  </a:extLst>
                </p14:cNvPr>
                <p14:cNvContentPartPr/>
                <p14:nvPr/>
              </p14:nvContentPartPr>
              <p14:xfrm>
                <a:off x="2390800" y="1903878"/>
                <a:ext cx="25560" cy="117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CEDC3D30-0DC0-43A2-963B-5C56889320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2160" y="1895238"/>
                  <a:ext cx="4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F1A94E55-3318-4209-894E-431CE00CEFEC}"/>
                    </a:ext>
                  </a:extLst>
                </p14:cNvPr>
                <p14:cNvContentPartPr/>
                <p14:nvPr/>
              </p14:nvContentPartPr>
              <p14:xfrm>
                <a:off x="2382160" y="1886958"/>
                <a:ext cx="108360" cy="144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F1A94E55-3318-4209-894E-431CE00CEF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3520" y="1878318"/>
                  <a:ext cx="12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520D3F37-11C7-4ED3-8F75-55806D0ECE27}"/>
                    </a:ext>
                  </a:extLst>
                </p14:cNvPr>
                <p14:cNvContentPartPr/>
                <p14:nvPr/>
              </p14:nvContentPartPr>
              <p14:xfrm>
                <a:off x="2357320" y="2004678"/>
                <a:ext cx="141840" cy="172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520D3F37-11C7-4ED3-8F75-55806D0EC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8320" y="1996038"/>
                  <a:ext cx="1594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Encre 78">
                <a:extLst>
                  <a:ext uri="{FF2B5EF4-FFF2-40B4-BE49-F238E27FC236}">
                    <a16:creationId xmlns:a16="http://schemas.microsoft.com/office/drawing/2014/main" id="{8AD945B7-FB70-4AD4-B26C-5171428621DF}"/>
                  </a:ext>
                </a:extLst>
              </p14:cNvPr>
              <p14:cNvContentPartPr/>
              <p14:nvPr/>
            </p14:nvContentPartPr>
            <p14:xfrm>
              <a:off x="3163000" y="1837278"/>
              <a:ext cx="41760" cy="109080"/>
            </p14:xfrm>
          </p:contentPart>
        </mc:Choice>
        <mc:Fallback xmlns="">
          <p:pic>
            <p:nvPicPr>
              <p:cNvPr id="79" name="Encre 78">
                <a:extLst>
                  <a:ext uri="{FF2B5EF4-FFF2-40B4-BE49-F238E27FC236}">
                    <a16:creationId xmlns:a16="http://schemas.microsoft.com/office/drawing/2014/main" id="{8AD945B7-FB70-4AD4-B26C-5171428621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4360" y="1828638"/>
                <a:ext cx="59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C80B675C-F1D3-4B05-815F-CBB79DC0BF38}"/>
                  </a:ext>
                </a:extLst>
              </p14:cNvPr>
              <p14:cNvContentPartPr/>
              <p14:nvPr/>
            </p14:nvContentPartPr>
            <p14:xfrm>
              <a:off x="3112240" y="1825038"/>
              <a:ext cx="105120" cy="360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C80B675C-F1D3-4B05-815F-CBB79DC0B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3600" y="1816398"/>
                <a:ext cx="122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5B8DF69D-D6B3-4B2B-B657-F3F2121A086C}"/>
                  </a:ext>
                </a:extLst>
              </p14:cNvPr>
              <p14:cNvContentPartPr/>
              <p14:nvPr/>
            </p14:nvContentPartPr>
            <p14:xfrm>
              <a:off x="3137440" y="1962558"/>
              <a:ext cx="117000" cy="360"/>
            </p14:xfrm>
          </p:contentPart>
        </mc:Choice>
        <mc:Fallback xmlns=""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5B8DF69D-D6B3-4B2B-B657-F3F2121A08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8440" y="1953918"/>
                <a:ext cx="134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D3C1A160-982E-40DD-8E76-092C62B0A149}"/>
                  </a:ext>
                </a:extLst>
              </p14:cNvPr>
              <p14:cNvContentPartPr/>
              <p14:nvPr/>
            </p14:nvContentPartPr>
            <p14:xfrm>
              <a:off x="4201960" y="686718"/>
              <a:ext cx="3181320" cy="220716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D3C1A160-982E-40DD-8E76-092C62B0A1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2960" y="678078"/>
                <a:ext cx="319896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43290AA5-D1D4-445A-A7C9-E2780A5192E2}"/>
                  </a:ext>
                </a:extLst>
              </p14:cNvPr>
              <p14:cNvContentPartPr/>
              <p14:nvPr/>
            </p14:nvContentPartPr>
            <p14:xfrm>
              <a:off x="4086040" y="712638"/>
              <a:ext cx="230400" cy="20556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43290AA5-D1D4-445A-A7C9-E2780A5192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7400" y="703998"/>
                <a:ext cx="248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0D09930B-08DE-460E-9F50-D190B7FF19FC}"/>
                  </a:ext>
                </a:extLst>
              </p14:cNvPr>
              <p14:cNvContentPartPr/>
              <p14:nvPr/>
            </p14:nvContentPartPr>
            <p14:xfrm>
              <a:off x="6115360" y="511398"/>
              <a:ext cx="360" cy="14220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0D09930B-08DE-460E-9F50-D190B7FF19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06360" y="502398"/>
                <a:ext cx="18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5221559B-8432-427D-B506-FD39D25FE2FA}"/>
                  </a:ext>
                </a:extLst>
              </p14:cNvPr>
              <p14:cNvContentPartPr/>
              <p14:nvPr/>
            </p14:nvContentPartPr>
            <p14:xfrm>
              <a:off x="6048400" y="495558"/>
              <a:ext cx="117000" cy="792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5221559B-8432-427D-B506-FD39D25FE2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9400" y="486558"/>
                <a:ext cx="134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7EAF1B97-735C-441C-942E-B6F7D88BE46A}"/>
                  </a:ext>
                </a:extLst>
              </p14:cNvPr>
              <p14:cNvContentPartPr/>
              <p14:nvPr/>
            </p14:nvContentPartPr>
            <p14:xfrm>
              <a:off x="6056680" y="645678"/>
              <a:ext cx="151200" cy="24840"/>
            </p14:xfrm>
          </p:contentPart>
        </mc:Choice>
        <mc:Fallback xmlns=""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7EAF1B97-735C-441C-942E-B6F7D88BE4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8040" y="637038"/>
                <a:ext cx="168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AE69270F-A429-410E-AE43-A7752C68AB9D}"/>
                  </a:ext>
                </a:extLst>
              </p14:cNvPr>
              <p14:cNvContentPartPr/>
              <p14:nvPr/>
            </p14:nvContentPartPr>
            <p14:xfrm>
              <a:off x="4265680" y="350118"/>
              <a:ext cx="6095160" cy="204048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AE69270F-A429-410E-AE43-A7752C68AB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7040" y="341478"/>
                <a:ext cx="6112800" cy="20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Encre 104">
                <a:extLst>
                  <a:ext uri="{FF2B5EF4-FFF2-40B4-BE49-F238E27FC236}">
                    <a16:creationId xmlns:a16="http://schemas.microsoft.com/office/drawing/2014/main" id="{FD50664F-5C99-40D7-90D2-65F158026FE4}"/>
                  </a:ext>
                </a:extLst>
              </p14:cNvPr>
              <p14:cNvContentPartPr/>
              <p14:nvPr/>
            </p14:nvContentPartPr>
            <p14:xfrm>
              <a:off x="4136800" y="326718"/>
              <a:ext cx="393480" cy="168120"/>
            </p14:xfrm>
          </p:contentPart>
        </mc:Choice>
        <mc:Fallback xmlns="">
          <p:pic>
            <p:nvPicPr>
              <p:cNvPr id="105" name="Encre 104">
                <a:extLst>
                  <a:ext uri="{FF2B5EF4-FFF2-40B4-BE49-F238E27FC236}">
                    <a16:creationId xmlns:a16="http://schemas.microsoft.com/office/drawing/2014/main" id="{FD50664F-5C99-40D7-90D2-65F158026F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7800" y="317718"/>
                <a:ext cx="4111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48C4162-9A91-44B7-B63B-5522712B7425}"/>
              </a:ext>
            </a:extLst>
          </p:cNvPr>
          <p:cNvGrpSpPr/>
          <p:nvPr/>
        </p:nvGrpSpPr>
        <p:grpSpPr>
          <a:xfrm>
            <a:off x="7139200" y="284958"/>
            <a:ext cx="276120" cy="243360"/>
            <a:chOff x="7139200" y="284958"/>
            <a:chExt cx="2761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A854AB7-7232-4BC2-8894-AD9CED9FF129}"/>
                    </a:ext>
                  </a:extLst>
                </p14:cNvPr>
                <p14:cNvContentPartPr/>
                <p14:nvPr/>
              </p14:nvContentPartPr>
              <p14:xfrm>
                <a:off x="7213360" y="301518"/>
                <a:ext cx="10080" cy="20880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A854AB7-7232-4BC2-8894-AD9CED9FF1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4720" y="292878"/>
                  <a:ext cx="27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32DDFFA6-4233-4CDF-B383-302F900466E6}"/>
                    </a:ext>
                  </a:extLst>
                </p14:cNvPr>
                <p14:cNvContentPartPr/>
                <p14:nvPr/>
              </p14:nvContentPartPr>
              <p14:xfrm>
                <a:off x="7139200" y="284958"/>
                <a:ext cx="183600" cy="900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32DDFFA6-4233-4CDF-B383-302F900466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0200" y="276318"/>
                  <a:ext cx="20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29BD84E6-E7A0-4F6B-ADDD-EC7172E868EB}"/>
                    </a:ext>
                  </a:extLst>
                </p14:cNvPr>
                <p14:cNvContentPartPr/>
                <p14:nvPr/>
              </p14:nvContentPartPr>
              <p14:xfrm>
                <a:off x="7155760" y="494478"/>
                <a:ext cx="259560" cy="3384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29BD84E6-E7A0-4F6B-ADDD-EC7172E86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6760" y="485478"/>
                  <a:ext cx="27720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6B1B73D7-8AA7-412F-A6E7-DB9B34D312BA}"/>
                  </a:ext>
                </a:extLst>
              </p14:cNvPr>
              <p14:cNvContentPartPr/>
              <p14:nvPr/>
            </p14:nvContentPartPr>
            <p14:xfrm>
              <a:off x="2558560" y="4700718"/>
              <a:ext cx="229680" cy="235080"/>
            </p14:xfrm>
          </p:contentPart>
        </mc:Choice>
        <mc:Fallback xmlns=""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6B1B73D7-8AA7-412F-A6E7-DB9B34D312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49920" y="4691718"/>
                <a:ext cx="247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2E537E95-5D28-41B2-890C-EF994E0D9854}"/>
                  </a:ext>
                </a:extLst>
              </p14:cNvPr>
              <p14:cNvContentPartPr/>
              <p14:nvPr/>
            </p14:nvContentPartPr>
            <p14:xfrm>
              <a:off x="2799400" y="4706838"/>
              <a:ext cx="169200" cy="219240"/>
            </p14:xfrm>
          </p:contentPart>
        </mc:Choice>
        <mc:Fallback xmlns=""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2E537E95-5D28-41B2-890C-EF994E0D98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90400" y="4698198"/>
                <a:ext cx="186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0FC657C7-26D8-4DAE-9E24-1C44003810A4}"/>
                  </a:ext>
                </a:extLst>
              </p14:cNvPr>
              <p14:cNvContentPartPr/>
              <p14:nvPr/>
            </p14:nvContentPartPr>
            <p14:xfrm>
              <a:off x="2566840" y="4734198"/>
              <a:ext cx="204840" cy="166680"/>
            </p14:xfrm>
          </p:contentPart>
        </mc:Choice>
        <mc:Fallback xmlns=""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0FC657C7-26D8-4DAE-9E24-1C4400381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58200" y="4725198"/>
                <a:ext cx="2224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3D0BA68-361F-4B19-8796-04DFF74ADDAC}"/>
              </a:ext>
            </a:extLst>
          </p:cNvPr>
          <p:cNvGrpSpPr/>
          <p:nvPr/>
        </p:nvGrpSpPr>
        <p:grpSpPr>
          <a:xfrm>
            <a:off x="1543360" y="3414078"/>
            <a:ext cx="1980000" cy="1623240"/>
            <a:chOff x="1543360" y="3414078"/>
            <a:chExt cx="1980000" cy="16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AB603FDF-8F3A-4B9B-9FB6-8664991BB4E1}"/>
                    </a:ext>
                  </a:extLst>
                </p14:cNvPr>
                <p14:cNvContentPartPr/>
                <p14:nvPr/>
              </p14:nvContentPartPr>
              <p14:xfrm>
                <a:off x="1543360" y="3430638"/>
                <a:ext cx="1278000" cy="160668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AB603FDF-8F3A-4B9B-9FB6-8664991BB4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4360" y="3421998"/>
                  <a:ext cx="1295640" cy="16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FBEE3A4E-B24D-43E8-AF01-401C8D8865C4}"/>
                    </a:ext>
                  </a:extLst>
                </p14:cNvPr>
                <p14:cNvContentPartPr/>
                <p14:nvPr/>
              </p14:nvContentPartPr>
              <p14:xfrm>
                <a:off x="2813080" y="3414078"/>
                <a:ext cx="710280" cy="161316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FBEE3A4E-B24D-43E8-AF01-401C8D8865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4440" y="3405078"/>
                  <a:ext cx="727920" cy="16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EADFDC8D-CBF6-4AB9-807B-7AC8442C60CA}"/>
                    </a:ext>
                  </a:extLst>
                </p14:cNvPr>
                <p14:cNvContentPartPr/>
                <p14:nvPr/>
              </p14:nvContentPartPr>
              <p14:xfrm>
                <a:off x="2818120" y="4739238"/>
                <a:ext cx="136800" cy="165600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EADFDC8D-CBF6-4AB9-807B-7AC8442C60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9480" y="4730598"/>
                  <a:ext cx="1544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7466FFA6-71E2-4516-B192-7EB397B2D52C}"/>
                  </a:ext>
                </a:extLst>
              </p14:cNvPr>
              <p14:cNvContentPartPr/>
              <p14:nvPr/>
            </p14:nvContentPartPr>
            <p14:xfrm>
              <a:off x="8649040" y="3623598"/>
              <a:ext cx="327960" cy="1467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7466FFA6-71E2-4516-B192-7EB397B2D5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40400" y="3614958"/>
                <a:ext cx="345600" cy="14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80929833-B0FC-427C-9C6C-D76E5377F9DA}"/>
                  </a:ext>
                </a:extLst>
              </p14:cNvPr>
              <p14:cNvContentPartPr/>
              <p14:nvPr/>
            </p14:nvContentPartPr>
            <p14:xfrm>
              <a:off x="8997880" y="3883878"/>
              <a:ext cx="1337400" cy="122940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80929833-B0FC-427C-9C6C-D76E5377F9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9240" y="3874878"/>
                <a:ext cx="1355040" cy="12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F714D65-DD2D-4C8B-AA0A-B99EB5666398}"/>
              </a:ext>
            </a:extLst>
          </p:cNvPr>
          <p:cNvGrpSpPr/>
          <p:nvPr/>
        </p:nvGrpSpPr>
        <p:grpSpPr>
          <a:xfrm>
            <a:off x="4505800" y="1786518"/>
            <a:ext cx="1132200" cy="1046160"/>
            <a:chOff x="4505800" y="1786518"/>
            <a:chExt cx="1132200" cy="10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02BA8EF-AE34-44DF-B7F1-7393255B4CD8}"/>
                    </a:ext>
                  </a:extLst>
                </p14:cNvPr>
                <p14:cNvContentPartPr/>
                <p14:nvPr/>
              </p14:nvContentPartPr>
              <p14:xfrm>
                <a:off x="4505800" y="1786518"/>
                <a:ext cx="1132200" cy="97380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02BA8EF-AE34-44DF-B7F1-7393255B4C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6800" y="1777518"/>
                  <a:ext cx="114984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B9F12321-A16E-4D7A-9D4C-C7395054A63A}"/>
                    </a:ext>
                  </a:extLst>
                </p14:cNvPr>
                <p14:cNvContentPartPr/>
                <p14:nvPr/>
              </p14:nvContentPartPr>
              <p14:xfrm>
                <a:off x="4506880" y="2625318"/>
                <a:ext cx="227160" cy="2073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B9F12321-A16E-4D7A-9D4C-C7395054A6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97880" y="2616678"/>
                  <a:ext cx="244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A1474F33-5EB4-4355-8826-8AF8A90CF653}"/>
                    </a:ext>
                  </a:extLst>
                </p14:cNvPr>
                <p14:cNvContentPartPr/>
                <p14:nvPr/>
              </p14:nvContentPartPr>
              <p14:xfrm>
                <a:off x="5008000" y="2348838"/>
                <a:ext cx="34560" cy="13320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A1474F33-5EB4-4355-8826-8AF8A90CF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9000" y="2339838"/>
                  <a:ext cx="52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46784524-62E5-429F-9C9F-F6EEC110C2F3}"/>
                    </a:ext>
                  </a:extLst>
                </p14:cNvPr>
                <p14:cNvContentPartPr/>
                <p14:nvPr/>
              </p14:nvContentPartPr>
              <p14:xfrm>
                <a:off x="5083600" y="2289798"/>
                <a:ext cx="25560" cy="23436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46784524-62E5-429F-9C9F-F6EEC110C2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4960" y="2280798"/>
                  <a:ext cx="43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3D61A443-78CC-409D-9BA8-B234210CA327}"/>
                    </a:ext>
                  </a:extLst>
                </p14:cNvPr>
                <p14:cNvContentPartPr/>
                <p14:nvPr/>
              </p14:nvContentPartPr>
              <p14:xfrm>
                <a:off x="5024920" y="2407158"/>
                <a:ext cx="74160" cy="90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3D61A443-78CC-409D-9BA8-B234210CA3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16280" y="2398158"/>
                  <a:ext cx="91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3B076574-9A99-4ABF-A576-F1AEBC81AA2F}"/>
                    </a:ext>
                  </a:extLst>
                </p14:cNvPr>
                <p14:cNvContentPartPr/>
                <p14:nvPr/>
              </p14:nvContentPartPr>
              <p14:xfrm>
                <a:off x="4588960" y="2511198"/>
                <a:ext cx="246960" cy="22248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3B076574-9A99-4ABF-A576-F1AEBC81AA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80320" y="2502198"/>
                  <a:ext cx="2646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DEBA8770-0651-4D1C-B49B-B47F762E25D0}"/>
                  </a:ext>
                </a:extLst>
              </p14:cNvPr>
              <p14:cNvContentPartPr/>
              <p14:nvPr/>
            </p14:nvContentPartPr>
            <p14:xfrm>
              <a:off x="4613800" y="3031758"/>
              <a:ext cx="223920" cy="236880"/>
            </p14:xfrm>
          </p:contentPart>
        </mc:Choice>
        <mc:Fallback xmlns=""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DEBA8770-0651-4D1C-B49B-B47F762E25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04800" y="3023118"/>
                <a:ext cx="241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C5FFAB31-E98E-4088-AC41-0B4645AD697D}"/>
                  </a:ext>
                </a:extLst>
              </p14:cNvPr>
              <p14:cNvContentPartPr/>
              <p14:nvPr/>
            </p14:nvContentPartPr>
            <p14:xfrm>
              <a:off x="4605520" y="2542158"/>
              <a:ext cx="173880" cy="16560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C5FFAB31-E98E-4088-AC41-0B4645AD69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96880" y="2533158"/>
                <a:ext cx="1915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1ECB5C23-4D43-46AC-BF1B-E15372F82437}"/>
              </a:ext>
            </a:extLst>
          </p:cNvPr>
          <p:cNvGrpSpPr/>
          <p:nvPr/>
        </p:nvGrpSpPr>
        <p:grpSpPr>
          <a:xfrm>
            <a:off x="4482040" y="3036078"/>
            <a:ext cx="1239120" cy="444240"/>
            <a:chOff x="4482040" y="3036078"/>
            <a:chExt cx="1239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0DD13DD2-93DB-4721-8B16-7B88F7F008B0}"/>
                    </a:ext>
                  </a:extLst>
                </p14:cNvPr>
                <p14:cNvContentPartPr/>
                <p14:nvPr/>
              </p14:nvContentPartPr>
              <p14:xfrm>
                <a:off x="4512640" y="3054798"/>
                <a:ext cx="1208520" cy="4183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0DD13DD2-93DB-4721-8B16-7B88F7F008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4000" y="3045798"/>
                  <a:ext cx="12261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CC8687C8-508D-41D8-923F-449A8069F548}"/>
                    </a:ext>
                  </a:extLst>
                </p14:cNvPr>
                <p14:cNvContentPartPr/>
                <p14:nvPr/>
              </p14:nvContentPartPr>
              <p14:xfrm>
                <a:off x="4482040" y="3036078"/>
                <a:ext cx="101160" cy="18288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CC8687C8-508D-41D8-923F-449A8069F5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3400" y="3027078"/>
                  <a:ext cx="118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F1B7EDC2-BA32-4345-B606-029CCC7C0553}"/>
                    </a:ext>
                  </a:extLst>
                </p14:cNvPr>
                <p14:cNvContentPartPr/>
                <p14:nvPr/>
              </p14:nvContentPartPr>
              <p14:xfrm>
                <a:off x="5024920" y="3346758"/>
                <a:ext cx="17640" cy="12564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F1B7EDC2-BA32-4345-B606-029CCC7C05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16280" y="3337758"/>
                  <a:ext cx="35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A462D04B-D8EF-4E26-B0DC-FA0EDEA8CB89}"/>
                    </a:ext>
                  </a:extLst>
                </p14:cNvPr>
                <p14:cNvContentPartPr/>
                <p14:nvPr/>
              </p14:nvContentPartPr>
              <p14:xfrm>
                <a:off x="5108800" y="3371958"/>
                <a:ext cx="9000" cy="10836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A462D04B-D8EF-4E26-B0DC-FA0EDEA8CB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99800" y="3363318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986DBF2-E45D-4CC0-8868-DDD2B6DFC70B}"/>
                    </a:ext>
                  </a:extLst>
                </p14:cNvPr>
                <p14:cNvContentPartPr/>
                <p14:nvPr/>
              </p14:nvContentPartPr>
              <p14:xfrm>
                <a:off x="5041840" y="3414078"/>
                <a:ext cx="74880" cy="36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986DBF2-E45D-4CC0-8868-DDD2B6DFC7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2840" y="340507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29C9917E-A3AC-461F-8A55-1395449448F7}"/>
                    </a:ext>
                  </a:extLst>
                </p14:cNvPr>
                <p14:cNvContentPartPr/>
                <p14:nvPr/>
              </p14:nvContentPartPr>
              <p14:xfrm>
                <a:off x="4682200" y="3069918"/>
                <a:ext cx="135000" cy="14616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29C9917E-A3AC-461F-8A55-1395449448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3200" y="3061278"/>
                  <a:ext cx="15264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0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47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– DAB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93719C-F3ED-4217-B113-C20AE8C5C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2" y="1403670"/>
            <a:ext cx="1194157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277</Words>
  <Application>Microsoft Office PowerPoint</Application>
  <PresentationFormat>Grand écran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Turschwell</dc:creator>
  <cp:lastModifiedBy>Hugo Turschwell</cp:lastModifiedBy>
  <cp:revision>29</cp:revision>
  <dcterms:created xsi:type="dcterms:W3CDTF">2021-04-21T07:57:38Z</dcterms:created>
  <dcterms:modified xsi:type="dcterms:W3CDTF">2021-04-21T14:08:05Z</dcterms:modified>
</cp:coreProperties>
</file>