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1,'2'0,"1"1,-1 0,1 0,-1 0,1 0,-1 1,0-1,0 1,0-1,0 1,0 0,0 0,0 0,0 0,-1 0,1 0,-1 0,1 0,-1 1,2 3,20 52,-15-35,182 489,-34-134,-27-39,-50-125,53 159,-36-103,-75-214,36 85,31 95,-72-190,3-2,34 63,-12-28,98 192,-132-258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0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1,'0'514,"1"-507,-1 1,1-1,0 0,1 1,0-1,0 0,1 0,-1 0,6 8,-8-14,1 1,0-1,0 1,0-1,0 0,0 1,0-1,0 0,0 0,1 1,-1-1,0 0,1-1,-1 1,1 0,-1 0,1 0,-1-1,1 1,-1-1,1 1,0-1,-1 0,1 0,0 1,-1-1,1 0,0-1,-1 1,1 0,0 0,-1-1,1 1,-1-1,1 1,0-1,-1 0,1 0,-1 1,0-1,1 0,-1 0,0 0,1-1,0 0,389-319,-235 214,-139 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1 285,'-1'-75,"3"-84,-2 157,1 0,-1 0,0-1,1 1,0 0,0 0,-1 0,1 0,0 0,1 0,-1 0,0 0,0 0,1 0,-1 1,1-1,0 1,-1-1,1 1,0 0,0-1,0 1,0 0,0 0,0 0,0 1,0-1,4 0,1-1,-1 1,1 1,-1-1,1 1,0 1,-1-1,1 1,10 2,4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6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7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1,'4'0,"5"0,1 4,3 1,3 0,3-1,-2-1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09.6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55,'13'-1,"-1"-1,1 0,-1-1,1 0,17-8,39-9,-42 14,-21 4,-1 1,1 0,0 0,0 0,0 1,8-1,-13 2,1-1,0 0,0 1,-1 0,1-1,0 1,-1 0,1 0,0-1,-1 1,1 1,-1-1,0 0,1 0,-1 0,0 1,0-1,0 1,0-1,0 1,0-1,0 1,0-1,-1 1,2 2,28 106,-15-47,-10-47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1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20,'63'0,"-24"2,0-2,0-2,71-12,-107 12,1 1,-1 1,1-1,-1 0,1 1,0 0,-1 0,1 0,-1 0,1 1,0-1,-1 1,1 0,-1 0,5 2,-6-1,0-1,0 1,0 0,0 0,0 1,0-1,-1 0,1 1,-1-1,0 0,0 1,0 0,0-1,0 1,0 0,-1-1,1 1,-1 0,0 0,0 4,-3 137,3-124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0 306,'0'-4,"0"-5,0-6,0-3,0-3,0-2,0-1,0-1,0 1,0 0,0 0,0 0,4 5,2 1,-1-1,-1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2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0,1 4,0 1,1 1,-1-2,0-1,-1-1,1-1,-1-1,-3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3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47,'4'0,"6"0,4-4,4-1,3 0,2 1,1 1,0 1,1 1,-1 1,0 0,-4-4,-2-1,0 1,2 0,0 1,1 1,-3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0 277,'0'-4,"0"-5,0-5,0-4,0-3,0-3,0 0,0 0,0 0,0 0,0 0,0 0,0 1,0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6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24,'4'0,"5"0,6 0,3 0,3 0,2 0,1 0,1 0,-1 0,-4-3,-1-3,0 1,0 1,1 1,2 2,0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1234 0,'-2'1,"0"0,1-1,-1 1,1 0,-1 0,1 0,0 0,-1 0,1 0,0 1,0-1,0 0,0 0,0 1,0-1,0 1,0-1,-1 4,-16 35,15-33,-14 38,3 1,-12 66,2-12,-41 109,42-145,-1 1,-44 86,-88 192,101-212,6-11,-57 217,85-266,11-43,-8 50,2-3,-3-1,-45 112,30-92,-34 70,-8 26,66-157,-1-2,-1 1,-2-1,-1-1,-1-1,-2 0,0-1,-2-1,-41 42,61-68,-1 0,1-1,-1 1,0 0,1-1,-1 1,1-1,-1 1,0-1,0 1,1-1,-1 0,0 1,0-1,1 0,-1 1,0-1,0 0,0 0,1 0,-1 0,0 0,0 0,0 0,0 0,1 0,-1 0,0 0,0-1,0 1,1 0,-1 0,0-1,0 1,1-1,-1 1,0-1,0 1,1-1,-1 1,1-1,-1 1,1-1,-1 0,1 1,-1-1,1 0,-1-1,-4-9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14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15,'4'0,"5"0,5 0,4 0,3 0,2 0,1 0,1 0,-1 0,0 0,0 0,0 0,-1 0,-3-4,-2-1,-4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4:37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2657 417,'-50'0,"-1"-3,-64-12,-206-52,240 51,-118-30,127 25,-112-17,91 23,2-4,-159-54,231 67,-1 2,0 0,-32-3,-8 0,-90-16,-13 0,119 16,-1 2,0 3,-83 4,26 1,48-2,18 0,-1-1,0-2,-64-12,82 10,2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6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1063,'0'-2,"1"0,0 0,0 0,0 0,0 1,0-1,1 0,-1 1,0-1,1 1,0-1,-1 1,1-1,0 1,1-1,31-20,-32 21,249-136,52-32,-242 130,-22 13,73-35,-4 2,-22 9,85-29,-91 40,-30 15,54-35,-80 46,0 0,41-15,-40 19,-1-2,45-26,51-34,12-9,-120 72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31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0,'15'18,"0"1,-2 0,0 1,-1 1,12 28,-8-17,25 38,32 56,-7-9,-27-51,35 79,24 40,-20-33,-58-108,2 0,39 56,78 134,-114-188,23 41,54 138,88 241,-184-451,2 0,0-1,0 1,2-2,-1 1,17 16,-15-20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0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1,'0'4,"0"5,0 5,0 5,0 2,0 2,0 1,0 0,0 0,0 0,0 0,0 0,0 0,-4-5,-1-1,0-4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0,'0'4,"-4"1,-2 4,1 5,1 3,2 3,0 2,-3-2,-1-2,1 1,1 2,-2-4,-1-1,1 2,2 1,1-3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01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4,5 1,-2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6:32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2 185,'-1'-26,"3"-57,-2 79,1 0,0 0,0 0,0 0,0 0,0 0,1 0,-1 1,1-1,0 1,0-1,1 1,-1 0,1-1,0 1,4-4,-2 5,-1 1,0-1,1 1,-1 0,1 0,-1 0,1 1,-1 0,1 0,0 0,-1 0,1 1,-1-1,6 2,64 18,-22-1,79 39,-117-51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1,'2'90,"-5"100,-14-115,14-58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0,'0'4,"0"5,0 6,0 3,0 3,0 2,0 1,0 0,0 1,-4-5,-1-2,0 1,-3-3,0-1,1-2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41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1,'-2'83,"5"91,8-111,1 14,-13-74,1 0,0 0,1 0,-1 1,0-1,1 0,0 0,-1-1,1 1,1 0,-1 0,0 0,1 0,-1-1,1 1,0-1,0 1,0-1,3 4,0-4,-1 0,0 0,1 0,-1-1,1 1,0-1,-1 0,1 0,0-1,0 0,-1 1,7-2,22-2,-1-2,0-1,0-2,0 0,-1-3,-1 0,32-18,117-67,-166 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3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0,'4'0,"5"0,2 4,2 1,3 0,-1 3,1 0,2-1,1-2,-2-2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4.8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4,0 4,4-3,1-1,0 1,-1 2,-1 0,3-3,0 0,-1 0,-1-3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1,'0'4,"0"5,0 5,0 4,-4 0,-1 0,0 0,1 3,1 0,-2-3,-2 0,2 0,1 2,-3-3,1-1,0 2,-2-3,0-4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5:55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10,'4'0,"5"0,5 0,4 0,4 0,1 0,1 0,0 0,0 0,-4-4,-5-1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5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1,'2'3,"0"1,1 0,0-1,-1 0,1 1,0-1,0 0,1-1,-1 1,1 0,-1-1,1 0,5 2,1 3,40 28,2-2,1-2,107 45,-19-14,-27-10,125 52,-159-65,-61-29,0 0,0-1,1-1,29 8,16 0,-2 4,104 45,35 12,-186-72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1,'-8'1,"1"1,-1 0,1 0,0 1,0 0,0 0,-8 5,-9 3,11-6,0 1,0 0,0 1,1 0,0 1,0 0,-14 14,22-18,1 0,-1 0,1 0,0 1,1 0,-1-1,1 1,0 0,0 0,1 0,-1 0,1 1,0-1,0 0,1 0,0 1,0-1,0 0,1 1,-1-1,1 0,3 11,5 8,1 1,1-1,1-1,1 0,1-1,1 0,1-1,27 28,-34-38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0,'2'62,"14"87,-12-105,-2 70,-2-85,0-9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7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0,'0'4,"0"5,0 6,0 3,-4 3,-1 2,0 1,1 1,1-1,1 0,-3-4,0-1,0-1,1 1,1-2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0,-1 0,-1 0,1 0,-1 0,0 0,-3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3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0,'-21'69,"21"-67,-8 100,8-91,0 0,1-1,0 1,1 0,0 0,0-1,6 13,-7-19,2-1,-1 0,0 0,0-1,1 1,0 0,-1-1,1 0,0 1,0-1,1 0,-1-1,0 1,1 0,5 1,64 16,-43-12,105 17,-77-16,28-3,-66-5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2151 1,'-48'2,"0"1,-49 10,-298 73,259-53,110-27,-76 17,-143 53,192-51,0 2,3 3,0 2,-76 64,50-36,-92 96,136-120,1 0,2 2,1 1,-40 77,37-45,3 1,3 1,-27 131,6 52,3 20,36-225,0 76,6-89,-1 0,-7 38,4-37,1 0,2 44,2-45,-2 0,-8 51,2-32,3 1,2-1,6 74,0-14,-1-72,2 1,15 65,-1-10,-4 6,0 159,-17-134,6 178,8-227,-6-48,3 57,-7-64,9 50,-5-49,2 46,-8 652,3-688,8 48,-5-47,2 44,-9 35,4 90,8-144,3 0,3-1,42 107,-47-141,30 71,5-2,71 112,46 48,-97-155,-49-81,1 0,0-1,2 0,0-2,2 0,27 19,2-4,101 54,-113-73,-1-2,2-1,54 10,-28-10,0-3,87 1,135-11,-115-3,-173 3,53 2,1-3,-1-2,0-2,0-3,54-15,-48 4,0 2,2 3,-1 2,82-4,-87 12,93-18,-10 0,-71 11,-1-2,0-3,-1-3,-1-3,74-37,-100 42,0-2,0-1,-2-3,-1 0,-1-2,42-41,-40 32,-2-3,-2 0,-1-2,36-62,-51 74,0 1,-1-1,-1 0,-1-1,-2-1,11-41,47-352,-48 278,-17 125,1 1,1-1,1 1,1 0,14-24,165-289,-149 261,-4-1,-3-2,-3-1,-3-1,21-110,-28 20,-5-317,-13 340,-14-19,3 66,-34-305,-32-71,58 370,-115-372,78 299,21 77,-70-135,22 54,33 76,-4 2,-73-98,51 81,25 43,-21-38,48 76,-34-45,31 47,-27-48,34 50,-1 1,-2 0,-1 2,-55-53,-126-85,196 160,-43-31,-2 4,-1 1,-81-34,-42-2,150 61,-1 0,0 2,0 2,-43-3,-91-15,1-1,142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7:40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0,'0'25,"-1"3,7 54,-5-73,1-1,0 1,0-1,1 1,1-1,-1 0,1 0,0-1,1 1,7 10,-7-14,0 0,0 0,0 0,0-1,0 0,1 0,-1 0,1-1,0 1,0-1,0-1,0 1,11 0,9 2,47-1,-54-5,0-1,0-1,0 0,-1-1,1-2,-1 1,32-19,25-7,21-7,-78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3.2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2240 49,'-16'1,"1"2,0-1,1 2,-1 0,0 1,-15 8,-16 4,-202 60,-30 20,111-34,82-29,2 4,1 4,-139 95,142-72,19-14,28-25,1 2,1 1,2 1,1 2,-25 37,-102 183,93-134,6 4,5 2,-67 255,85-221,-17 251,31-225,-15 322,31-292,5 177,8-266,2 69,19 290,-11-356,58 190,-66-270,172 535,-162-514,340 849,-314-803,-6-11,71 124,24-26,-80-122,-50-69,116 156,-97-136,0-1,2-1,37 28,-32-30,-5-4,1-1,0 0,2-3,44 22,-40-29,0-1,0-2,1-1,1-2,71 2,-96-7,82 9,58 3,666-14,-787-1,58-10,-21 1,-19 5,0-2,0-3,-1-2,90-36,-104 33,0-2,-1-2,-1 0,-1-3,-1 0,54-55,-57 48,-2-1,-2-1,0-2,-3 0,-1-1,-1-1,27-75,49-215,-92 315,26-116,15-160,-35 197,4-113,-14-507,4 674,0-1,17-67,0 2,6-140,-16 139,3-95,-14-359,-1 519,-8-50,4 49,0-44,3 44,-2-1,-1 2,-16-54,-8-47,21 91,-26-80,3 16,-33-121,-4-16,-43-193,-21 69,33 179,64 132,-124-181,68 112,30 39,-4 4,-78-82,75 92,43 46,-2 2,-1 1,-32-26,23 24,-38-41,44 39,-56-42,-34-26,51 39,-116-120,127 119,40 41,-25-37,16 20,18 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2571 947,'-13'-2,"1"0,-1-1,1 0,0-1,0 0,0-1,1-1,-11-6,-25-11,-206-58,111 39,-150-38,37 12,48 8,-163-52,294 87,14 5,-90-40,91 33,39 18,0-1,-40-25,12 4,-78-37,87 49,0-2,2-2,-65-49,90 61,2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07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2327 3,'-152'-3,"-163"7,232 7,48-6,-57 2,-535-8,595 3,-56 10,19-2,4-1,15-2,-68 0,84-5,-63 10,20-1,39-4,1 0,-67 25,44-13,52-17,-10 4,-1 0,1-2,-1 0,-33 1,33-5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1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2803 1,'-5'2,"-1"0,1 1,0-1,1 1,-1 0,0 0,1 1,-1-1,-5 8,-8 4,-15 6,-40 20,43-27,2 2,-42 31,-147 104,129-94,-296 177,282-174,-57 36,-137 77,56-68,169-78,1 3,-109 65,-81 51,138-82,99-52,0 2,1 0,1 2,-36 33,23-24,28-21,1 0,-1-1,1 2,0-1,0 1,-6 7,2-1,-1 0,-1-1,0 0,-21 14,20-16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3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1367,'46'-4,"0"-1,-1-3,0-1,63-22,-30 8,164-65,-119 39,112-64,-74 32,193-96,-245 120,-24 8,-3-4,-1-4,109-100,-5-27,-173 172,46-43,79-57,-94 78,-31 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4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0 257,'8'-5,"0"0,1 1,-1 0,1 0,0 1,0 0,0 1,19-3,-11 2,23-6,204-39,-136 27,-75 13,-1 2,1 1,40-1,61 9,128-6,-199-8,14-1,-46 9,-1-1,1-2,-1-1,0-1,-1-2,0-1,34-18,-29 18,-17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28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0 240,'10'7,"0"0,0-1,0-1,1 1,19 5,-3 1,14 9,-1 1,41 32,-73-49,-8-4,1-1,-1 1,1-1,0 1,-1-1,1 1,0-1,0 0,-1 1,1-1,0 0,0 0,0 0,-1 0,1 0,0 0,0 0,0 0,-1 0,1 0,0 0,0 0,-1 0,1-1,0 1,0 0,-1 0,1-1,0 1,0-1,1-1,0 0,-1 0,0 0,1 0,-1 0,0 0,0 0,0 0,0 0,1-4,9-67,-9 62,21-155,-21 149,2 0,0 0,1 0,10-23,-9 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3:1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1,'43'4,"-1"1,0 3,-1 2,1 1,57 24,-94-33,300 137,-54-21,-119-63,-35-13,133 38,-167-57,-52-18,1 0,1-1,-1 0,1-1,-1 0,15 1,7-2,-1 2,0 1,0 2,0 1,-1 1,-1 2,35 16,-32-12,61 18,-66-25,-2 2,1 0,47 27,-63-29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4.6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2,'98'-2,"108"5,-121 8,103 27,-17-2,202 25,533 104,-532-81,-258-60,0-1,-65-13,-32-6,1 0,30 1,40 7,-67-7,0-1,27 0,110-7,123 6,-273-2,0 1,-1 0,1 0,-1 1,1 1,-1 0,0 0,-1 1,1 0,-1 0,8 7,3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5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0,'1'6,"0"-1,1 1,-1-1,1 0,0 0,0 0,1 0,-1 0,1 0,0 0,7 7,-7-9,0 0,0 1,-1-1,1 0,-1 1,0-1,0 1,0 0,-1 0,1 0,-1 0,0 0,0 0,0 0,-1 0,1 0,-1 1,0-1,0 0,-1 6,-1-8,1 0,0 1,0-1,-1 0,1 0,-1 0,0-1,0 1,1 0,-1-1,0 1,0-1,-1 1,1-1,0 0,0 0,-3 1,-50 14,21-7,-24 9,40-15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1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1 318,'65'0,"29"1,136-16,255-49,65 7,52 28,-413 18,-10-1,341 13,-504-2,0-1,0-1,-1-1,1 0,29-12,17-5,-22 11,-1-3,0 0,46-25,-72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14:02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2,'60'-2,"55"2,-104 1,0 0,0 1,-1 0,1 0,0 1,-1 1,18 8,-27-11,0-1,0 1,0 0,0 0,0 0,0-1,0 1,-1 0,1 0,0 0,-1 0,1 0,0 1,-1-1,0 0,1 0,-1 0,0 0,1 1,-1-1,0 0,0 0,0 1,0-1,0 0,0 0,0 0,-1 1,1-1,0 0,-1 0,1 0,-1 0,1 0,-1 1,1-1,-2 1,-32 45,23-34,-68 117,71-119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0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5,4 1,1 0,0 3,-1 2,-1 2,3-3,0-2,-1 2,-1 0,-1-2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0,'0'4,"0"5,4 1,1 3,0 3,-1 3,-1 3,3 0,0 2,0-1,-2 1,3 0,0 0,-1-4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1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1,'5'0,"4"0,5 0,5 0,-2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3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5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0,'0'4,"0"5,0 5,0 4,4 0,1-1,0 2,0 1,-2 2,-2 0,4 1,1 0,-1 1,-1 0,-2-1,0-3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1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0,'2'15,"1"0,0-1,1 1,1-1,0 0,1 0,8 14,6 16,87 251,-61-134,-19-63,27 192,-21-87,77 261,-51-232,21 184,-61-243,56 235,-59-332,19 106,12 98,-37-214,2 31,-9-56,9 41,-3-19,33 146,15 49,-36-180,20 146,-37-172,8 59,-6-70,-1 80,-5-81,2 0,8 45,60 287,-46-223,-20-124,0-1,-1 44,-2-43,0 0,9 41,-3-23,-3 1,-1-1,-2 0,-4 46,0 13,3-68,-1-2,1 1,2-1,11 56,-8-60,-2-1,-1 1,-1 0,-3 36,3 54,21-1,-12-78,1 0,2-1,2-1,19 37,-15-33,-12-25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0,'0'4,"0"5,0 5,0 5,0 2,0 2,-4-3,-1-1,0 0,1 1,1 1,1 1,-3-3,0-1,0-4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0:46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0,-3 4,-2 1,-4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0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1308 142,'-9'1,"1"0,0 0,-1 1,1 0,0 1,0 0,0 0,0 0,-14 10,-67 50,62-41,-46 32,2 4,2 2,3 4,-65 81,25 14,60-87,-6 15,-47 109,17-28,61-124,3 1,-19 67,1-1,18-51,2 1,-10 81,1-8,-25 163,41-228,0-6,-1 90,9-126,-10 53,6-52,-1 47,4 20,5 180,8-188,-5-52,1 55,-8-27,0 11,16 143,8 31,4-10,-8-76,5 1,0 24,-1-1,-6-85,13 64,110 362,-130-495,1-1,1 0,2 0,1-2,1 1,2-2,1 0,34 38,92 116,-13-15,21-11,-84-88,-46-47,2-1,0-2,1 0,1-2,0-1,1-1,40 14,-22-11,1-3,0-2,94 11,-66-13,-38-4,61 1,-27-5,89 13,116 5,5 7,97 2,-276-18,51 1,407-13,-543-1,-1-1,1 0,-1-1,0-1,0 0,0-1,-1-1,0-1,-1 0,1-1,-1 0,-1-1,23-22,-19 11,-1-1,-1-1,-1 0,-1-1,17-42,-22 47,4-13,-3-1,0 0,-2-1,5-62,0 8,-7 44,-1-47,-3 52,11-73,11 16,6-39,-19 76,-3 22,-2 0,1-40,-4 48,8-47,-5 46,1-45,-4-58,-5-260,-8 280,-2-57,2 28,-1-3,13 104,-3 1,-10-65,-12-81,-57-161,57 256,-44-125,14 55,-55-166,2 45,89 237,-141-397,136 374,-12-27,-74-159,-5 20,58 126,-5 3,-5 3,-104-126,108 162,-3 2,-125-96,51 49,-82-35,177 119,0 2,-1 1,-67-22,-27 5,6 2,96 28,-71-13,26 7,-58-5,126 18,-1 1,0 1,0 1,0 0,-28 3,35-1,1 0,0 1,0-1,0 2,0-1,1 1,-1 0,1 0,-1 1,1 0,0 0,0 0,1 1,-6 6,0 2,0 1,1 1,0 0,1 0,1 1,1 0,-8 23,12-33,-2 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6.3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19.0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1418,'1'-3,"0"1,-1-1,1 0,1 0,-1 1,0-1,1 0,-1 1,1 0,0-1,-1 1,1 0,0 0,1 0,3-3,38-27,71-40,4 5,135-55,-217 105,36-23,-38 20,39-17,28-9,-2-5,141-96,135-119,-295 208,31-26,90-69,-156 113,-24 19,1 1,1 2,0 0,44-23,-54 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21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1,'444'0,"-427"1,1 0,30 8,31 3,21 0,-68-7,46 2,-44-6,64 12,-85-10,64 12,-62-9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5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233 1327,'-1'-48,"-2"0,-11-49,-33-202,44 255,2-87,0-19,-10 87,-1-14,-12-110,24 178,-1 0,1 1,-2-1,1 0,-1 1,-1-1,0 1,0 0,0-1,-1 1,0 1,-1-1,0 1,0 0,0 0,-1 0,0 1,-1-1,1 2,-1-1,0 1,-9-6,2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8:35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1540 29,'-52'-1,"12"0,-48 5,75-2,1 0,-1 0,1 1,0 1,0 0,0 1,1 0,-13 7,23-11,-20 11,0 2,1 0,1 1,0 0,-18 21,-70 71,-15 17,-15 18,28-31,95-96,-113 130,106-117,1 0,1 2,-22 47,8-5,-40 132,30-48,-60 244,23-42,52-241,24-88,-5 27,-1 93,11 619,0-741,10 51,-6-50,2 49,-8 459,2-509,10 52,2 19,17 177,-14-172,52 293,-48-304,36 102,-22-83,75 238,-39-116,-43-144,-15-46,2 0,2 0,1-1,28 48,-10-34,-14-19,1 0,2-2,56 62,-51-69,-13-10,1 0,1-2,1 0,0-1,1-1,1 0,0-2,23 10,11-3,0-3,1-1,1-4,61 6,-54-7,-40-6,-1 0,29 0,60-2,173-6,-216-6,0-3,-1-3,101-38,130-57,126-43,-358 131,119-58,-74 10,-38 21,36-31,-35 23,-49 38,32-33,-1 1,-27 25,-1-2,0-1,31-44,30-74,-57 91,-17 23,-1-1,-1 0,-3-1,12-53,0 0,-8 25,-3-1,-3 0,2-81,-1 33,2-64,0 36,-1 3,1 5,1-1,-12 29,-4-208,-2 256,-3 1,-19-74,-44-110,18 66,13 35,-56-227,61 203,-7 3,-7 1,-102-223,96 263,21 41,-46-74,-230-342,277 445,-2 2,-68-70,25 46,-123-88,162 130,-244-166,233 169,-1 3,-1 2,-74-20,82 30,-65-7,70 14,1-2,-64-20,69 15,-1 1,-40-6,59 14,-1 0,0 1,1 1,-1 0,0 1,0 0,-17 5,23-2,1 1,0-1,0 1,0 1,1-1,0 2,0-1,0 1,-9 12,-29 21,3-5,31-27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4:54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1701,'1'-4,"-1"0,1 0,0-1,0 1,1 0,-1 0,1 0,0 1,0-1,0 0,5-6,38-41,-24 28,27-36,-4-3,-2-1,34-69,-63 101,0 0,-3 0,10-45,9-25,-28 99,33-97,55-112,12-38,-93 227,8-46,-15 58,0 1,1-1,0 1,1-1,0 1,0 0,1 0,0 1,1-1,6-9,14-13,67-78,-86 102,-1 1,1-2,-1 1,0-1,-1 0,1 0,3-11,-3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7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0,'-2'144,"5"156,20-138,-9-91,3 0,46 121,-49-153,10 18,59 104,-24-53,79 182,-82-185,124 174,-112-174,-36-55,64 79,-45-71,88 92,-88-101,-28-24,2-2,36 26,66 47,-14-23,109 61,88 22,515 212,-557-269,-66-26,-124-47,100 20,11 2,184 69,98 11,-363-95,199 32,-144-42,-5 6,-84-14,167 41,31 5,94 36,-242-60,104 41,76 9,-199-58,608 165,-455-123,230 56,-137-33,-1 5,-2 28,-309-108,51 32,-32-17,-27-15,33 27,-45-31,0-1,1 0,0-2,1 0,26 10,-32-17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2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0 147,'9'2,"-1"1,0 0,1 0,-2 1,1 0,0 0,-1 0,1 1,-1 1,11 10,1-1,31 22,-1 2,50 53,-88-80,0-1,1 0,0-1,16 10,-26-18,-1-1,1 0,0 0,-1 0,1 0,0 0,0 0,0 0,0-1,-1 1,1-1,0 1,0-1,0 0,0 0,0 0,0 0,0 0,0 0,0-1,0 1,0 0,0-1,0 0,0 1,0-1,0 0,-1 0,1 0,0 0,-1-1,1 1,-1 0,1-1,-1 1,1-1,-1 1,0-1,0 1,0-1,0 0,1-3,49-125,4-10,-46 122,1 1,1 0,0 1,1 0,26-26,-15 19,-14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24:49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1558 26,'-934'0,"913"-1,0-1,-29-7,28 4,0 2,-27-1,-10 3,-116 3,106 9,48-6,-1-2,-28 2,27-5,3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0,'12'149,"0"6,-15-36,6 158,9-208,-8-49,-1 1,2 32,-5 21,-2-37,2-1,2 0,11 70,-8-81,-2-1,1 44,-3-42,0-1,9 40,37 159,-33-159,26 149,-39-194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6:35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1,'1'11,"2"0,-1 0,1 0,1 0,-1-1,2 1,0-1,0 0,1 0,0-1,12 15,11 19,-17-23,0-1,2-1,0 0,1-1,1-1,0 0,32 23,-46-38,-1 0,0-1,1 1,-1-1,1 1,-1-1,0 0,1 0,-1 0,1 0,-1 0,1 0,-1 0,1 0,-1 0,0 0,1-1,-1 1,1-1,-1 1,0-1,1 0,-1 1,0-1,0 0,0 0,1 0,-1 0,0 0,0 0,0 0,-1 0,1-1,0 1,0 0,-1 0,2-3,5-8,-1 0,0-1,4-15,-5 14,81-181,-79 181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1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227 1,'-1'1,"1"1,0 0,-1 0,0-1,1 1,-1 0,0-1,0 1,0-1,0 1,0-1,0 1,0-1,-1 0,1 0,0 1,-2 0,-32 22,15-11,-40 24,48-30,0 0,0 0,0 1,1 1,-11 10,20-17,1-1,0 0,0 1,0-1,0 1,0-1,0 1,1-1,-1 1,0-1,1 1,-1 0,1-1,0 1,0 0,-1 0,1-1,0 1,0 0,1 0,-1-1,0 1,0 0,2 1,-1 1,1 0,0 0,0-1,1 1,-1-1,1 0,0 1,0-1,5 4,7 5,1-1,0-1,22 11,11 3,-33-19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3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0 210,'7'-10,"0"1,-1-1,-1 0,0 0,0 0,3-12,3-5,-9 23,2-6,1 0,-1 0,2 1,-1-1,2 1,8-10,-13 17,0 0,1 0,0 0,-1 0,1 1,0-1,0 1,0-1,0 1,0 0,0 1,1-1,-1 0,0 1,0 0,1-1,-1 1,0 1,0-1,1 0,-1 1,0 0,0-1,0 1,4 2,8 3,-1 1,1 1,-1 0,-1 0,0 2,0 0,0 0,-2 1,15 16,34 30,-48-48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0,'0'4,"0"6,0 4,0 5,0 2,0 2,0 1,0 0,0 0,0-3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6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24,'0'-4,"4"-1,5 0,5 1,5 1,2 2,2 0,1 0,0 1,0 0,1 1,-1-1,-1 0,1 0,-1 0,-4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7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24,'75'-1,"108"-16,-149 14,48 0,-63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8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0,'0'5,"0"4,0 5,0 5,0-2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19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1,'2'27,"1"1,2-1,0 0,2 0,12 31,3 14,-15-33,-6-21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1,'2'1,"1"-1,0 1,0 0,0 1,-1-1,1 0,-1 1,1 0,-1-1,0 1,1 0,3 4,27 31,-29-32,148 185,-86-99,-4 2,-4 2,67 151,23 84,193 477,-303-701,12 28,40 177,-2 114,59 167,-2-11,-119-446,-6 2,-6 0,-4 206,4-37,-3-134,22 198,3 148,-19-226,-9 153,-11-256,3 683,-2-827,-10 55,2-23,-30 140,12-84,28-131,-10 49,3 1,-2 77,11-37,-3 142,-10-156,6-49,-3 50,7-55,-9 44,5-45,-2 48,5-41,-7 44,4-44,-2 46,8 1183,-5-1217,-1-27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0,4 0,3 0,2 0,1 0,0 0,1 0,-1 0,0 0,-5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0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1,6-2,3-1,3-1,2-1,1-1,1 0,-1 0,0 0,0-1,-4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35 307,'-1'-45,"-2"-1,-12-55,9 74,4 19,0 0,0 0,0 0,1 0,1-17,0 23,1 1,0 0,-1-1,1 1,0 0,0 0,0-1,0 1,0 0,1 0,-1 0,0 0,0 0,1 1,-1-1,0 0,1 1,-1-1,1 1,-1-1,1 1,-1-1,1 1,-1 0,1 0,2 0,49 0,-42 1,10-1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6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0,'4'0,"1"4,4 2,4-1,4-1,-1 3,1 0,1-1,-2-2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27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1,'4'0,"5"0,5 0,5 0,2 0,2 0,1 0,0 0,0 0,1 0,-5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4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1539 1,'-47'16,"25"-7,-401 105,215-62,-2-14,165-32,1 3,0 1,1 2,1 2,0 2,-70 38,-46 44,144-90,-1-1,1-1,-26 7,25-9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4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1688 1,'-1'5,"-1"0,0 0,0 0,0-1,-1 1,1-1,-1 1,-6 7,-5 7,-51 123,13-26,-100 211,107-244,10-16,-34 86,-34 181,-31 78,4-86,119-299,-101 272,-4 74,6 0,55-168,33-121,-15 66,-30 110,-6 25,23-81,18-40,31-160,-74 410,52-297,-34 114,49-202,1-13,1-2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7:5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683 0,'-2'6,"0"-1,0-1,-1 1,1 0,-1-1,0 1,0-1,-1 0,-4 5,-6 9,-33 63,-18 24,21-43,-47 59,-170 170,225-254,-46 42,71-70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00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1,'1'75,"16"108,-11-128,8 39,0-20,-10-49,1 1,13 40,63 181,2 4,-72-207,-2 1,-2 0,-1 0,-2 79,-4-115,0-1,1 1,0 0,1-1,3 10,-1-3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7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57,'5'1,"-1"-1,1 1,-1 0,1 0,-1 0,1 1,-1 0,0 0,0 0,0 0,0 1,0-1,0 1,-1 0,6 6,6 7,-1 0,14 22,1 1,-12-14,-13-17,0-1,1 0,0-1,0 1,10 8,-14-14,0 0,1 0,-1-1,0 1,0 0,0-1,0 1,0-1,1 0,-1 1,0-1,0 0,1 0,-1 0,0 0,1 0,-1 0,0 0,0 0,1 0,-1-1,0 1,0 0,1-1,-1 1,0-1,0 1,0-1,0 0,0 0,0 1,0-1,0 0,0 0,0 0,0 0,0 0,-1 0,1 0,0 0,0-2,9-13,-1-1,-1 1,-1-1,0-1,-2 1,7-28,-6 20,1 1,14-33,-14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4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1,'0'9,"1"0,1 0,-1 0,1 0,1 0,0 0,0 0,6 9,41 68,-13-27,-29-42,1 1,1 1,0-2,1 1,1-1,0-1,2 0,0-1,26 23,-37-37,-1 1,1 0,0-1,0 0,0 0,0 1,0-2,0 1,0 0,1-1,-1 1,0-1,0 0,0 0,1 0,-1 0,0-1,0 0,0 1,0-1,0 0,0 0,0-1,0 1,0-1,0 1,0-1,-1 0,1 0,-1 0,3-3,9-9,-1-1,0 0,-1-1,11-21,7-6,25-30,-31 39,2 1,0 2,38-35,-53 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0,4 0,1 0,0 0,-1-4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0,'0'4,"0"5,0 5,0 5,0 2,0 2,0 1,0 0,0 0,4 0,1-3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3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31,'4'0,"5"-4,5-1,4 0,-1-3,-3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6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0,'1'0,"0"1,0-1,0 1,0-1,0 1,0-1,0 1,0 0,0-1,0 1,-1 0,1 0,0 0,0-1,-1 1,1 0,-1 0,1 0,-1 0,1 0,-1 0,0 0,1 0,-1 0,0 1,0-1,0 2,5 35,-5-34,0 33,0-29,0 1,0-1,0 1,1-1,0 0,5 15,-5-21,0 1,1-1,-1 0,1 1,-1-1,1 0,0 0,0 0,-1-1,2 1,-1 0,0-1,0 1,0-1,1 0,-1 0,1 0,-1 0,1 0,-1 0,1-1,-1 1,1-1,0 0,-1 1,4-2,124 0,-47-2,-63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1,'0'4,"0"5,0 5,0 5,0 2,0 2,0 1,0 0,0 0,0 1,0-5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49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1,'0'4,"0"5,0 5,0 5,0 2,0 2,0 1,0 0,0 0,-4-3,-1-7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8:50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0,3 0,3 0,2 0,1 0,0 0,1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08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1,'0'8,"1"24,-1 0,-1-1,-2 1,-1 0,-2-1,-13 43,-23 33,15-44,-27 102,32-86,-7 33,-22 163,31-178,11-56,-8 78,5-34,7-62,2 1,-2 29,3-18,-7 44,3-45,0 51,5-18,-15 100,12-127,2 59,3-68,-2 1,-1-1,-9 49,7-55,0 1,2-1,2 49,1-47,-1-1,-2 1,-5 36,-26 152,9-76,5 43,-4 5,10-130,6-31,2 0,-2 27,6-34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6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2,'0'0,"0"0,0 0,0 0,0 0,1 0,-1 0,0 0,0 0,0 0,0 0,0 0,0 0,0 0,0 0,0 0,0 0,0 0,0 0,0 0,1 0,-1 0,0 0,0 0,0 0,0 0,0 0,0 0,0 0,0 0,0 0,0 0,1 0,-1 0,0 0,0 0,0 0,0 0,0 0,0 0,0 0,0 0,0 0,0 0,0 0,0 0,0 0,0 0,0-1,0 1,1 0,-1 0,0 0,0 0,0 0,0 0,7 13,7 15,6 13,37 55,-5-9,-51-85,0 0,0 0,0-1,1 1,-1 0,0-1,1 1,-1-1,1 1,0-1,-1 0,1 1,0-1,0 0,0 0,0 0,0-1,0 1,0 0,0-1,0 1,0-1,2 0,1 0,0 0,-1-1,1 0,0 0,-1 0,1 0,-1-1,1 0,-1 0,5-2,9-8,0-1,-1 0,24-23,7-10,-38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8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34 199,'0'-4,"0"-5,0-6,0-3,0-3,0-2,-4 3,-2 1,1 0,1-1,-3 2,0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2221 0,'-2'15,"0"-1,-1 0,-1 0,0 0,-7 17,-2 6,-87 259,45-142,-51 147,81-230,-67 131,28-72,-62 181,71-166,-100 274,72-192,-10 31,54-138,-22 125,-39 153,65-274,31-111,-69 300,47-118,-19 174,25-231,-57 199,19-96,-4 12,-20 106,12 5,35-199,-73 215,30-123,55-165,-16 48,21-80,3 1,-13 115,24-147,-48 256,30-175,17-84,-2 6,1 1,-1 62,7-60,1-4,-1 0,-2 1,-10 59,5-51,3-1,1 1,2 0,4 48,0 6,-4-41,0-16,1 0,2 0,12 64,43 192,-35-177,3 24,-15-76,-5-40,-2-1,1 30,-4-31,0-2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19.3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1,'4'0,"5"0,6 0,3 0,3 0,2 0,1 0,0 0,1 0,-1 0,0 0,-1 0,-3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20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0,2 0,1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3.6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1912 1,'-2'15,"-1"0,0-1,-1 1,-1-1,0 0,-1 0,-10 19,5-11,-14 28,-3 0,-2-2,-57 72,48-68,2 2,-50 100,47-81,-4-3,-2-1,-100 112,13-6,89-112,-90 97,100-125,-213 232,224-243,-1 0,0-2,-2-1,-34 23,29-23,2 1,0 2,-26 28,26-24,0 0,-40 26,35-28,-1-1,-47 25,20-13,47-27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49:45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2073 0,'-11'1,"1"0,-1 1,1 0,-1 0,1 1,0 0,0 1,-13 7,-78 49,26-14,-27 5,-1-4,-3-5,-117 30,185-60,0 3,2 1,-40 23,40-19,0-2,-76 25,63-26,0 2,1 3,1 1,-49 33,-27 27,73-48,-103 55,-63-2,180-79,19-6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11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2447 0,'-23'2,"0"1,0 1,0 1,0 0,-24 11,16-5,-56 10,-61 13,97-20,-54 7,-81 8,76-8,72-12,-47 5,-45 9,92-14,-74 7,17-5,63-5,-51 1,64-6,0 1,-26 6,-34 3,44-7,1 1,-44 11,61-12,-285 60,69-18,157-25,59-18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3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0,'-4'0,"2"0,7 0,5 0,6 0,3 0,3 0,2 0,0 0,0 0,1 0,-5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37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1,'4'0,"6"0,4 0,4 0,4 0,1 0,0 0,2 0,-1 0,0 0,0 0,-4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6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1796 1,'-17'1,"0"2,1 0,-1 1,1 1,0 0,-24 12,-37 11,-84 27,-23 7,-4 0,28-8,-35 10,36-11,29-3,93-35,-52 19,-40 18,-4 1,118-49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7.9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1,'-11'71,"8"-60,1 0,0 0,0 0,1 0,1 1,1 15,-1-23,1-1,0 0,0 0,0 0,1 0,-1 0,1 0,0 0,-1 0,1-1,1 1,-1-1,0 1,0-1,1 0,0 0,-1 0,1 0,0 0,0-1,0 1,0-1,0 0,0 0,0 0,6 1,16 2,0 0,1-2,-1 0,0-2,31-4,-28 2,-1 1,1 1,-1 2,35 5,-33-1,0-2,52 1,-61-5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29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1,'0'4,"0"5,0 5,0 5,0 2,0 2,0 1,0 0,0 0,0 1,0-1,0-1,4-3,1-2,0 0,-1-3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8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57,'1'14,"1"0,1 0,0 0,1 0,8 16,1 8,4 26,-11-37,2 0,0 0,2-1,1-1,16 30,-27-54,1 0,-1 0,1 0,0 0,-1-1,1 1,0 0,0 0,-1 0,1-1,0 1,0 0,0-1,0 1,0-1,0 1,0-1,0 1,0-1,0 0,0 0,0 1,0-1,1 0,-1 0,0 0,0 0,0 0,0 0,0-1,0 1,0 0,0 0,0-1,0 1,0-1,0 1,0-1,0 1,0-1,0 0,0 1,0-1,0 0,-1 0,1 0,0 0,-1 1,1-1,-1 0,2-2,5-8,1-1,-1 0,7-18,-7 15,18-34,3 2,1 1,3 1,1 2,54-54,-47 68,-29 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7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2553 570,'-76'0,"18"2,-1-3,-100-14,122 9,-44 0,-34-6,52 2,32 6,1-1,-35-11,-41-8,3 1,-96-24,144 36,-33-6,25 5,-79-24,8 2,0 0,-3-8,-87-33,-102-42,272 99,40 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0,'-15'1,"-1"1,0 0,0 1,1 1,0 0,0 1,0 1,0 0,-25 16,36-19,1 0,0 1,0-1,0 1,1-1,-1 1,1 0,0 0,0 0,0 0,1 1,-1-1,1 0,0 1,0-1,1 1,-1-1,1 8,-1 10,2 1,4 27,-3-38,0 0,1 0,1 0,0 0,0-1,2 1,-1-1,1-1,1 1,0-1,8 10,-4-10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16 255,'0'-4,"0"-6,0-4,0-4,0-3,0-2,0-1,0-1,0 1,0 0,-5 0,0 0,0 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0.5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1,'18'1,"-1"1,0 1,0 1,0 0,0 2,20 8,-17-6,-1-1,1-1,0-1,21 3,17 3,-43-6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0:58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1,'4'0,"5"0,5 0,5 0,2 0,2 0,-3 3,-1 3,0-1,1-1,1-1,1-2,1 0,0 0,-4-1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06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2141 25,'0'1,"-1"0,1 0,-1 0,1 0,-1 0,1 0,-1 0,0-1,1 1,-1 0,0 0,0 0,0-1,1 1,-1 0,0-1,0 1,0-1,0 1,0-1,0 1,0-1,0 0,0 0,-1 1,1-1,-2 0,-35 4,34-4,-422 4,219-7,-796 3,982-1,0-1,-29-7,28 5,0 0,-27 0,14 2,-65-11,89 11,-75-4,66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15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1008 0,'-4'2,"-1"0,1 0,-1 0,1 0,-1 1,1 0,0 0,0 0,1 0,-1 1,-4 5,-17 12,-154 105,-33 22,126-94,-108 90,147-104,-1-2,-101 61,136-92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16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1050 814,'-11'-3,"0"-1,0 0,1 0,-1-1,1 0,0-1,1 0,-12-9,17 12,-108-86,94 75,-183-146,151 124,29 22,0-2,-26-26,-101-94,63 62,38 28,33 31,0 1,-1 0,-1 1,0 0,0 1,-1 1,-1 1,-32-14,34 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0 361,'106'2,"115"-5,-218 3,-1-1,0 1,1-1,-1 0,1 0,-1 0,0 0,1 0,-1 0,0-1,0 1,0-1,0 1,0-1,-1 0,1 0,0 0,-1 0,1 0,-1 0,0 0,0 0,0-1,0 1,0 0,0-1,-1 1,1-1,-1 1,1-6,1-9,-2 0,0 0,-3-29,0 15,4-20,0 35,0 0,-2 0,0 0,-5-29,1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3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59 258,'-1'-12,"-1"1,-1 0,1 1,-2-1,0 0,0 1,-6-10,-9-26,17 42,1 0,-1 0,1 0,0-1,0 1,1 0,-1-1,1 1,0-1,0 1,0 0,1-1,0 1,1-6,0 7,0 0,0 0,0 1,0-1,0 0,0 1,1 0,-1 0,1 0,0 0,0 0,0 0,0 1,0-1,0 1,0 0,0 0,0 0,7-1,9-2,-1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00:39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1420 1,'-3'2,"0"0,0 0,1 0,-1 0,0 1,1-1,0 1,0 0,0 0,0 0,0 0,0 0,-1 4,-5 6,-141 215,105-150,3 2,4 2,3 1,-25 100,-2 50,-49 165,109-395,-48 147,-44 234,28 31,-33 279,73-501,-8 2,-6 40,1-6,16-114,-3 21,-30 196,32-146,13-115,4-40,-1 53,6-54,-9 45,5-46,-2 47,-8 99,6-94,-3 2,-24 85,19-93,-49 179,43-172,11-27,-9 89,4-68,14-59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1,'0'4,"4"1,5 0,5-1,4-1,0 2,-1 2,2-2,2-1,-4-1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2:24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1,'0'3,"4"3,5-1,6-1,3-1,3-2,2 0,1 0,0-1,1-1,-1 1,0 0,-4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05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922 0,'-1'30,"-10"50,0 20,6-61,-1 0,-2 0,-1-1,-3 0,-27 64,-7 23,30-82,-29 57,27-64,1 2,-15 52,9-18,-3-1,-36 70,-14-5,45-86,-24 57,22-37,14-32,2 1,-14 47,19-49,-2 1,-23 41,-12 33,31-62,10-22,-2 0,-19 35,27-60,-1 0,1 0,-1 0,0 0,0 0,0-1,-1 1,1-1,-1 0,1 0,-1 0,0-1,-5 3,-26 13,24-8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0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903 0,'-1'10,"-1"-1,0 1,0-1,-4 11,-4 12,-60 278,-8-40,19-76,49-159,-30 139,16-57,11-61,-2-1,-2 0,-39 84,16-31,30-78,0 0,-2 0,-1-2,-27 44,27-51,2 1,0 0,2 1,0 0,2 0,-5 26,4-19,-1-1,-1 0,-14 30,-8 16,27-58,-2-1,0 1,-1-1,0-1,-14 19,5-10,12-16,-1-1,0 1,0-1,-10 9,7-6,0 0,0 1,1 0,1 0,0 1,0 0,1 0,1 1,0 0,-5 20,-7 15,12-34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14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1966 0,'-6'2,"1"1,0-1,0 1,0 0,0 1,0-1,1 1,-1 0,1 0,0 0,0 0,-3 7,-5 1,-91 89,-210 156,60-53,27-29,147-115,-231 195,177-140,90-79,-16 9,-95 54,59-41,-14-5,97-45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5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2,'60'-1,"66"2,-123 0,-1-1,0 1,1-1,-1 1,0 0,1 0,-1 0,0 0,0 0,0 1,0-1,0 1,0-1,0 1,0 0,-1 0,1-1,0 1,-1 0,0 1,1-1,-1 0,0 0,0 0,-1 1,2 3,2 8,-1 0,-1 0,1 25,0-3,1 1,-1 44,-3-61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0 238,'0'-4,"0"-5,0-6,0-3,0-3,0-2,0-1,4 4,1 1,0-1,-1 0,3 4,4 3,4 5,4 3,2 3,-2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7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0,'4'0,"5"0,6 0,3 0,3 0,-2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1:38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1,'4'0,"5"0,6 0,3 0,3 0,2 0,-3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1T08:53:24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0 101,'4'-1,"1"0,-1 0,0-1,0 0,0 0,-1 0,1 0,5-4,10-6,112-55,-129 66,-1 1,1-1,-1 1,1 0,-1-1,1 1,0 0,-1 0,1 0,-1 0,1 1,0-1,-1 0,1 1,-1-1,1 1,-1-1,1 1,-1 0,1 0,-1 0,0 0,0 0,1 0,-1 0,0 0,0 0,0 0,0 1,0-1,0 0,0 1,-1-1,2 3,3 8,0-1,-1 1,5 20,-4-10,46 161,-38-127,-7-42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5D099-7D71-495D-AA60-01DFD0C7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59822-F80A-4B84-98E7-E230339C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A2289-68BC-4005-A2FB-A679170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DFDD8-D118-4579-A2E7-9547AF8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342E4-9CBD-481E-8EEE-B40593C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257B2-A5C5-468C-B9DB-68C1A29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8C0386-1420-4457-A785-8BC675F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9B9C6-7327-4253-B72C-04C355F4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42CA7-A3C1-49BB-878D-342CA369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0EEB9-1EB0-48AD-82E5-F3499A1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D030E-5F8B-4D95-9A78-376F0D599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CD50B-7691-4C85-82A5-18945BD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AAF10-4937-443F-8D0D-7526DB1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749D8-D963-4D5D-976D-B4341A0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7E78F-FF3F-48F3-99D6-16537BEF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1DCB9-77DB-4029-BC82-1822E54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36219-7930-488E-9967-2C64F399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4EF7-A853-40E5-A99C-ED655407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DB40E-E634-497C-AA2A-E96111D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1C321-0DC1-44E0-9E1F-D50E695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1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80E59-2B9F-4349-83BF-0CE31188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BFF919-BBF5-4FEF-840C-0B787601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775C2-42E6-4667-9FD8-BE1D88F1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4FA0C-0EEA-43CB-8C67-1EAE61CB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DEBC0-8AF5-4A61-AB06-D0C29D0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1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5B9D8-FA46-4D0B-B953-FA733007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2E15B-17C4-4326-A793-E519761CB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1B50B-907E-42DA-A9E2-DD03BCBB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CFFCE1-9FF4-4376-8B9B-CF31C88C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E4035E-9218-4ED0-908B-8655F7E4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40C583-93C6-4B30-89B3-3E3F6B6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5037A-E365-460A-9A8F-D9C316CE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6FD78-6D62-4D5A-92D8-48D22B89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3C473A-9C58-4540-B07E-89D32186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F7DFE-C80F-45B9-8385-86B8BD55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325FB6-3828-4E14-B2A5-1300C0EBF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813B64-619D-4D64-882E-C563D25C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EBF6AB-15A0-41A4-BA9D-76C4B84B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36EA33-5877-415D-BB46-C7FEAE8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9A06-C41A-4217-BF29-A553D6B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54CBAB-3857-4748-8093-E93B5A9F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9A71F-82DE-47A0-AD1B-C37CDFC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535C8A-6F6B-4FE0-A80B-64EDCE26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3A15C4-DBC4-4868-BA23-E69E7F5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78A762-645E-4649-B061-6DCF9E5C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CC2882-89A6-46A0-9035-1C3E4686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C06A6-EB58-4095-92F4-4782F7E0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9EF4A-91CB-439E-99E9-A5B2492D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31DCA0-39E3-4A54-A579-194C1BBE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E98D2-2213-496F-B5E6-7BC01B6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2553A-1F0C-4AE3-92D3-A05A9E49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E5960-D8B2-4CC9-8AD4-50FE277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C4163-FD65-49EC-8162-5CE6F2C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395DC9-6DEA-494A-9C2C-34B57DA3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2DB32A-72BB-456D-9856-4D2E52CF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841F3-58D3-496B-B251-FC4EE1F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72439-F597-4330-A943-58DE7AA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53307-FA65-4137-AE93-9E78244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CE775E-94DB-4F1D-BF00-A0F6D68D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BC10-8852-4B8A-A59F-6AE94F2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CBFAF-A4FE-4FC6-B79E-98D1E4EA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FDA8-B448-405E-81A7-B0331C332A3F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73B15-89A7-4614-84F5-7189972D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6179-A6CF-4AB5-99EE-25C0F018C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BF3D-1FFE-48D1-A6F2-A149F0AE3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3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customXml" Target="../ink/ink30.xml"/><Relationship Id="rId42" Type="http://schemas.openxmlformats.org/officeDocument/2006/relationships/customXml" Target="../ink/ink41.xml"/><Relationship Id="rId63" Type="http://schemas.openxmlformats.org/officeDocument/2006/relationships/image" Target="../media/image51.png"/><Relationship Id="rId84" Type="http://schemas.openxmlformats.org/officeDocument/2006/relationships/customXml" Target="../ink/ink62.xml"/><Relationship Id="rId138" Type="http://schemas.openxmlformats.org/officeDocument/2006/relationships/customXml" Target="../ink/ink90.xml"/><Relationship Id="rId159" Type="http://schemas.openxmlformats.org/officeDocument/2006/relationships/customXml" Target="../ink/ink101.xml"/><Relationship Id="rId170" Type="http://schemas.openxmlformats.org/officeDocument/2006/relationships/image" Target="../media/image103.png"/><Relationship Id="rId191" Type="http://schemas.openxmlformats.org/officeDocument/2006/relationships/customXml" Target="../ink/ink117.xml"/><Relationship Id="rId205" Type="http://schemas.openxmlformats.org/officeDocument/2006/relationships/customXml" Target="../ink/ink124.xml"/><Relationship Id="rId107" Type="http://schemas.openxmlformats.org/officeDocument/2006/relationships/customXml" Target="../ink/ink74.xml"/><Relationship Id="rId11" Type="http://schemas.openxmlformats.org/officeDocument/2006/relationships/customXml" Target="../ink/ink25.xml"/><Relationship Id="rId32" Type="http://schemas.openxmlformats.org/officeDocument/2006/relationships/image" Target="../media/image36.png"/><Relationship Id="rId53" Type="http://schemas.openxmlformats.org/officeDocument/2006/relationships/image" Target="../media/image46.png"/><Relationship Id="rId74" Type="http://schemas.openxmlformats.org/officeDocument/2006/relationships/customXml" Target="../ink/ink57.xml"/><Relationship Id="rId128" Type="http://schemas.openxmlformats.org/officeDocument/2006/relationships/customXml" Target="../ink/ink85.xml"/><Relationship Id="rId149" Type="http://schemas.openxmlformats.org/officeDocument/2006/relationships/customXml" Target="../ink/ink96.xml"/><Relationship Id="rId5" Type="http://schemas.openxmlformats.org/officeDocument/2006/relationships/customXml" Target="../ink/ink22.xml"/><Relationship Id="rId90" Type="http://schemas.openxmlformats.org/officeDocument/2006/relationships/image" Target="../media/image64.png"/><Relationship Id="rId95" Type="http://schemas.openxmlformats.org/officeDocument/2006/relationships/customXml" Target="../ink/ink68.xml"/><Relationship Id="rId160" Type="http://schemas.openxmlformats.org/officeDocument/2006/relationships/image" Target="../media/image98.png"/><Relationship Id="rId165" Type="http://schemas.openxmlformats.org/officeDocument/2006/relationships/customXml" Target="../ink/ink104.xml"/><Relationship Id="rId181" Type="http://schemas.openxmlformats.org/officeDocument/2006/relationships/customXml" Target="../ink/ink112.xml"/><Relationship Id="rId186" Type="http://schemas.openxmlformats.org/officeDocument/2006/relationships/image" Target="../media/image111.png"/><Relationship Id="rId216" Type="http://schemas.openxmlformats.org/officeDocument/2006/relationships/image" Target="../media/image126.png"/><Relationship Id="rId211" Type="http://schemas.openxmlformats.org/officeDocument/2006/relationships/customXml" Target="../ink/ink127.xml"/><Relationship Id="rId22" Type="http://schemas.openxmlformats.org/officeDocument/2006/relationships/image" Target="../media/image31.png"/><Relationship Id="rId27" Type="http://schemas.openxmlformats.org/officeDocument/2006/relationships/customXml" Target="../ink/ink33.xml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64" Type="http://schemas.openxmlformats.org/officeDocument/2006/relationships/customXml" Target="../ink/ink52.xml"/><Relationship Id="rId69" Type="http://schemas.openxmlformats.org/officeDocument/2006/relationships/image" Target="../media/image54.png"/><Relationship Id="rId113" Type="http://schemas.openxmlformats.org/officeDocument/2006/relationships/image" Target="../media/image75.png"/><Relationship Id="rId118" Type="http://schemas.openxmlformats.org/officeDocument/2006/relationships/customXml" Target="../ink/ink80.xml"/><Relationship Id="rId134" Type="http://schemas.openxmlformats.org/officeDocument/2006/relationships/customXml" Target="../ink/ink88.xml"/><Relationship Id="rId139" Type="http://schemas.openxmlformats.org/officeDocument/2006/relationships/image" Target="../media/image88.png"/><Relationship Id="rId80" Type="http://schemas.openxmlformats.org/officeDocument/2006/relationships/customXml" Target="../ink/ink60.xml"/><Relationship Id="rId85" Type="http://schemas.openxmlformats.org/officeDocument/2006/relationships/image" Target="../media/image62.png"/><Relationship Id="rId150" Type="http://schemas.openxmlformats.org/officeDocument/2006/relationships/image" Target="../media/image93.png"/><Relationship Id="rId155" Type="http://schemas.openxmlformats.org/officeDocument/2006/relationships/customXml" Target="../ink/ink99.xml"/><Relationship Id="rId171" Type="http://schemas.openxmlformats.org/officeDocument/2006/relationships/customXml" Target="../ink/ink107.xml"/><Relationship Id="rId176" Type="http://schemas.openxmlformats.org/officeDocument/2006/relationships/image" Target="../media/image106.png"/><Relationship Id="rId192" Type="http://schemas.openxmlformats.org/officeDocument/2006/relationships/image" Target="../media/image114.png"/><Relationship Id="rId197" Type="http://schemas.openxmlformats.org/officeDocument/2006/relationships/customXml" Target="../ink/ink120.xml"/><Relationship Id="rId206" Type="http://schemas.openxmlformats.org/officeDocument/2006/relationships/image" Target="../media/image121.png"/><Relationship Id="rId201" Type="http://schemas.openxmlformats.org/officeDocument/2006/relationships/customXml" Target="../ink/ink122.xml"/><Relationship Id="rId12" Type="http://schemas.openxmlformats.org/officeDocument/2006/relationships/image" Target="../media/image26.png"/><Relationship Id="rId17" Type="http://schemas.openxmlformats.org/officeDocument/2006/relationships/customXml" Target="../ink/ink28.xml"/><Relationship Id="rId33" Type="http://schemas.openxmlformats.org/officeDocument/2006/relationships/customXml" Target="../ink/ink36.xml"/><Relationship Id="rId38" Type="http://schemas.openxmlformats.org/officeDocument/2006/relationships/customXml" Target="../ink/ink39.xml"/><Relationship Id="rId59" Type="http://schemas.openxmlformats.org/officeDocument/2006/relationships/image" Target="../media/image49.png"/><Relationship Id="rId103" Type="http://schemas.openxmlformats.org/officeDocument/2006/relationships/customXml" Target="../ink/ink72.xml"/><Relationship Id="rId108" Type="http://schemas.openxmlformats.org/officeDocument/2006/relationships/image" Target="../media/image73.png"/><Relationship Id="rId124" Type="http://schemas.openxmlformats.org/officeDocument/2006/relationships/customXml" Target="../ink/ink83.xml"/><Relationship Id="rId129" Type="http://schemas.openxmlformats.org/officeDocument/2006/relationships/image" Target="../media/image83.png"/><Relationship Id="rId54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image" Target="../media/image57.png"/><Relationship Id="rId91" Type="http://schemas.openxmlformats.org/officeDocument/2006/relationships/customXml" Target="../ink/ink66.xml"/><Relationship Id="rId96" Type="http://schemas.openxmlformats.org/officeDocument/2006/relationships/image" Target="../media/image67.png"/><Relationship Id="rId140" Type="http://schemas.openxmlformats.org/officeDocument/2006/relationships/customXml" Target="../ink/ink91.xml"/><Relationship Id="rId145" Type="http://schemas.openxmlformats.org/officeDocument/2006/relationships/customXml" Target="../ink/ink94.xml"/><Relationship Id="rId161" Type="http://schemas.openxmlformats.org/officeDocument/2006/relationships/customXml" Target="../ink/ink102.xml"/><Relationship Id="rId166" Type="http://schemas.openxmlformats.org/officeDocument/2006/relationships/image" Target="../media/image101.png"/><Relationship Id="rId182" Type="http://schemas.openxmlformats.org/officeDocument/2006/relationships/image" Target="../media/image109.png"/><Relationship Id="rId187" Type="http://schemas.openxmlformats.org/officeDocument/2006/relationships/customXml" Target="../ink/ink115.xml"/><Relationship Id="rId217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212" Type="http://schemas.openxmlformats.org/officeDocument/2006/relationships/image" Target="../media/image124.png"/><Relationship Id="rId23" Type="http://schemas.openxmlformats.org/officeDocument/2006/relationships/customXml" Target="../ink/ink31.xml"/><Relationship Id="rId28" Type="http://schemas.openxmlformats.org/officeDocument/2006/relationships/image" Target="../media/image34.png"/><Relationship Id="rId49" Type="http://schemas.openxmlformats.org/officeDocument/2006/relationships/image" Target="../media/image44.png"/><Relationship Id="rId114" Type="http://schemas.openxmlformats.org/officeDocument/2006/relationships/customXml" Target="../ink/ink78.xml"/><Relationship Id="rId119" Type="http://schemas.openxmlformats.org/officeDocument/2006/relationships/image" Target="../media/image78.png"/><Relationship Id="rId44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image" Target="../media/image52.png"/><Relationship Id="rId81" Type="http://schemas.openxmlformats.org/officeDocument/2006/relationships/image" Target="../media/image60.png"/><Relationship Id="rId86" Type="http://schemas.openxmlformats.org/officeDocument/2006/relationships/customXml" Target="../ink/ink63.xml"/><Relationship Id="rId130" Type="http://schemas.openxmlformats.org/officeDocument/2006/relationships/customXml" Target="../ink/ink86.xml"/><Relationship Id="rId135" Type="http://schemas.openxmlformats.org/officeDocument/2006/relationships/image" Target="../media/image86.png"/><Relationship Id="rId151" Type="http://schemas.openxmlformats.org/officeDocument/2006/relationships/customXml" Target="../ink/ink97.xml"/><Relationship Id="rId156" Type="http://schemas.openxmlformats.org/officeDocument/2006/relationships/image" Target="../media/image96.png"/><Relationship Id="rId177" Type="http://schemas.openxmlformats.org/officeDocument/2006/relationships/customXml" Target="../ink/ink110.xml"/><Relationship Id="rId198" Type="http://schemas.openxmlformats.org/officeDocument/2006/relationships/image" Target="../media/image117.png"/><Relationship Id="rId172" Type="http://schemas.openxmlformats.org/officeDocument/2006/relationships/image" Target="../media/image104.png"/><Relationship Id="rId193" Type="http://schemas.openxmlformats.org/officeDocument/2006/relationships/customXml" Target="../ink/ink118.xml"/><Relationship Id="rId202" Type="http://schemas.openxmlformats.org/officeDocument/2006/relationships/image" Target="../media/image119.png"/><Relationship Id="rId207" Type="http://schemas.openxmlformats.org/officeDocument/2006/relationships/customXml" Target="../ink/ink125.xml"/><Relationship Id="rId13" Type="http://schemas.openxmlformats.org/officeDocument/2006/relationships/customXml" Target="../ink/ink26.xml"/><Relationship Id="rId18" Type="http://schemas.openxmlformats.org/officeDocument/2006/relationships/image" Target="../media/image29.png"/><Relationship Id="rId39" Type="http://schemas.openxmlformats.org/officeDocument/2006/relationships/image" Target="../media/image39.png"/><Relationship Id="rId109" Type="http://schemas.openxmlformats.org/officeDocument/2006/relationships/customXml" Target="../ink/ink75.xml"/><Relationship Id="rId34" Type="http://schemas.openxmlformats.org/officeDocument/2006/relationships/image" Target="../media/image37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6" Type="http://schemas.openxmlformats.org/officeDocument/2006/relationships/customXml" Target="../ink/ink58.xml"/><Relationship Id="rId97" Type="http://schemas.openxmlformats.org/officeDocument/2006/relationships/customXml" Target="../ink/ink69.xml"/><Relationship Id="rId104" Type="http://schemas.openxmlformats.org/officeDocument/2006/relationships/image" Target="../media/image71.png"/><Relationship Id="rId120" Type="http://schemas.openxmlformats.org/officeDocument/2006/relationships/customXml" Target="../ink/ink81.xml"/><Relationship Id="rId125" Type="http://schemas.openxmlformats.org/officeDocument/2006/relationships/image" Target="../media/image81.png"/><Relationship Id="rId141" Type="http://schemas.openxmlformats.org/officeDocument/2006/relationships/customXml" Target="../ink/ink92.xml"/><Relationship Id="rId146" Type="http://schemas.openxmlformats.org/officeDocument/2006/relationships/image" Target="../media/image91.png"/><Relationship Id="rId167" Type="http://schemas.openxmlformats.org/officeDocument/2006/relationships/customXml" Target="../ink/ink105.xml"/><Relationship Id="rId188" Type="http://schemas.openxmlformats.org/officeDocument/2006/relationships/image" Target="../media/image112.png"/><Relationship Id="rId7" Type="http://schemas.openxmlformats.org/officeDocument/2006/relationships/customXml" Target="../ink/ink23.xml"/><Relationship Id="rId71" Type="http://schemas.openxmlformats.org/officeDocument/2006/relationships/image" Target="../media/image55.png"/><Relationship Id="rId92" Type="http://schemas.openxmlformats.org/officeDocument/2006/relationships/image" Target="../media/image65.png"/><Relationship Id="rId162" Type="http://schemas.openxmlformats.org/officeDocument/2006/relationships/image" Target="../media/image99.png"/><Relationship Id="rId183" Type="http://schemas.openxmlformats.org/officeDocument/2006/relationships/customXml" Target="../ink/ink113.xml"/><Relationship Id="rId213" Type="http://schemas.openxmlformats.org/officeDocument/2006/relationships/customXml" Target="../ink/ink128.xml"/><Relationship Id="rId218" Type="http://schemas.openxmlformats.org/officeDocument/2006/relationships/image" Target="../media/image127.png"/><Relationship Id="rId2" Type="http://schemas.openxmlformats.org/officeDocument/2006/relationships/image" Target="../media/image1.png"/><Relationship Id="rId29" Type="http://schemas.openxmlformats.org/officeDocument/2006/relationships/customXml" Target="../ink/ink34.xml"/><Relationship Id="rId24" Type="http://schemas.openxmlformats.org/officeDocument/2006/relationships/image" Target="../media/image32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66" Type="http://schemas.openxmlformats.org/officeDocument/2006/relationships/customXml" Target="../ink/ink53.xml"/><Relationship Id="rId87" Type="http://schemas.openxmlformats.org/officeDocument/2006/relationships/image" Target="../media/image63.png"/><Relationship Id="rId110" Type="http://schemas.openxmlformats.org/officeDocument/2006/relationships/image" Target="../media/image74.png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9.xml"/><Relationship Id="rId157" Type="http://schemas.openxmlformats.org/officeDocument/2006/relationships/customXml" Target="../ink/ink100.xml"/><Relationship Id="rId178" Type="http://schemas.openxmlformats.org/officeDocument/2006/relationships/image" Target="../media/image107.png"/><Relationship Id="rId61" Type="http://schemas.openxmlformats.org/officeDocument/2006/relationships/image" Target="../media/image50.png"/><Relationship Id="rId82" Type="http://schemas.openxmlformats.org/officeDocument/2006/relationships/customXml" Target="../ink/ink61.xml"/><Relationship Id="rId152" Type="http://schemas.openxmlformats.org/officeDocument/2006/relationships/image" Target="../media/image94.png"/><Relationship Id="rId173" Type="http://schemas.openxmlformats.org/officeDocument/2006/relationships/customXml" Target="../ink/ink108.xml"/><Relationship Id="rId194" Type="http://schemas.openxmlformats.org/officeDocument/2006/relationships/image" Target="../media/image115.png"/><Relationship Id="rId199" Type="http://schemas.openxmlformats.org/officeDocument/2006/relationships/customXml" Target="../ink/ink121.xml"/><Relationship Id="rId203" Type="http://schemas.openxmlformats.org/officeDocument/2006/relationships/customXml" Target="../ink/ink123.xml"/><Relationship Id="rId208" Type="http://schemas.openxmlformats.org/officeDocument/2006/relationships/image" Target="../media/image122.png"/><Relationship Id="rId19" Type="http://schemas.openxmlformats.org/officeDocument/2006/relationships/customXml" Target="../ink/ink29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7.xml"/><Relationship Id="rId56" Type="http://schemas.openxmlformats.org/officeDocument/2006/relationships/customXml" Target="../ink/ink48.xml"/><Relationship Id="rId77" Type="http://schemas.openxmlformats.org/officeDocument/2006/relationships/image" Target="../media/image58.png"/><Relationship Id="rId100" Type="http://schemas.openxmlformats.org/officeDocument/2006/relationships/image" Target="../media/image69.png"/><Relationship Id="rId105" Type="http://schemas.openxmlformats.org/officeDocument/2006/relationships/customXml" Target="../ink/ink73.xml"/><Relationship Id="rId126" Type="http://schemas.openxmlformats.org/officeDocument/2006/relationships/customXml" Target="../ink/ink84.xml"/><Relationship Id="rId147" Type="http://schemas.openxmlformats.org/officeDocument/2006/relationships/customXml" Target="../ink/ink95.xml"/><Relationship Id="rId168" Type="http://schemas.openxmlformats.org/officeDocument/2006/relationships/image" Target="../media/image102.png"/><Relationship Id="rId8" Type="http://schemas.openxmlformats.org/officeDocument/2006/relationships/image" Target="../media/image24.png"/><Relationship Id="rId51" Type="http://schemas.openxmlformats.org/officeDocument/2006/relationships/image" Target="../media/image45.png"/><Relationship Id="rId72" Type="http://schemas.openxmlformats.org/officeDocument/2006/relationships/customXml" Target="../ink/ink56.xml"/><Relationship Id="rId93" Type="http://schemas.openxmlformats.org/officeDocument/2006/relationships/customXml" Target="../ink/ink67.xml"/><Relationship Id="rId98" Type="http://schemas.openxmlformats.org/officeDocument/2006/relationships/image" Target="../media/image68.png"/><Relationship Id="rId121" Type="http://schemas.openxmlformats.org/officeDocument/2006/relationships/image" Target="../media/image79.png"/><Relationship Id="rId142" Type="http://schemas.openxmlformats.org/officeDocument/2006/relationships/image" Target="../media/image89.png"/><Relationship Id="rId163" Type="http://schemas.openxmlformats.org/officeDocument/2006/relationships/customXml" Target="../ink/ink103.xml"/><Relationship Id="rId184" Type="http://schemas.openxmlformats.org/officeDocument/2006/relationships/image" Target="../media/image110.png"/><Relationship Id="rId189" Type="http://schemas.openxmlformats.org/officeDocument/2006/relationships/customXml" Target="../ink/ink116.xml"/><Relationship Id="rId3" Type="http://schemas.openxmlformats.org/officeDocument/2006/relationships/customXml" Target="../ink/ink21.xml"/><Relationship Id="rId214" Type="http://schemas.openxmlformats.org/officeDocument/2006/relationships/image" Target="../media/image125.png"/><Relationship Id="rId25" Type="http://schemas.openxmlformats.org/officeDocument/2006/relationships/customXml" Target="../ink/ink32.xml"/><Relationship Id="rId46" Type="http://schemas.openxmlformats.org/officeDocument/2006/relationships/customXml" Target="../ink/ink43.xml"/><Relationship Id="rId67" Type="http://schemas.openxmlformats.org/officeDocument/2006/relationships/image" Target="../media/image53.png"/><Relationship Id="rId116" Type="http://schemas.openxmlformats.org/officeDocument/2006/relationships/customXml" Target="../ink/ink79.xml"/><Relationship Id="rId137" Type="http://schemas.openxmlformats.org/officeDocument/2006/relationships/image" Target="../media/image87.png"/><Relationship Id="rId158" Type="http://schemas.openxmlformats.org/officeDocument/2006/relationships/image" Target="../media/image97.png"/><Relationship Id="rId20" Type="http://schemas.openxmlformats.org/officeDocument/2006/relationships/image" Target="../media/image30.png"/><Relationship Id="rId41" Type="http://schemas.openxmlformats.org/officeDocument/2006/relationships/image" Target="../media/image40.png"/><Relationship Id="rId62" Type="http://schemas.openxmlformats.org/officeDocument/2006/relationships/customXml" Target="../ink/ink51.xml"/><Relationship Id="rId83" Type="http://schemas.openxmlformats.org/officeDocument/2006/relationships/image" Target="../media/image61.png"/><Relationship Id="rId88" Type="http://schemas.openxmlformats.org/officeDocument/2006/relationships/customXml" Target="../ink/ink64.xml"/><Relationship Id="rId111" Type="http://schemas.openxmlformats.org/officeDocument/2006/relationships/customXml" Target="../ink/ink76.xml"/><Relationship Id="rId132" Type="http://schemas.openxmlformats.org/officeDocument/2006/relationships/customXml" Target="../ink/ink87.xml"/><Relationship Id="rId153" Type="http://schemas.openxmlformats.org/officeDocument/2006/relationships/customXml" Target="../ink/ink98.xml"/><Relationship Id="rId174" Type="http://schemas.openxmlformats.org/officeDocument/2006/relationships/image" Target="../media/image105.png"/><Relationship Id="rId179" Type="http://schemas.openxmlformats.org/officeDocument/2006/relationships/customXml" Target="../ink/ink111.xml"/><Relationship Id="rId195" Type="http://schemas.openxmlformats.org/officeDocument/2006/relationships/customXml" Target="../ink/ink119.xml"/><Relationship Id="rId209" Type="http://schemas.openxmlformats.org/officeDocument/2006/relationships/customXml" Target="../ink/ink126.xml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15" Type="http://schemas.openxmlformats.org/officeDocument/2006/relationships/customXml" Target="../ink/ink27.xml"/><Relationship Id="rId36" Type="http://schemas.openxmlformats.org/officeDocument/2006/relationships/customXml" Target="../ink/ink38.xml"/><Relationship Id="rId57" Type="http://schemas.openxmlformats.org/officeDocument/2006/relationships/image" Target="../media/image48.png"/><Relationship Id="rId106" Type="http://schemas.openxmlformats.org/officeDocument/2006/relationships/image" Target="../media/image72.png"/><Relationship Id="rId127" Type="http://schemas.openxmlformats.org/officeDocument/2006/relationships/image" Target="../media/image82.png"/><Relationship Id="rId10" Type="http://schemas.openxmlformats.org/officeDocument/2006/relationships/image" Target="../media/image25.png"/><Relationship Id="rId31" Type="http://schemas.openxmlformats.org/officeDocument/2006/relationships/customXml" Target="../ink/ink35.xml"/><Relationship Id="rId52" Type="http://schemas.openxmlformats.org/officeDocument/2006/relationships/customXml" Target="../ink/ink46.xml"/><Relationship Id="rId73" Type="http://schemas.openxmlformats.org/officeDocument/2006/relationships/image" Target="../media/image56.png"/><Relationship Id="rId78" Type="http://schemas.openxmlformats.org/officeDocument/2006/relationships/customXml" Target="../ink/ink59.xml"/><Relationship Id="rId94" Type="http://schemas.openxmlformats.org/officeDocument/2006/relationships/image" Target="../media/image66.png"/><Relationship Id="rId99" Type="http://schemas.openxmlformats.org/officeDocument/2006/relationships/customXml" Target="../ink/ink70.xml"/><Relationship Id="rId101" Type="http://schemas.openxmlformats.org/officeDocument/2006/relationships/customXml" Target="../ink/ink71.xml"/><Relationship Id="rId122" Type="http://schemas.openxmlformats.org/officeDocument/2006/relationships/customXml" Target="../ink/ink82.xml"/><Relationship Id="rId143" Type="http://schemas.openxmlformats.org/officeDocument/2006/relationships/customXml" Target="../ink/ink93.xml"/><Relationship Id="rId148" Type="http://schemas.openxmlformats.org/officeDocument/2006/relationships/image" Target="../media/image92.png"/><Relationship Id="rId164" Type="http://schemas.openxmlformats.org/officeDocument/2006/relationships/image" Target="../media/image100.png"/><Relationship Id="rId169" Type="http://schemas.openxmlformats.org/officeDocument/2006/relationships/customXml" Target="../ink/ink106.xml"/><Relationship Id="rId185" Type="http://schemas.openxmlformats.org/officeDocument/2006/relationships/customXml" Target="../ink/ink114.xml"/><Relationship Id="rId4" Type="http://schemas.openxmlformats.org/officeDocument/2006/relationships/image" Target="../media/image22.png"/><Relationship Id="rId9" Type="http://schemas.openxmlformats.org/officeDocument/2006/relationships/customXml" Target="../ink/ink24.xml"/><Relationship Id="rId180" Type="http://schemas.openxmlformats.org/officeDocument/2006/relationships/image" Target="../media/image108.png"/><Relationship Id="rId210" Type="http://schemas.openxmlformats.org/officeDocument/2006/relationships/image" Target="../media/image123.png"/><Relationship Id="rId215" Type="http://schemas.openxmlformats.org/officeDocument/2006/relationships/customXml" Target="../ink/ink129.xml"/><Relationship Id="rId26" Type="http://schemas.openxmlformats.org/officeDocument/2006/relationships/image" Target="../media/image33.png"/><Relationship Id="rId47" Type="http://schemas.openxmlformats.org/officeDocument/2006/relationships/image" Target="../media/image43.png"/><Relationship Id="rId68" Type="http://schemas.openxmlformats.org/officeDocument/2006/relationships/customXml" Target="../ink/ink54.xml"/><Relationship Id="rId89" Type="http://schemas.openxmlformats.org/officeDocument/2006/relationships/customXml" Target="../ink/ink65.xml"/><Relationship Id="rId112" Type="http://schemas.openxmlformats.org/officeDocument/2006/relationships/customXml" Target="../ink/ink77.xml"/><Relationship Id="rId133" Type="http://schemas.openxmlformats.org/officeDocument/2006/relationships/image" Target="../media/image85.png"/><Relationship Id="rId154" Type="http://schemas.openxmlformats.org/officeDocument/2006/relationships/image" Target="../media/image95.png"/><Relationship Id="rId175" Type="http://schemas.openxmlformats.org/officeDocument/2006/relationships/customXml" Target="../ink/ink109.xml"/><Relationship Id="rId196" Type="http://schemas.openxmlformats.org/officeDocument/2006/relationships/image" Target="../media/image116.png"/><Relationship Id="rId200" Type="http://schemas.openxmlformats.org/officeDocument/2006/relationships/image" Target="../media/image118.png"/><Relationship Id="rId16" Type="http://schemas.openxmlformats.org/officeDocument/2006/relationships/image" Target="../media/image28.png"/><Relationship Id="rId37" Type="http://schemas.openxmlformats.org/officeDocument/2006/relationships/image" Target="../media/image38.png"/><Relationship Id="rId58" Type="http://schemas.openxmlformats.org/officeDocument/2006/relationships/customXml" Target="../ink/ink49.xml"/><Relationship Id="rId79" Type="http://schemas.openxmlformats.org/officeDocument/2006/relationships/image" Target="../media/image59.png"/><Relationship Id="rId102" Type="http://schemas.openxmlformats.org/officeDocument/2006/relationships/image" Target="../media/image70.png"/><Relationship Id="rId123" Type="http://schemas.openxmlformats.org/officeDocument/2006/relationships/image" Target="../media/image80.png"/><Relationship Id="rId14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88084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212512" y="204765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778263" y="4546833"/>
            <a:ext cx="19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 de la banque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27069-8C3E-4971-852B-1578B43C8380}"/>
              </a:ext>
            </a:extLst>
          </p:cNvPr>
          <p:cNvSpPr txBox="1"/>
          <p:nvPr/>
        </p:nvSpPr>
        <p:spPr>
          <a:xfrm>
            <a:off x="8750376" y="4546833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Opérateur de maintenance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3296833" y="1173595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Consulter le solde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3204554" y="2408503"/>
            <a:ext cx="2162962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Déposer de l’argent sur son compte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3296833" y="3866790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Retirer de l’argent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4680674" y="5731319"/>
            <a:ext cx="203712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S’authentifier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A7E337-0C3E-4CDF-A192-0CADF42CDDFE}"/>
              </a:ext>
            </a:extLst>
          </p:cNvPr>
          <p:cNvSpPr/>
          <p:nvPr/>
        </p:nvSpPr>
        <p:spPr>
          <a:xfrm>
            <a:off x="6570718" y="1603139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Récupérer des cartes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B1EE751-43A8-403B-948B-E63C19F2BF05}"/>
              </a:ext>
            </a:extLst>
          </p:cNvPr>
          <p:cNvSpPr/>
          <p:nvPr/>
        </p:nvSpPr>
        <p:spPr>
          <a:xfrm>
            <a:off x="6519429" y="2725987"/>
            <a:ext cx="1896169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 le distributeur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0FCD4F-464D-4B25-A90A-ADE40780FED5}"/>
              </a:ext>
            </a:extLst>
          </p:cNvPr>
          <p:cNvSpPr/>
          <p:nvPr/>
        </p:nvSpPr>
        <p:spPr>
          <a:xfrm>
            <a:off x="6570718" y="3952942"/>
            <a:ext cx="1793588" cy="78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Collecter les fonds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698F4DA-6CAC-443A-83A4-F59478660EE6}"/>
              </a:ext>
            </a:extLst>
          </p:cNvPr>
          <p:cNvGrpSpPr/>
          <p:nvPr/>
        </p:nvGrpSpPr>
        <p:grpSpPr>
          <a:xfrm>
            <a:off x="4471240" y="1719198"/>
            <a:ext cx="2391120" cy="4119120"/>
            <a:chOff x="4471240" y="1719198"/>
            <a:chExt cx="2391120" cy="41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14:cNvPr>
                <p14:cNvContentPartPr/>
                <p14:nvPr/>
              </p14:nvContentPartPr>
              <p14:xfrm>
                <a:off x="4471240" y="4655358"/>
                <a:ext cx="467280" cy="115164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7163050F-84F3-43D5-B795-F68644BF07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2600" y="4646718"/>
                  <a:ext cx="48492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14:cNvPr>
                <p14:cNvContentPartPr/>
                <p14:nvPr/>
              </p14:nvContentPartPr>
              <p14:xfrm>
                <a:off x="4865440" y="5693598"/>
                <a:ext cx="140040" cy="14472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36F11AF5-5396-4588-B204-BA85EF6C58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56440" y="5684958"/>
                  <a:ext cx="157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14:cNvPr>
                <p14:cNvContentPartPr/>
                <p14:nvPr/>
              </p14:nvContentPartPr>
              <p14:xfrm>
                <a:off x="4924480" y="3145518"/>
                <a:ext cx="467280" cy="255240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12A5E7D2-CA4A-4D1C-9B91-DB550E7AEC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5480" y="3136518"/>
                  <a:ext cx="484920" cy="25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14:cNvPr>
                <p14:cNvContentPartPr/>
                <p14:nvPr/>
              </p14:nvContentPartPr>
              <p14:xfrm>
                <a:off x="5234800" y="5550678"/>
                <a:ext cx="249120" cy="16596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B5813153-0AB0-472C-AD10-94372DC202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5800" y="5541678"/>
                  <a:ext cx="266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14:cNvPr>
                <p14:cNvContentPartPr/>
                <p14:nvPr/>
              </p14:nvContentPartPr>
              <p14:xfrm>
                <a:off x="5075320" y="1719198"/>
                <a:ext cx="638640" cy="396432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EDAC3F7-95D0-4693-8D08-5403758FD8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680" y="1710558"/>
                  <a:ext cx="656280" cy="39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14:cNvPr>
                <p14:cNvContentPartPr/>
                <p14:nvPr/>
              </p14:nvContentPartPr>
              <p14:xfrm>
                <a:off x="5528200" y="5536278"/>
                <a:ext cx="237600" cy="15840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562C858C-FEB6-4AF6-9ACF-86490C70E3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560" y="5527638"/>
                  <a:ext cx="255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14:cNvPr>
                <p14:cNvContentPartPr/>
                <p14:nvPr/>
              </p14:nvContentPartPr>
              <p14:xfrm>
                <a:off x="5752480" y="2113758"/>
                <a:ext cx="799560" cy="3472200"/>
              </p14:xfrm>
            </p:contentPart>
          </mc:Choice>
          <mc:Fallback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7A0DC079-C5DF-44B5-A454-C92A4992E8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43840" y="2104758"/>
                  <a:ext cx="817200" cy="34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14:cNvPr>
                <p14:cNvContentPartPr/>
                <p14:nvPr/>
              </p14:nvContentPartPr>
              <p14:xfrm>
                <a:off x="5746360" y="5432238"/>
                <a:ext cx="180720" cy="165960"/>
              </p14:xfrm>
            </p:contentPart>
          </mc:Choice>
          <mc:Fallback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949ADB04-F23C-4EAB-98C2-327A1B4DD3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37720" y="5423598"/>
                  <a:ext cx="198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14:cNvPr>
                <p14:cNvContentPartPr/>
                <p14:nvPr/>
              </p14:nvContentPartPr>
              <p14:xfrm>
                <a:off x="6057400" y="3313278"/>
                <a:ext cx="511560" cy="22651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5CCEB10-5543-4367-92F2-34281E4774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8400" y="3304638"/>
                  <a:ext cx="529200" cy="22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14:cNvPr>
                <p14:cNvContentPartPr/>
                <p14:nvPr/>
              </p14:nvContentPartPr>
              <p14:xfrm>
                <a:off x="5981440" y="5452398"/>
                <a:ext cx="234720" cy="2228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936346-C952-484D-B447-BF5073D518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72440" y="5443758"/>
                  <a:ext cx="252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14:cNvPr>
                <p14:cNvContentPartPr/>
                <p14:nvPr/>
              </p14:nvContentPartPr>
              <p14:xfrm>
                <a:off x="6418120" y="4638798"/>
                <a:ext cx="444240" cy="111744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56DB8789-631A-4394-9693-3ABA7C0508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09480" y="4629798"/>
                  <a:ext cx="461880" cy="11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14:cNvPr>
                <p14:cNvContentPartPr/>
                <p14:nvPr/>
              </p14:nvContentPartPr>
              <p14:xfrm>
                <a:off x="6383560" y="5603238"/>
                <a:ext cx="212760" cy="1702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C3746126-99CF-4A02-A947-E046A1B9E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74560" y="5594598"/>
                  <a:ext cx="23040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8763C2A9-923B-47E4-9299-61E924BB05A3}"/>
              </a:ext>
            </a:extLst>
          </p:cNvPr>
          <p:cNvSpPr txBox="1"/>
          <p:nvPr/>
        </p:nvSpPr>
        <p:spPr>
          <a:xfrm>
            <a:off x="878476" y="5981658"/>
            <a:ext cx="36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Include</a:t>
            </a:r>
            <a:r>
              <a:rPr lang="fr-FR" dirty="0"/>
              <a:t> pour toutes les flèches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919199" y="209591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DAB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14:cNvPr>
              <p14:cNvContentPartPr/>
              <p14:nvPr/>
            </p14:nvContentPartPr>
            <p14:xfrm>
              <a:off x="1037920" y="1803078"/>
              <a:ext cx="1705680" cy="2652480"/>
            </p14:xfrm>
          </p:contentPart>
        </mc:Choice>
        <mc:Fallback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887E38C7-2B40-49B3-92D1-C987A0B3BB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8920" y="1794078"/>
                <a:ext cx="1723320" cy="267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e 69">
            <a:extLst>
              <a:ext uri="{FF2B5EF4-FFF2-40B4-BE49-F238E27FC236}">
                <a16:creationId xmlns:a16="http://schemas.microsoft.com/office/drawing/2014/main" id="{458F9870-6536-4E79-ACDD-E2310386498C}"/>
              </a:ext>
            </a:extLst>
          </p:cNvPr>
          <p:cNvGrpSpPr/>
          <p:nvPr/>
        </p:nvGrpSpPr>
        <p:grpSpPr>
          <a:xfrm>
            <a:off x="8361040" y="1744038"/>
            <a:ext cx="2461680" cy="2853360"/>
            <a:chOff x="8361040" y="1744038"/>
            <a:chExt cx="2461680" cy="28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14:cNvPr>
                <p14:cNvContentPartPr/>
                <p14:nvPr/>
              </p14:nvContentPartPr>
              <p14:xfrm>
                <a:off x="9260680" y="1744038"/>
                <a:ext cx="1562040" cy="285336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EC51BEA4-E273-4514-A60B-7BD8E172CD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1680" y="1735038"/>
                  <a:ext cx="1579680" cy="28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14:cNvPr>
                <p14:cNvContentPartPr/>
                <p14:nvPr/>
              </p14:nvContentPartPr>
              <p14:xfrm>
                <a:off x="8361040" y="2066598"/>
                <a:ext cx="925920" cy="34128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AE618C3B-A82D-4FA4-ACC4-FD90AD080E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2040" y="2057598"/>
                  <a:ext cx="94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14:cNvPr>
                <p14:cNvContentPartPr/>
                <p14:nvPr/>
              </p14:nvContentPartPr>
              <p14:xfrm>
                <a:off x="8415400" y="3018798"/>
                <a:ext cx="838080" cy="6876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B0E676D2-4A19-41A4-9520-5246BD3FC4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6760" y="3009798"/>
                  <a:ext cx="85572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14:cNvPr>
              <p14:cNvContentPartPr/>
              <p14:nvPr/>
            </p14:nvContentPartPr>
            <p14:xfrm>
              <a:off x="8336200" y="3631878"/>
              <a:ext cx="1009080" cy="601200"/>
            </p14:xfrm>
          </p:contentPart>
        </mc:Choice>
        <mc:Fallback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9F8F570B-1F0C-469E-BE6E-F00720D4CA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7560" y="3623238"/>
                <a:ext cx="102672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14:cNvPr>
              <p14:cNvContentPartPr/>
              <p14:nvPr/>
            </p14:nvContentPartPr>
            <p14:xfrm>
              <a:off x="2440840" y="1714158"/>
              <a:ext cx="892080" cy="492120"/>
            </p14:xfrm>
          </p:contentPart>
        </mc:Choice>
        <mc:Fallback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73F415A8-EDB6-4A60-9732-294B913BC9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32200" y="1705518"/>
                <a:ext cx="9097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14:cNvPr>
              <p14:cNvContentPartPr/>
              <p14:nvPr/>
            </p14:nvContentPartPr>
            <p14:xfrm>
              <a:off x="2718040" y="2919078"/>
              <a:ext cx="553320" cy="92520"/>
            </p14:xfrm>
          </p:contentPart>
        </mc:Choice>
        <mc:Fallback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6113DFA1-0125-489A-9DC5-14BDFD8CFA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09040" y="2910438"/>
                <a:ext cx="57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14:cNvPr>
              <p14:cNvContentPartPr/>
              <p14:nvPr/>
            </p14:nvContentPartPr>
            <p14:xfrm>
              <a:off x="2583760" y="3866958"/>
              <a:ext cx="751680" cy="271800"/>
            </p14:xfrm>
          </p:contentPart>
        </mc:Choice>
        <mc:Fallback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D1814F97-CF2B-4ED6-AA1C-951E6A1CD3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74760" y="3858318"/>
                <a:ext cx="76932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09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3D50D49-CD22-431F-8670-B087A634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293615" y="1962369"/>
            <a:ext cx="1793588" cy="2299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12B32-5738-469D-A473-257A9E105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9142699" y="159277"/>
            <a:ext cx="1793588" cy="22992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4523DDB-238E-413C-ACFC-D2297C8F3DBC}"/>
              </a:ext>
            </a:extLst>
          </p:cNvPr>
          <p:cNvSpPr txBox="1"/>
          <p:nvPr/>
        </p:nvSpPr>
        <p:spPr>
          <a:xfrm>
            <a:off x="806336" y="4272284"/>
            <a:ext cx="76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Usager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51A8B4-5FBB-4EA3-9B99-F4F12A57AC4F}"/>
              </a:ext>
            </a:extLst>
          </p:cNvPr>
          <p:cNvSpPr/>
          <p:nvPr/>
        </p:nvSpPr>
        <p:spPr>
          <a:xfrm>
            <a:off x="2386676" y="1401037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0EE00-9E99-4262-ABC5-32B2D8A193B6}"/>
              </a:ext>
            </a:extLst>
          </p:cNvPr>
          <p:cNvSpPr/>
          <p:nvPr/>
        </p:nvSpPr>
        <p:spPr>
          <a:xfrm>
            <a:off x="4664178" y="1038083"/>
            <a:ext cx="1128311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livre spécial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DC98A-3FDC-4C08-BE58-65D782904245}"/>
              </a:ext>
            </a:extLst>
          </p:cNvPr>
          <p:cNvSpPr/>
          <p:nvPr/>
        </p:nvSpPr>
        <p:spPr>
          <a:xfrm>
            <a:off x="4756410" y="1744064"/>
            <a:ext cx="103607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journal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316D66-DE54-4053-BC05-97B8774FDDEB}"/>
              </a:ext>
            </a:extLst>
          </p:cNvPr>
          <p:cNvSpPr/>
          <p:nvPr/>
        </p:nvSpPr>
        <p:spPr>
          <a:xfrm>
            <a:off x="2380314" y="350624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sur poste informatique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2787331" y="211565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- Bibliothèque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6C59D4D-0890-4866-A0C2-BEE791D85670}"/>
              </a:ext>
            </a:extLst>
          </p:cNvPr>
          <p:cNvSpPr/>
          <p:nvPr/>
        </p:nvSpPr>
        <p:spPr>
          <a:xfrm>
            <a:off x="3296807" y="2239433"/>
            <a:ext cx="1793588" cy="74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selon type document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3AE829E-0386-48E9-AC14-1FED181E05BA}"/>
              </a:ext>
            </a:extLst>
          </p:cNvPr>
          <p:cNvSpPr/>
          <p:nvPr/>
        </p:nvSpPr>
        <p:spPr>
          <a:xfrm>
            <a:off x="4310775" y="2914360"/>
            <a:ext cx="1696708" cy="616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auteur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5C4B8A-43D5-4F00-AD62-7D0A87F63BDE}"/>
              </a:ext>
            </a:extLst>
          </p:cNvPr>
          <p:cNvSpPr/>
          <p:nvPr/>
        </p:nvSpPr>
        <p:spPr>
          <a:xfrm>
            <a:off x="4238652" y="3886347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côte du document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F67C4B-BDE2-4D78-9C5C-B5BD5AA8082D}"/>
              </a:ext>
            </a:extLst>
          </p:cNvPr>
          <p:cNvSpPr/>
          <p:nvPr/>
        </p:nvSpPr>
        <p:spPr>
          <a:xfrm>
            <a:off x="3211336" y="4890229"/>
            <a:ext cx="1696708" cy="693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séquentiellement par référence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A3F4F7-D362-4925-AC25-DD4521500BBC}"/>
              </a:ext>
            </a:extLst>
          </p:cNvPr>
          <p:cNvGrpSpPr/>
          <p:nvPr/>
        </p:nvGrpSpPr>
        <p:grpSpPr>
          <a:xfrm>
            <a:off x="3498090" y="1718838"/>
            <a:ext cx="1274400" cy="218880"/>
            <a:chOff x="4085320" y="1718838"/>
            <a:chExt cx="12744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14:cNvPr>
                <p14:cNvContentPartPr/>
                <p14:nvPr/>
              </p14:nvContentPartPr>
              <p14:xfrm>
                <a:off x="4085320" y="1718838"/>
                <a:ext cx="1274400" cy="20088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FFE2A17-60AE-4F89-943B-156CBE0B8F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6680" y="1709838"/>
                  <a:ext cx="129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14:cNvPr>
                <p14:cNvContentPartPr/>
                <p14:nvPr/>
              </p14:nvContentPartPr>
              <p14:xfrm>
                <a:off x="5260000" y="1853838"/>
                <a:ext cx="72360" cy="8388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A68D4B6-7367-4F76-B799-616AA061A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1000" y="1844838"/>
                  <a:ext cx="90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0BA34F7-3BF7-43D7-B40A-FC82599B2975}"/>
              </a:ext>
            </a:extLst>
          </p:cNvPr>
          <p:cNvGrpSpPr/>
          <p:nvPr/>
        </p:nvGrpSpPr>
        <p:grpSpPr>
          <a:xfrm>
            <a:off x="3455970" y="1349838"/>
            <a:ext cx="1246680" cy="135360"/>
            <a:chOff x="4043200" y="1349838"/>
            <a:chExt cx="124668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14:cNvPr>
                <p14:cNvContentPartPr/>
                <p14:nvPr/>
              </p14:nvContentPartPr>
              <p14:xfrm>
                <a:off x="4043200" y="1369998"/>
                <a:ext cx="1194120" cy="11520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16B97A74-5F25-4A6A-8EEB-C05F2E73B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34560" y="1360998"/>
                  <a:ext cx="121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14:cNvPr>
                <p14:cNvContentPartPr/>
                <p14:nvPr/>
              </p14:nvContentPartPr>
              <p14:xfrm>
                <a:off x="5184400" y="1349838"/>
                <a:ext cx="105480" cy="9756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43E8E462-2EE0-4D2A-A9C7-3A3139CAFD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5400" y="1340838"/>
                  <a:ext cx="12312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Ellipse 52">
            <a:extLst>
              <a:ext uri="{FF2B5EF4-FFF2-40B4-BE49-F238E27FC236}">
                <a16:creationId xmlns:a16="http://schemas.microsoft.com/office/drawing/2014/main" id="{F1DDF094-AF79-479D-B153-CEBCD16238D0}"/>
              </a:ext>
            </a:extLst>
          </p:cNvPr>
          <p:cNvSpPr/>
          <p:nvPr/>
        </p:nvSpPr>
        <p:spPr>
          <a:xfrm>
            <a:off x="5095243" y="5042657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sa carte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234E729-BC27-484D-8984-E69ED770FB15}"/>
              </a:ext>
            </a:extLst>
          </p:cNvPr>
          <p:cNvSpPr txBox="1"/>
          <p:nvPr/>
        </p:nvSpPr>
        <p:spPr>
          <a:xfrm>
            <a:off x="10484272" y="83273"/>
            <a:ext cx="904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Employé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5AA79DF-1ED7-4197-9D63-3E5F7ADC9531}"/>
              </a:ext>
            </a:extLst>
          </p:cNvPr>
          <p:cNvSpPr/>
          <p:nvPr/>
        </p:nvSpPr>
        <p:spPr>
          <a:xfrm>
            <a:off x="3514987" y="624790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Fournir document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FE22E0F-79B9-43EB-BA80-0CC1A53C5121}"/>
              </a:ext>
            </a:extLst>
          </p:cNvPr>
          <p:cNvSpPr/>
          <p:nvPr/>
        </p:nvSpPr>
        <p:spPr>
          <a:xfrm>
            <a:off x="5347207" y="612171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Emprunter livre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48C27A7-24EF-42D9-925D-AB8940729715}"/>
              </a:ext>
            </a:extLst>
          </p:cNvPr>
          <p:cNvSpPr/>
          <p:nvPr/>
        </p:nvSpPr>
        <p:spPr>
          <a:xfrm>
            <a:off x="8793037" y="4449473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l’emprunt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FEAD384-106D-4B77-AA6D-827C7F160B41}"/>
              </a:ext>
            </a:extLst>
          </p:cNvPr>
          <p:cNvGrpSpPr/>
          <p:nvPr/>
        </p:nvGrpSpPr>
        <p:grpSpPr>
          <a:xfrm>
            <a:off x="3934480" y="1300158"/>
            <a:ext cx="90000" cy="91440"/>
            <a:chOff x="3934480" y="1300158"/>
            <a:chExt cx="9000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14:cNvPr>
                <p14:cNvContentPartPr/>
                <p14:nvPr/>
              </p14:nvContentPartPr>
              <p14:xfrm>
                <a:off x="3934480" y="1300158"/>
                <a:ext cx="16560" cy="7524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310C189-3C42-4DD6-B8B2-1FC4F02B2A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5480" y="1291158"/>
                  <a:ext cx="34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14:cNvPr>
                <p14:cNvContentPartPr/>
                <p14:nvPr/>
              </p14:nvContentPartPr>
              <p14:xfrm>
                <a:off x="4001440" y="1300158"/>
                <a:ext cx="23040" cy="9144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05D706F-0054-4865-8711-DD31E3EACE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2440" y="1291158"/>
                  <a:ext cx="40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14:cNvPr>
                <p14:cNvContentPartPr/>
                <p14:nvPr/>
              </p14:nvContentPartPr>
              <p14:xfrm>
                <a:off x="3959320" y="1341918"/>
                <a:ext cx="23040" cy="36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CC90DD3-D336-4305-8358-C282B0DF4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320" y="1333278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14:cNvPr>
                <p14:cNvContentPartPr/>
                <p14:nvPr/>
              </p14:nvContentPartPr>
              <p14:xfrm>
                <a:off x="3993160" y="1341918"/>
                <a:ext cx="360" cy="36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558496E7-605C-4CDE-918B-C3E2133388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4160" y="133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E0FA0ED-463A-41AA-8499-046FEBF1BA73}"/>
              </a:ext>
            </a:extLst>
          </p:cNvPr>
          <p:cNvGrpSpPr/>
          <p:nvPr/>
        </p:nvGrpSpPr>
        <p:grpSpPr>
          <a:xfrm>
            <a:off x="3908920" y="1845558"/>
            <a:ext cx="84240" cy="108360"/>
            <a:chOff x="3908920" y="1845558"/>
            <a:chExt cx="8424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14:cNvPr>
                <p14:cNvContentPartPr/>
                <p14:nvPr/>
              </p14:nvContentPartPr>
              <p14:xfrm>
                <a:off x="3908920" y="1845558"/>
                <a:ext cx="17280" cy="1083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8F5E224F-48BC-4B9D-BA68-DD73207A2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0280" y="1836558"/>
                  <a:ext cx="3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14:cNvPr>
                <p14:cNvContentPartPr/>
                <p14:nvPr/>
              </p14:nvContentPartPr>
              <p14:xfrm>
                <a:off x="3979120" y="1853838"/>
                <a:ext cx="14040" cy="9468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FB61217-97D7-4B21-860E-48BEC47958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0480" y="1844838"/>
                  <a:ext cx="3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14:cNvPr>
                <p14:cNvContentPartPr/>
                <p14:nvPr/>
              </p14:nvContentPartPr>
              <p14:xfrm>
                <a:off x="3917560" y="1895598"/>
                <a:ext cx="60840" cy="5400"/>
              </p14:xfrm>
            </p:contentPart>
          </mc:Choice>
          <mc:Fallback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34F15B11-7FDC-4F3E-B277-494B79279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08920" y="1886958"/>
                  <a:ext cx="78480" cy="2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Ellipse 66">
            <a:extLst>
              <a:ext uri="{FF2B5EF4-FFF2-40B4-BE49-F238E27FC236}">
                <a16:creationId xmlns:a16="http://schemas.microsoft.com/office/drawing/2014/main" id="{3FA879CA-3B0C-4DBF-995D-6AEFE24337CC}"/>
              </a:ext>
            </a:extLst>
          </p:cNvPr>
          <p:cNvSpPr/>
          <p:nvPr/>
        </p:nvSpPr>
        <p:spPr>
          <a:xfrm>
            <a:off x="7949545" y="5287622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numéro lecteur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8BECDD8-168A-4E40-B4B6-5530CFC2271C}"/>
              </a:ext>
            </a:extLst>
          </p:cNvPr>
          <p:cNvSpPr/>
          <p:nvPr/>
        </p:nvSpPr>
        <p:spPr>
          <a:xfrm>
            <a:off x="9394945" y="5525198"/>
            <a:ext cx="120890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Référencer côte document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14:cNvPr>
              <p14:cNvContentPartPr/>
              <p14:nvPr/>
            </p14:nvContentPartPr>
            <p14:xfrm>
              <a:off x="443560" y="1794438"/>
              <a:ext cx="1545480" cy="250956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F107BC31-D9C7-4991-B1E7-F7EE93C048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920" y="1785438"/>
                <a:ext cx="1563120" cy="25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14:cNvPr>
              <p14:cNvContentPartPr/>
              <p14:nvPr/>
            </p14:nvContentPartPr>
            <p14:xfrm>
              <a:off x="9476198" y="131058"/>
              <a:ext cx="1528560" cy="2477880"/>
            </p14:xfrm>
          </p:contentPart>
        </mc:Choice>
        <mc:Fallback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F5F5B06E-F67D-45A6-A8B0-7F569EC171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67558" y="122418"/>
                <a:ext cx="154620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14:cNvPr>
              <p14:cNvContentPartPr/>
              <p14:nvPr/>
            </p14:nvContentPartPr>
            <p14:xfrm>
              <a:off x="1602400" y="1720638"/>
              <a:ext cx="797400" cy="510840"/>
            </p14:xfrm>
          </p:contentPart>
        </mc:Choice>
        <mc:Fallback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1A2F989C-E4B0-4199-B5EF-5A96B04704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3400" y="1711638"/>
                <a:ext cx="8150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14:cNvPr>
              <p14:cNvContentPartPr/>
              <p14:nvPr/>
            </p14:nvContentPartPr>
            <p14:xfrm>
              <a:off x="2004880" y="3724398"/>
              <a:ext cx="379800" cy="30960"/>
            </p14:xfrm>
          </p:contentPart>
        </mc:Choice>
        <mc:Fallback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FEBB36DF-91B5-4DBE-8CEF-56D88602A3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96240" y="3715758"/>
                <a:ext cx="397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14:cNvPr>
              <p14:cNvContentPartPr/>
              <p14:nvPr/>
            </p14:nvContentPartPr>
            <p14:xfrm>
              <a:off x="5779840" y="5654718"/>
              <a:ext cx="84240" cy="477720"/>
            </p14:xfrm>
          </p:contentPart>
        </mc:Choice>
        <mc:Fallback>
          <p:pic>
            <p:nvPicPr>
              <p:cNvPr id="85" name="Encre 84">
                <a:extLst>
                  <a:ext uri="{FF2B5EF4-FFF2-40B4-BE49-F238E27FC236}">
                    <a16:creationId xmlns:a16="http://schemas.microsoft.com/office/drawing/2014/main" id="{73CBE8A3-C2CF-4204-B900-D211E28E7D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1200" y="5645718"/>
                <a:ext cx="101880" cy="4953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E80C2C81-B605-47D0-B086-95F04E747DF7}"/>
              </a:ext>
            </a:extLst>
          </p:cNvPr>
          <p:cNvSpPr/>
          <p:nvPr/>
        </p:nvSpPr>
        <p:spPr>
          <a:xfrm>
            <a:off x="8180651" y="6229240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fiche de prêt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A734222-77F3-49F0-84E3-27716C596A75}"/>
              </a:ext>
            </a:extLst>
          </p:cNvPr>
          <p:cNvSpPr/>
          <p:nvPr/>
        </p:nvSpPr>
        <p:spPr>
          <a:xfrm>
            <a:off x="8081860" y="3346925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achat document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789B8C05-12DC-4E76-8D2E-7F0C336FDD7F}"/>
              </a:ext>
            </a:extLst>
          </p:cNvPr>
          <p:cNvSpPr/>
          <p:nvPr/>
        </p:nvSpPr>
        <p:spPr>
          <a:xfrm>
            <a:off x="7595084" y="2603848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inscription nouvel usager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EB1E3C8-1E18-4865-B020-9A86EC061CDE}"/>
              </a:ext>
            </a:extLst>
          </p:cNvPr>
          <p:cNvSpPr txBox="1"/>
          <p:nvPr/>
        </p:nvSpPr>
        <p:spPr>
          <a:xfrm>
            <a:off x="11004758" y="5364393"/>
            <a:ext cx="95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Bénévole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14:cNvPr>
              <p14:cNvContentPartPr/>
              <p14:nvPr/>
            </p14:nvContentPartPr>
            <p14:xfrm>
              <a:off x="10575616" y="2911609"/>
              <a:ext cx="1528560" cy="2477880"/>
            </p14:xfrm>
          </p:contentPart>
        </mc:Choice>
        <mc:Fallback>
          <p:pic>
            <p:nvPicPr>
              <p:cNvPr id="92" name="Encre 91">
                <a:extLst>
                  <a:ext uri="{FF2B5EF4-FFF2-40B4-BE49-F238E27FC236}">
                    <a16:creationId xmlns:a16="http://schemas.microsoft.com/office/drawing/2014/main" id="{F33D3AF2-45F9-48E6-B8E2-D9E6421E29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566976" y="2902969"/>
                <a:ext cx="1546200" cy="2495520"/>
              </a:xfrm>
              <a:prstGeom prst="rect">
                <a:avLst/>
              </a:prstGeom>
            </p:spPr>
          </p:pic>
        </mc:Fallback>
      </mc:AlternateContent>
      <p:pic>
        <p:nvPicPr>
          <p:cNvPr id="93" name="Image 92">
            <a:extLst>
              <a:ext uri="{FF2B5EF4-FFF2-40B4-BE49-F238E27FC236}">
                <a16:creationId xmlns:a16="http://schemas.microsoft.com/office/drawing/2014/main" id="{07860BDE-C691-472E-9622-189FFEA8B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5" r="30941"/>
          <a:stretch/>
        </p:blipFill>
        <p:spPr>
          <a:xfrm>
            <a:off x="10325918" y="2955622"/>
            <a:ext cx="1793588" cy="2299240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4B431A55-608C-4DF1-9C25-59A35C3B3068}"/>
              </a:ext>
            </a:extLst>
          </p:cNvPr>
          <p:cNvSpPr/>
          <p:nvPr/>
        </p:nvSpPr>
        <p:spPr>
          <a:xfrm>
            <a:off x="1905607" y="2248598"/>
            <a:ext cx="1320551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Savoir si doc disponible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2E63D948-F7E3-4CC9-85CD-4045816FD489}"/>
              </a:ext>
            </a:extLst>
          </p:cNvPr>
          <p:cNvSpPr/>
          <p:nvPr/>
        </p:nvSpPr>
        <p:spPr>
          <a:xfrm>
            <a:off x="7276410" y="1943444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Enregistrer nouveau doc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BC02D7A-9970-4672-8F24-CB3D41069FFE}"/>
              </a:ext>
            </a:extLst>
          </p:cNvPr>
          <p:cNvSpPr/>
          <p:nvPr/>
        </p:nvSpPr>
        <p:spPr>
          <a:xfrm>
            <a:off x="5441795" y="2364044"/>
            <a:ext cx="1227697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Générer côte unique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E302A9A-9DFC-42BE-AF84-2B91C1C6AFB5}"/>
              </a:ext>
            </a:extLst>
          </p:cNvPr>
          <p:cNvSpPr/>
          <p:nvPr/>
        </p:nvSpPr>
        <p:spPr>
          <a:xfrm>
            <a:off x="5935721" y="3149568"/>
            <a:ext cx="1465726" cy="558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Modifier caractéristique fiche lecteur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B7AF7E6-ED68-4DB6-92A7-58AB5F98F11D}"/>
              </a:ext>
            </a:extLst>
          </p:cNvPr>
          <p:cNvSpPr/>
          <p:nvPr/>
        </p:nvSpPr>
        <p:spPr>
          <a:xfrm>
            <a:off x="5874896" y="1327242"/>
            <a:ext cx="1376329" cy="486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Mettre </a:t>
            </a:r>
            <a:r>
              <a:rPr lang="fr-FR" sz="1100" dirty="0" err="1"/>
              <a:t>hs</a:t>
            </a:r>
            <a:r>
              <a:rPr lang="fr-FR" sz="1100" dirty="0"/>
              <a:t> doc perdu ou volé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7A8C1B93-54AB-424A-98A9-D1027C45500A}"/>
              </a:ext>
            </a:extLst>
          </p:cNvPr>
          <p:cNvSpPr/>
          <p:nvPr/>
        </p:nvSpPr>
        <p:spPr>
          <a:xfrm>
            <a:off x="6354751" y="3895992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surcroît fiches lecteurs inutilisées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E90072F-FEFF-41AF-AFD4-E195661DE40C}"/>
              </a:ext>
            </a:extLst>
          </p:cNvPr>
          <p:cNvSpPr/>
          <p:nvPr/>
        </p:nvSpPr>
        <p:spPr>
          <a:xfrm>
            <a:off x="6227756" y="4739124"/>
            <a:ext cx="1465726" cy="4903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Ne pas emprunter 5 docs simultanément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F523C3F-2944-4605-B867-DF7230AC3B7E}"/>
              </a:ext>
            </a:extLst>
          </p:cNvPr>
          <p:cNvSpPr/>
          <p:nvPr/>
        </p:nvSpPr>
        <p:spPr>
          <a:xfrm>
            <a:off x="6816969" y="5364393"/>
            <a:ext cx="1047751" cy="314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Régler sa cotisation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522341C1-AACB-4978-8587-C2E84A4E4A01}"/>
              </a:ext>
            </a:extLst>
          </p:cNvPr>
          <p:cNvSpPr/>
          <p:nvPr/>
        </p:nvSpPr>
        <p:spPr>
          <a:xfrm>
            <a:off x="7252424" y="990007"/>
            <a:ext cx="1465726" cy="5919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Demander lettre relance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39D6802-249E-4E94-8CF1-B935CA5CB777}"/>
              </a:ext>
            </a:extLst>
          </p:cNvPr>
          <p:cNvSpPr/>
          <p:nvPr/>
        </p:nvSpPr>
        <p:spPr>
          <a:xfrm>
            <a:off x="7464099" y="159277"/>
            <a:ext cx="1134617" cy="5795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Consulter états des lecteurs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14:cNvPr>
              <p14:cNvContentPartPr/>
              <p14:nvPr/>
            </p14:nvContentPartPr>
            <p14:xfrm>
              <a:off x="3330400" y="2910798"/>
              <a:ext cx="301320" cy="612720"/>
            </p14:xfrm>
          </p:contentPart>
        </mc:Choice>
        <mc:Fallback>
          <p:pic>
            <p:nvPicPr>
              <p:cNvPr id="106" name="Encre 105">
                <a:extLst>
                  <a:ext uri="{FF2B5EF4-FFF2-40B4-BE49-F238E27FC236}">
                    <a16:creationId xmlns:a16="http://schemas.microsoft.com/office/drawing/2014/main" id="{DDF46C38-D884-4F4F-BFB5-9A0D6E20D6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21400" y="2901798"/>
                <a:ext cx="31896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14:cNvPr>
              <p14:cNvContentPartPr/>
              <p14:nvPr/>
            </p14:nvContentPartPr>
            <p14:xfrm>
              <a:off x="1785640" y="4311918"/>
              <a:ext cx="3592440" cy="2004120"/>
            </p14:xfrm>
          </p:contentPart>
        </mc:Choice>
        <mc:Fallback>
          <p:pic>
            <p:nvPicPr>
              <p:cNvPr id="82" name="Encre 81">
                <a:extLst>
                  <a:ext uri="{FF2B5EF4-FFF2-40B4-BE49-F238E27FC236}">
                    <a16:creationId xmlns:a16="http://schemas.microsoft.com/office/drawing/2014/main" id="{A7A97F83-66E0-46EC-A80A-4C7A93D9C4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77000" y="4302918"/>
                <a:ext cx="361008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14:cNvPr>
              <p14:cNvContentPartPr/>
              <p14:nvPr/>
            </p14:nvContentPartPr>
            <p14:xfrm>
              <a:off x="4833400" y="6508638"/>
              <a:ext cx="561240" cy="9720"/>
            </p14:xfrm>
          </p:contentPart>
        </mc:Choice>
        <mc:Fallback>
          <p:pic>
            <p:nvPicPr>
              <p:cNvPr id="83" name="Encre 82">
                <a:extLst>
                  <a:ext uri="{FF2B5EF4-FFF2-40B4-BE49-F238E27FC236}">
                    <a16:creationId xmlns:a16="http://schemas.microsoft.com/office/drawing/2014/main" id="{B8387C7A-9D14-4A36-87A5-4BEEC1331D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4400" y="6499998"/>
                <a:ext cx="57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14:cNvPr>
              <p14:cNvContentPartPr/>
              <p14:nvPr/>
            </p14:nvContentPartPr>
            <p14:xfrm>
              <a:off x="2642440" y="2852118"/>
              <a:ext cx="67680" cy="68724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3A0C2441-D284-4042-9C0D-A30C3BDB0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3440" y="2843118"/>
                <a:ext cx="853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14:cNvPr>
              <p14:cNvContentPartPr/>
              <p14:nvPr/>
            </p14:nvContentPartPr>
            <p14:xfrm>
              <a:off x="2633800" y="3430638"/>
              <a:ext cx="148680" cy="12636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6D8C8940-1757-4D0C-8E0A-F2C90CC85F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5160" y="3421998"/>
                <a:ext cx="166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14:cNvPr>
              <p14:cNvContentPartPr/>
              <p14:nvPr/>
            </p14:nvContentPartPr>
            <p14:xfrm>
              <a:off x="4817560" y="6442398"/>
              <a:ext cx="81720" cy="116640"/>
            </p14:xfrm>
          </p:contentPart>
        </mc:Choice>
        <mc:Fallback>
          <p:pic>
            <p:nvPicPr>
              <p:cNvPr id="139" name="Encre 138">
                <a:extLst>
                  <a:ext uri="{FF2B5EF4-FFF2-40B4-BE49-F238E27FC236}">
                    <a16:creationId xmlns:a16="http://schemas.microsoft.com/office/drawing/2014/main" id="{A84A2524-9FA0-47F1-BAB9-2AA89ECF05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08560" y="6433758"/>
                <a:ext cx="99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14:cNvPr>
              <p14:cNvContentPartPr/>
              <p14:nvPr/>
            </p14:nvContentPartPr>
            <p14:xfrm>
              <a:off x="5738080" y="5628798"/>
              <a:ext cx="145080" cy="75600"/>
            </p14:xfrm>
          </p:contentPart>
        </mc:Choice>
        <mc:Fallback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703375B7-F20D-43F5-A445-F678DAA1FB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29080" y="5619798"/>
                <a:ext cx="16272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8E4AF850-B66E-4C5E-B8BD-7FA8DF669DCF}"/>
              </a:ext>
            </a:extLst>
          </p:cNvPr>
          <p:cNvGrpSpPr/>
          <p:nvPr/>
        </p:nvGrpSpPr>
        <p:grpSpPr>
          <a:xfrm>
            <a:off x="5016280" y="6542838"/>
            <a:ext cx="142200" cy="118080"/>
            <a:chOff x="5016280" y="6542838"/>
            <a:chExt cx="14220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14:cNvPr>
                <p14:cNvContentPartPr/>
                <p14:nvPr/>
              </p14:nvContentPartPr>
              <p14:xfrm>
                <a:off x="5091880" y="6559758"/>
                <a:ext cx="360" cy="66240"/>
              </p14:xfrm>
            </p:contentPart>
          </mc:Choice>
          <mc:Fallback>
            <p:pic>
              <p:nvPicPr>
                <p:cNvPr id="142" name="Encre 141">
                  <a:extLst>
                    <a:ext uri="{FF2B5EF4-FFF2-40B4-BE49-F238E27FC236}">
                      <a16:creationId xmlns:a16="http://schemas.microsoft.com/office/drawing/2014/main" id="{D65F32FF-D98C-4338-92AC-57883E54EC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83240" y="6550758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14:cNvPr>
                <p14:cNvContentPartPr/>
                <p14:nvPr/>
              </p14:nvContentPartPr>
              <p14:xfrm>
                <a:off x="5041840" y="6542838"/>
                <a:ext cx="108360" cy="9000"/>
              </p14:xfrm>
            </p:contentPart>
          </mc:Choice>
          <mc:Fallback>
            <p:pic>
              <p:nvPicPr>
                <p:cNvPr id="143" name="Encre 142">
                  <a:extLst>
                    <a:ext uri="{FF2B5EF4-FFF2-40B4-BE49-F238E27FC236}">
                      <a16:creationId xmlns:a16="http://schemas.microsoft.com/office/drawing/2014/main" id="{9BFDF439-43BD-4DE6-A1C3-84CD2C9F87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2840" y="6533838"/>
                  <a:ext cx="12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14:cNvPr>
                <p14:cNvContentPartPr/>
                <p14:nvPr/>
              </p14:nvContentPartPr>
              <p14:xfrm>
                <a:off x="5016280" y="6651918"/>
                <a:ext cx="142200" cy="9000"/>
              </p14:xfrm>
            </p:contentPart>
          </mc:Choice>
          <mc:Fallback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BB7615F5-8F65-4697-B433-E87C10B64A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07640" y="6642918"/>
                  <a:ext cx="159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14:cNvPr>
                <p14:cNvContentPartPr/>
                <p14:nvPr/>
              </p14:nvContentPartPr>
              <p14:xfrm>
                <a:off x="5100160" y="6618438"/>
                <a:ext cx="360" cy="23040"/>
              </p14:xfrm>
            </p:contentPart>
          </mc:Choice>
          <mc:Fallback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A96ECC33-2233-4DBF-921F-4D65F04EEA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1520" y="6609438"/>
                  <a:ext cx="18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4902A9E-0363-4B01-A91F-BFCFA67EAF51}"/>
              </a:ext>
            </a:extLst>
          </p:cNvPr>
          <p:cNvGrpSpPr/>
          <p:nvPr/>
        </p:nvGrpSpPr>
        <p:grpSpPr>
          <a:xfrm>
            <a:off x="5880640" y="5838318"/>
            <a:ext cx="117000" cy="135000"/>
            <a:chOff x="5880640" y="5838318"/>
            <a:chExt cx="11700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14:cNvPr>
                <p14:cNvContentPartPr/>
                <p14:nvPr/>
              </p14:nvContentPartPr>
              <p14:xfrm>
                <a:off x="5922400" y="5838318"/>
                <a:ext cx="25920" cy="116640"/>
              </p14:xfrm>
            </p:contentPart>
          </mc:Choice>
          <mc:Fallback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942FB206-47D6-458A-A23A-13DBF273E4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3400" y="5829678"/>
                  <a:ext cx="43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14:cNvPr>
                <p14:cNvContentPartPr/>
                <p14:nvPr/>
              </p14:nvContentPartPr>
              <p14:xfrm>
                <a:off x="5880640" y="5846598"/>
                <a:ext cx="83160" cy="360"/>
              </p14:xfrm>
            </p:contentPart>
          </mc:Choice>
          <mc:Fallback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31E93F7D-5B3A-4AEC-8D97-DF24AF4F85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2000" y="5837958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14:cNvPr>
                <p14:cNvContentPartPr/>
                <p14:nvPr/>
              </p14:nvContentPartPr>
              <p14:xfrm>
                <a:off x="5914120" y="5963958"/>
                <a:ext cx="83520" cy="936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2D4C790E-4AFF-4CE0-9FBD-C480B7CE8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5120" y="5955318"/>
                  <a:ext cx="1011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5478CA1-32A1-41F7-9471-DCB6529ED295}"/>
              </a:ext>
            </a:extLst>
          </p:cNvPr>
          <p:cNvGrpSpPr/>
          <p:nvPr/>
        </p:nvGrpSpPr>
        <p:grpSpPr>
          <a:xfrm>
            <a:off x="2495920" y="3110598"/>
            <a:ext cx="104040" cy="127440"/>
            <a:chOff x="2495920" y="3110598"/>
            <a:chExt cx="10404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14:cNvPr>
                <p14:cNvContentPartPr/>
                <p14:nvPr/>
              </p14:nvContentPartPr>
              <p14:xfrm>
                <a:off x="2495920" y="3110598"/>
                <a:ext cx="43920" cy="110520"/>
              </p14:xfrm>
            </p:contentPart>
          </mc:Choice>
          <mc:Fallback>
            <p:pic>
              <p:nvPicPr>
                <p:cNvPr id="151" name="Encre 150">
                  <a:extLst>
                    <a:ext uri="{FF2B5EF4-FFF2-40B4-BE49-F238E27FC236}">
                      <a16:creationId xmlns:a16="http://schemas.microsoft.com/office/drawing/2014/main" id="{BD508E8A-708A-4E29-A42B-FC43FA489F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7280" y="3101958"/>
                  <a:ext cx="61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14:cNvPr>
                <p14:cNvContentPartPr/>
                <p14:nvPr/>
              </p14:nvContentPartPr>
              <p14:xfrm>
                <a:off x="2508160" y="3145518"/>
                <a:ext cx="41760" cy="15840"/>
              </p14:xfrm>
            </p:contentPart>
          </mc:Choice>
          <mc:Fallback>
            <p:pic>
              <p:nvPicPr>
                <p:cNvPr id="152" name="Encre 151">
                  <a:extLst>
                    <a:ext uri="{FF2B5EF4-FFF2-40B4-BE49-F238E27FC236}">
                      <a16:creationId xmlns:a16="http://schemas.microsoft.com/office/drawing/2014/main" id="{4D6DD38A-DDDF-42D0-811D-7A34D0A8EA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9520" y="3136518"/>
                  <a:ext cx="59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14:cNvPr>
                <p14:cNvContentPartPr/>
                <p14:nvPr/>
              </p14:nvContentPartPr>
              <p14:xfrm>
                <a:off x="2525080" y="3237678"/>
                <a:ext cx="74880" cy="36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297761E3-15DD-4AEC-8FF7-BFD8868C3A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6080" y="3229038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38BC39C-F98B-4059-AC9F-C5336067ABF5}"/>
              </a:ext>
            </a:extLst>
          </p:cNvPr>
          <p:cNvGrpSpPr/>
          <p:nvPr/>
        </p:nvGrpSpPr>
        <p:grpSpPr>
          <a:xfrm>
            <a:off x="9660640" y="2574918"/>
            <a:ext cx="918000" cy="2029320"/>
            <a:chOff x="9660640" y="2574918"/>
            <a:chExt cx="918000" cy="20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14:cNvPr>
                <p14:cNvContentPartPr/>
                <p14:nvPr/>
              </p14:nvContentPartPr>
              <p14:xfrm>
                <a:off x="10024600" y="4428918"/>
                <a:ext cx="554040" cy="175320"/>
              </p14:xfrm>
            </p:contentPart>
          </mc:Choice>
          <mc:Fallback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FCBFF018-0D92-4D39-9947-B3FFAF5779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15960" y="4420278"/>
                  <a:ext cx="57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14:cNvPr>
                <p14:cNvContentPartPr/>
                <p14:nvPr/>
              </p14:nvContentPartPr>
              <p14:xfrm>
                <a:off x="9660640" y="2574918"/>
                <a:ext cx="607680" cy="1900440"/>
              </p14:xfrm>
            </p:contentPart>
          </mc:Choice>
          <mc:Fallback>
            <p:pic>
              <p:nvPicPr>
                <p:cNvPr id="159" name="Encre 158">
                  <a:extLst>
                    <a:ext uri="{FF2B5EF4-FFF2-40B4-BE49-F238E27FC236}">
                      <a16:creationId xmlns:a16="http://schemas.microsoft.com/office/drawing/2014/main" id="{CF949DFB-4456-4187-AEA0-0DB79563C9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52000" y="2566278"/>
                  <a:ext cx="625320" cy="19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14:cNvPr>
              <p14:cNvContentPartPr/>
              <p14:nvPr/>
            </p14:nvContentPartPr>
            <p14:xfrm>
              <a:off x="8965480" y="5016438"/>
              <a:ext cx="246240" cy="307800"/>
            </p14:xfrm>
          </p:contentPart>
        </mc:Choice>
        <mc:Fallback>
          <p:pic>
            <p:nvPicPr>
              <p:cNvPr id="161" name="Encre 160">
                <a:extLst>
                  <a:ext uri="{FF2B5EF4-FFF2-40B4-BE49-F238E27FC236}">
                    <a16:creationId xmlns:a16="http://schemas.microsoft.com/office/drawing/2014/main" id="{7F02A2F5-92DC-4C87-ACB3-286D9707DE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56480" y="5007438"/>
                <a:ext cx="263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14:cNvPr>
              <p14:cNvContentPartPr/>
              <p14:nvPr/>
            </p14:nvContentPartPr>
            <p14:xfrm>
              <a:off x="9638680" y="5041278"/>
              <a:ext cx="106200" cy="531360"/>
            </p14:xfrm>
          </p:contentPart>
        </mc:Choice>
        <mc:Fallback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8F7DAA59-11A3-40EB-AB42-A6CDCD9FC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30040" y="5032638"/>
                <a:ext cx="1238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14:cNvPr>
              <p14:cNvContentPartPr/>
              <p14:nvPr/>
            </p14:nvContentPartPr>
            <p14:xfrm>
              <a:off x="9672520" y="5473998"/>
              <a:ext cx="129600" cy="102240"/>
            </p14:xfrm>
          </p:contentPart>
        </mc:Choice>
        <mc:Fallback>
          <p:pic>
            <p:nvPicPr>
              <p:cNvPr id="164" name="Encre 163">
                <a:extLst>
                  <a:ext uri="{FF2B5EF4-FFF2-40B4-BE49-F238E27FC236}">
                    <a16:creationId xmlns:a16="http://schemas.microsoft.com/office/drawing/2014/main" id="{F0D668C0-AE2C-4220-85A8-40E1E1EE88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63520" y="5464998"/>
                <a:ext cx="1472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8A19ED02-50D4-4028-BA73-49A377CABC5A}"/>
              </a:ext>
            </a:extLst>
          </p:cNvPr>
          <p:cNvGrpSpPr/>
          <p:nvPr/>
        </p:nvGrpSpPr>
        <p:grpSpPr>
          <a:xfrm>
            <a:off x="9739480" y="5234598"/>
            <a:ext cx="54000" cy="83160"/>
            <a:chOff x="9739480" y="5234598"/>
            <a:chExt cx="5400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14:cNvPr>
                <p14:cNvContentPartPr/>
                <p14:nvPr/>
              </p14:nvContentPartPr>
              <p14:xfrm>
                <a:off x="9739480" y="5234598"/>
                <a:ext cx="6840" cy="83160"/>
              </p14:xfrm>
            </p:contentPart>
          </mc:Choice>
          <mc:Fallback>
            <p:pic>
              <p:nvPicPr>
                <p:cNvPr id="169" name="Encre 168">
                  <a:extLst>
                    <a:ext uri="{FF2B5EF4-FFF2-40B4-BE49-F238E27FC236}">
                      <a16:creationId xmlns:a16="http://schemas.microsoft.com/office/drawing/2014/main" id="{377A31EC-DD8D-4193-B36D-88ED008D8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0480" y="5225598"/>
                  <a:ext cx="24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14:cNvPr>
                <p14:cNvContentPartPr/>
                <p14:nvPr/>
              </p14:nvContentPartPr>
              <p14:xfrm>
                <a:off x="9789880" y="5234598"/>
                <a:ext cx="3600" cy="74880"/>
              </p14:xfrm>
            </p:contentPart>
          </mc:Choice>
          <mc:Fallback>
            <p:pic>
              <p:nvPicPr>
                <p:cNvPr id="170" name="Encre 169">
                  <a:extLst>
                    <a:ext uri="{FF2B5EF4-FFF2-40B4-BE49-F238E27FC236}">
                      <a16:creationId xmlns:a16="http://schemas.microsoft.com/office/drawing/2014/main" id="{BD7A6607-18D1-48D6-9E9E-998139894C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0880" y="5225598"/>
                  <a:ext cx="21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14:cNvPr>
                <p14:cNvContentPartPr/>
                <p14:nvPr/>
              </p14:nvContentPartPr>
              <p14:xfrm>
                <a:off x="9756400" y="5282118"/>
                <a:ext cx="27720" cy="11160"/>
              </p14:xfrm>
            </p:contentPart>
          </mc:Choice>
          <mc:Fallback>
            <p:pic>
              <p:nvPicPr>
                <p:cNvPr id="171" name="Encre 170">
                  <a:extLst>
                    <a:ext uri="{FF2B5EF4-FFF2-40B4-BE49-F238E27FC236}">
                      <a16:creationId xmlns:a16="http://schemas.microsoft.com/office/drawing/2014/main" id="{D0316935-C060-4A9C-BCE1-5A40C13BD9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47760" y="5273478"/>
                  <a:ext cx="45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A3D5E218-5472-43C2-95BA-82C495E6EECC}"/>
              </a:ext>
            </a:extLst>
          </p:cNvPr>
          <p:cNvGrpSpPr/>
          <p:nvPr/>
        </p:nvGrpSpPr>
        <p:grpSpPr>
          <a:xfrm>
            <a:off x="8934160" y="5049558"/>
            <a:ext cx="478800" cy="1257480"/>
            <a:chOff x="8934160" y="5049558"/>
            <a:chExt cx="478800" cy="12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14:cNvPr>
                <p14:cNvContentPartPr/>
                <p14:nvPr/>
              </p14:nvContentPartPr>
              <p14:xfrm>
                <a:off x="8934160" y="5234598"/>
                <a:ext cx="117000" cy="7740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B2FB786D-268D-4A0E-B4E2-7075D229C7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25160" y="5225598"/>
                  <a:ext cx="134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14:cNvPr>
                <p14:cNvContentPartPr/>
                <p14:nvPr/>
              </p14:nvContentPartPr>
              <p14:xfrm>
                <a:off x="9152320" y="5150358"/>
                <a:ext cx="360" cy="7488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2864F215-26E3-4072-9937-D56E7084A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3680" y="5141718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14:cNvPr>
                <p14:cNvContentPartPr/>
                <p14:nvPr/>
              </p14:nvContentPartPr>
              <p14:xfrm>
                <a:off x="9216040" y="5150358"/>
                <a:ext cx="3600" cy="71640"/>
              </p14:xfrm>
            </p:contentPart>
          </mc:Choice>
          <mc:Fallback>
            <p:pic>
              <p:nvPicPr>
                <p:cNvPr id="166" name="Encre 165">
                  <a:extLst>
                    <a:ext uri="{FF2B5EF4-FFF2-40B4-BE49-F238E27FC236}">
                      <a16:creationId xmlns:a16="http://schemas.microsoft.com/office/drawing/2014/main" id="{9BCFB4CA-FDB0-43BE-ABD3-C286659796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7400" y="5141718"/>
                  <a:ext cx="2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14:cNvPr>
                <p14:cNvContentPartPr/>
                <p14:nvPr/>
              </p14:nvContentPartPr>
              <p14:xfrm>
                <a:off x="9143680" y="5192478"/>
                <a:ext cx="66240" cy="360"/>
              </p14:xfrm>
            </p:contentPart>
          </mc:Choice>
          <mc:Fallback>
            <p:pic>
              <p:nvPicPr>
                <p:cNvPr id="167" name="Encre 166">
                  <a:extLst>
                    <a:ext uri="{FF2B5EF4-FFF2-40B4-BE49-F238E27FC236}">
                      <a16:creationId xmlns:a16="http://schemas.microsoft.com/office/drawing/2014/main" id="{56D0F2BA-2D72-48E3-8937-B40E68EAF7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35040" y="5183478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14:cNvPr>
                <p14:cNvContentPartPr/>
                <p14:nvPr/>
              </p14:nvContentPartPr>
              <p14:xfrm>
                <a:off x="9218920" y="5049558"/>
                <a:ext cx="194040" cy="1257480"/>
              </p14:xfrm>
            </p:contentPart>
          </mc:Choice>
          <mc:Fallback>
            <p:pic>
              <p:nvPicPr>
                <p:cNvPr id="173" name="Encre 172">
                  <a:extLst>
                    <a:ext uri="{FF2B5EF4-FFF2-40B4-BE49-F238E27FC236}">
                      <a16:creationId xmlns:a16="http://schemas.microsoft.com/office/drawing/2014/main" id="{A5EE767E-D6C4-4459-A5D9-EEAF5B9D92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10280" y="5040918"/>
                  <a:ext cx="211680" cy="12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14:cNvPr>
              <p14:cNvContentPartPr/>
              <p14:nvPr/>
            </p14:nvContentPartPr>
            <p14:xfrm>
              <a:off x="9177520" y="6190398"/>
              <a:ext cx="145440" cy="106200"/>
            </p14:xfrm>
          </p:contentPart>
        </mc:Choice>
        <mc:Fallback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DFE5FCC4-2591-45EF-9C0B-E899CBFD42A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68520" y="6181758"/>
                <a:ext cx="16308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34C120AF-61CF-4DD6-A75E-7E5F770B1E00}"/>
              </a:ext>
            </a:extLst>
          </p:cNvPr>
          <p:cNvGrpSpPr/>
          <p:nvPr/>
        </p:nvGrpSpPr>
        <p:grpSpPr>
          <a:xfrm>
            <a:off x="9143680" y="5896998"/>
            <a:ext cx="91800" cy="84600"/>
            <a:chOff x="9143680" y="5896998"/>
            <a:chExt cx="9180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14:cNvPr>
                <p14:cNvContentPartPr/>
                <p14:nvPr/>
              </p14:nvContentPartPr>
              <p14:xfrm>
                <a:off x="9190840" y="5909598"/>
                <a:ext cx="12240" cy="72000"/>
              </p14:xfrm>
            </p:contentPart>
          </mc:Choice>
          <mc:Fallback>
            <p:pic>
              <p:nvPicPr>
                <p:cNvPr id="176" name="Encre 175">
                  <a:extLst>
                    <a:ext uri="{FF2B5EF4-FFF2-40B4-BE49-F238E27FC236}">
                      <a16:creationId xmlns:a16="http://schemas.microsoft.com/office/drawing/2014/main" id="{B27D6261-49A0-4AD6-87F4-0DB4BB6EA6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2200" y="5900958"/>
                  <a:ext cx="29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14:cNvPr>
                <p14:cNvContentPartPr/>
                <p14:nvPr/>
              </p14:nvContentPartPr>
              <p14:xfrm>
                <a:off x="9143680" y="5896998"/>
                <a:ext cx="91800" cy="360"/>
              </p14:xfrm>
            </p:contentPart>
          </mc:Choice>
          <mc:Fallback>
            <p:pic>
              <p:nvPicPr>
                <p:cNvPr id="177" name="Encre 176">
                  <a:extLst>
                    <a:ext uri="{FF2B5EF4-FFF2-40B4-BE49-F238E27FC236}">
                      <a16:creationId xmlns:a16="http://schemas.microsoft.com/office/drawing/2014/main" id="{C07B017A-5C84-48FC-B57F-B4C23BA5337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35040" y="5888358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14:cNvPr>
                <p14:cNvContentPartPr/>
                <p14:nvPr/>
              </p14:nvContentPartPr>
              <p14:xfrm>
                <a:off x="9177520" y="5972958"/>
                <a:ext cx="48600" cy="360"/>
              </p14:xfrm>
            </p:contentPart>
          </mc:Choice>
          <mc:Fallback>
            <p:pic>
              <p:nvPicPr>
                <p:cNvPr id="178" name="Encre 177">
                  <a:extLst>
                    <a:ext uri="{FF2B5EF4-FFF2-40B4-BE49-F238E27FC236}">
                      <a16:creationId xmlns:a16="http://schemas.microsoft.com/office/drawing/2014/main" id="{9E805216-F2AA-476E-B8F6-FE47E35FF8B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68520" y="5963958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17347811-E034-49DA-AD6C-3492BDC72262}"/>
              </a:ext>
            </a:extLst>
          </p:cNvPr>
          <p:cNvGrpSpPr/>
          <p:nvPr/>
        </p:nvGrpSpPr>
        <p:grpSpPr>
          <a:xfrm>
            <a:off x="8917960" y="2365398"/>
            <a:ext cx="906120" cy="1025640"/>
            <a:chOff x="8917960" y="2365398"/>
            <a:chExt cx="906120" cy="10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14:cNvPr>
                <p14:cNvContentPartPr/>
                <p14:nvPr/>
              </p14:nvContentPartPr>
              <p14:xfrm>
                <a:off x="9135400" y="2566638"/>
                <a:ext cx="688680" cy="824400"/>
              </p14:xfrm>
            </p:contentPart>
          </mc:Choice>
          <mc:Fallback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A99BB331-FD68-4B85-9EF5-8C8E6FCFE38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6400" y="2557998"/>
                  <a:ext cx="70632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14:cNvPr>
                <p14:cNvContentPartPr/>
                <p14:nvPr/>
              </p14:nvContentPartPr>
              <p14:xfrm>
                <a:off x="8917960" y="2365398"/>
                <a:ext cx="746280" cy="344160"/>
              </p14:xfrm>
            </p:contentPart>
          </mc:Choice>
          <mc:Fallback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70BBD088-61A7-4E10-9A1B-DABA51F9244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9320" y="2356398"/>
                  <a:ext cx="76392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14:cNvPr>
              <p14:cNvContentPartPr/>
              <p14:nvPr/>
            </p14:nvContentPartPr>
            <p14:xfrm>
              <a:off x="8674240" y="1979478"/>
              <a:ext cx="881280" cy="167760"/>
            </p14:xfrm>
          </p:contentPart>
        </mc:Choice>
        <mc:Fallback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3A4493EF-CE87-406B-BBF3-308D493B54C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665240" y="1970478"/>
                <a:ext cx="8989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14:cNvPr>
              <p14:cNvContentPartPr/>
              <p14:nvPr/>
            </p14:nvContentPartPr>
            <p14:xfrm>
              <a:off x="6927160" y="2281518"/>
              <a:ext cx="68400" cy="360"/>
            </p14:xfrm>
          </p:contentPart>
        </mc:Choice>
        <mc:Fallback>
          <p:pic>
            <p:nvPicPr>
              <p:cNvPr id="191" name="Encre 190">
                <a:extLst>
                  <a:ext uri="{FF2B5EF4-FFF2-40B4-BE49-F238E27FC236}">
                    <a16:creationId xmlns:a16="http://schemas.microsoft.com/office/drawing/2014/main" id="{6E781C3A-4D0B-44EB-933C-9F5D4FFDF7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918160" y="2272518"/>
                <a:ext cx="8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14:cNvPr>
              <p14:cNvContentPartPr/>
              <p14:nvPr/>
            </p14:nvContentPartPr>
            <p14:xfrm>
              <a:off x="6912400" y="2381958"/>
              <a:ext cx="83160" cy="360"/>
            </p14:xfrm>
          </p:contentPart>
        </mc:Choice>
        <mc:Fallback>
          <p:pic>
            <p:nvPicPr>
              <p:cNvPr id="194" name="Encre 193">
                <a:extLst>
                  <a:ext uri="{FF2B5EF4-FFF2-40B4-BE49-F238E27FC236}">
                    <a16:creationId xmlns:a16="http://schemas.microsoft.com/office/drawing/2014/main" id="{5FDB93B3-7699-45BF-84BA-1B3F7F5701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3400" y="2373318"/>
                <a:ext cx="100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C1AA46E3-20C7-49EB-A98D-1FE45018DD18}"/>
              </a:ext>
            </a:extLst>
          </p:cNvPr>
          <p:cNvGrpSpPr/>
          <p:nvPr/>
        </p:nvGrpSpPr>
        <p:grpSpPr>
          <a:xfrm>
            <a:off x="6650320" y="2272878"/>
            <a:ext cx="942120" cy="663480"/>
            <a:chOff x="6650320" y="2272878"/>
            <a:chExt cx="94212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14:cNvPr>
                <p14:cNvContentPartPr/>
                <p14:nvPr/>
              </p14:nvContentPartPr>
              <p14:xfrm>
                <a:off x="6652120" y="2306718"/>
                <a:ext cx="646920" cy="225360"/>
              </p14:xfrm>
            </p:contentPart>
          </mc:Choice>
          <mc:Fallback>
            <p:pic>
              <p:nvPicPr>
                <p:cNvPr id="184" name="Encre 183">
                  <a:extLst>
                    <a:ext uri="{FF2B5EF4-FFF2-40B4-BE49-F238E27FC236}">
                      <a16:creationId xmlns:a16="http://schemas.microsoft.com/office/drawing/2014/main" id="{93884C46-2E4D-4639-AA00-A0B6F6537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3120" y="2298078"/>
                  <a:ext cx="664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14:cNvPr>
                <p14:cNvContentPartPr/>
                <p14:nvPr/>
              </p14:nvContentPartPr>
              <p14:xfrm>
                <a:off x="6652840" y="2449278"/>
                <a:ext cx="208440" cy="92520"/>
              </p14:xfrm>
            </p:contentPart>
          </mc:Choice>
          <mc:Fallback>
            <p:pic>
              <p:nvPicPr>
                <p:cNvPr id="185" name="Encre 184">
                  <a:extLst>
                    <a:ext uri="{FF2B5EF4-FFF2-40B4-BE49-F238E27FC236}">
                      <a16:creationId xmlns:a16="http://schemas.microsoft.com/office/drawing/2014/main" id="{2BE577A9-122E-4A29-9878-513023F26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44200" y="2440638"/>
                  <a:ext cx="22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14:cNvPr>
                <p14:cNvContentPartPr/>
                <p14:nvPr/>
              </p14:nvContentPartPr>
              <p14:xfrm>
                <a:off x="6954520" y="2272878"/>
                <a:ext cx="6840" cy="110160"/>
              </p14:xfrm>
            </p:contentPart>
          </mc:Choice>
          <mc:Fallback>
            <p:pic>
              <p:nvPicPr>
                <p:cNvPr id="187" name="Encre 186">
                  <a:extLst>
                    <a:ext uri="{FF2B5EF4-FFF2-40B4-BE49-F238E27FC236}">
                      <a16:creationId xmlns:a16="http://schemas.microsoft.com/office/drawing/2014/main" id="{1B9B5B48-E05A-4CD0-B0CD-2BFEDFF539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45520" y="2264238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14:cNvPr>
                <p14:cNvContentPartPr/>
                <p14:nvPr/>
              </p14:nvContentPartPr>
              <p14:xfrm>
                <a:off x="6673360" y="2663838"/>
                <a:ext cx="919080" cy="206280"/>
              </p14:xfrm>
            </p:contentPart>
          </mc:Choice>
          <mc:Fallback>
            <p:pic>
              <p:nvPicPr>
                <p:cNvPr id="196" name="Encre 195">
                  <a:extLst>
                    <a:ext uri="{FF2B5EF4-FFF2-40B4-BE49-F238E27FC236}">
                      <a16:creationId xmlns:a16="http://schemas.microsoft.com/office/drawing/2014/main" id="{ADD6C2A5-2744-438E-AE6B-629946BB97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4360" y="2654838"/>
                  <a:ext cx="936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14:cNvPr>
                <p14:cNvContentPartPr/>
                <p14:nvPr/>
              </p14:nvContentPartPr>
              <p14:xfrm>
                <a:off x="6650320" y="2608758"/>
                <a:ext cx="77760" cy="140040"/>
              </p14:xfrm>
            </p:contentPart>
          </mc:Choice>
          <mc:Fallback>
            <p:pic>
              <p:nvPicPr>
                <p:cNvPr id="197" name="Encre 196">
                  <a:extLst>
                    <a:ext uri="{FF2B5EF4-FFF2-40B4-BE49-F238E27FC236}">
                      <a16:creationId xmlns:a16="http://schemas.microsoft.com/office/drawing/2014/main" id="{E7BE4393-29F0-473E-B15A-B23451B215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41320" y="2599758"/>
                  <a:ext cx="95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14:cNvPr>
                <p14:cNvContentPartPr/>
                <p14:nvPr/>
              </p14:nvContentPartPr>
              <p14:xfrm>
                <a:off x="7033000" y="2835918"/>
                <a:ext cx="5760" cy="91800"/>
              </p14:xfrm>
            </p:contentPart>
          </mc:Choice>
          <mc:Fallback>
            <p:pic>
              <p:nvPicPr>
                <p:cNvPr id="199" name="Encre 198">
                  <a:extLst>
                    <a:ext uri="{FF2B5EF4-FFF2-40B4-BE49-F238E27FC236}">
                      <a16:creationId xmlns:a16="http://schemas.microsoft.com/office/drawing/2014/main" id="{D85FAB13-A3BE-4F7A-82B9-B02D4B0910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24360" y="2827278"/>
                  <a:ext cx="23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14:cNvPr>
                <p14:cNvContentPartPr/>
                <p14:nvPr/>
              </p14:nvContentPartPr>
              <p14:xfrm>
                <a:off x="6979360" y="2809998"/>
                <a:ext cx="119880" cy="30960"/>
              </p14:xfrm>
            </p:contentPart>
          </mc:Choice>
          <mc:Fallback>
            <p:pic>
              <p:nvPicPr>
                <p:cNvPr id="200" name="Encre 199">
                  <a:extLst>
                    <a:ext uri="{FF2B5EF4-FFF2-40B4-BE49-F238E27FC236}">
                      <a16:creationId xmlns:a16="http://schemas.microsoft.com/office/drawing/2014/main" id="{979A86CF-1DCD-49FE-B2C8-750DA133BE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70360" y="2801358"/>
                  <a:ext cx="137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14:cNvPr>
                <p14:cNvContentPartPr/>
                <p14:nvPr/>
              </p14:nvContentPartPr>
              <p14:xfrm>
                <a:off x="7004560" y="2927358"/>
                <a:ext cx="99720" cy="9000"/>
              </p14:xfrm>
            </p:contentPart>
          </mc:Choice>
          <mc:Fallback>
            <p:pic>
              <p:nvPicPr>
                <p:cNvPr id="205" name="Encre 204">
                  <a:extLst>
                    <a:ext uri="{FF2B5EF4-FFF2-40B4-BE49-F238E27FC236}">
                      <a16:creationId xmlns:a16="http://schemas.microsoft.com/office/drawing/2014/main" id="{D3FCF02D-F40F-4E68-8F72-4C0FBF48AC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95920" y="2918718"/>
                  <a:ext cx="1173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14:cNvPr>
              <p14:cNvContentPartPr/>
              <p14:nvPr/>
            </p14:nvContentPartPr>
            <p14:xfrm>
              <a:off x="8700520" y="1265958"/>
              <a:ext cx="770760" cy="18360"/>
            </p14:xfrm>
          </p:contentPart>
        </mc:Choice>
        <mc:Fallback>
          <p:pic>
            <p:nvPicPr>
              <p:cNvPr id="207" name="Encre 206">
                <a:extLst>
                  <a:ext uri="{FF2B5EF4-FFF2-40B4-BE49-F238E27FC236}">
                    <a16:creationId xmlns:a16="http://schemas.microsoft.com/office/drawing/2014/main" id="{D16560AF-2879-4FEC-9846-8B14D95858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91880" y="1257318"/>
                <a:ext cx="788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14:cNvPr>
              <p14:cNvContentPartPr/>
              <p14:nvPr/>
            </p14:nvContentPartPr>
            <p14:xfrm>
              <a:off x="7287880" y="3019878"/>
              <a:ext cx="363240" cy="257760"/>
            </p14:xfrm>
          </p:contentPart>
        </mc:Choice>
        <mc:Fallback>
          <p:pic>
            <p:nvPicPr>
              <p:cNvPr id="208" name="Encre 207">
                <a:extLst>
                  <a:ext uri="{FF2B5EF4-FFF2-40B4-BE49-F238E27FC236}">
                    <a16:creationId xmlns:a16="http://schemas.microsoft.com/office/drawing/2014/main" id="{E7112E00-B720-4185-9EFB-AD66AC265E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79240" y="3010878"/>
                <a:ext cx="380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14:cNvPr>
              <p14:cNvContentPartPr/>
              <p14:nvPr/>
            </p14:nvContentPartPr>
            <p14:xfrm>
              <a:off x="6979360" y="1778958"/>
              <a:ext cx="378000" cy="293040"/>
            </p14:xfrm>
          </p:contentPart>
        </mc:Choice>
        <mc:Fallback>
          <p:pic>
            <p:nvPicPr>
              <p:cNvPr id="214" name="Encre 213">
                <a:extLst>
                  <a:ext uri="{FF2B5EF4-FFF2-40B4-BE49-F238E27FC236}">
                    <a16:creationId xmlns:a16="http://schemas.microsoft.com/office/drawing/2014/main" id="{D566822A-46E7-4507-B192-45C9D47268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70360" y="1770318"/>
                <a:ext cx="39564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536D1980-3D32-47F7-AA84-9C8C9F413155}"/>
              </a:ext>
            </a:extLst>
          </p:cNvPr>
          <p:cNvGrpSpPr/>
          <p:nvPr/>
        </p:nvGrpSpPr>
        <p:grpSpPr>
          <a:xfrm>
            <a:off x="7184920" y="1786158"/>
            <a:ext cx="208800" cy="294840"/>
            <a:chOff x="7184920" y="1786158"/>
            <a:chExt cx="20880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14:cNvPr>
                <p14:cNvContentPartPr/>
                <p14:nvPr/>
              </p14:nvContentPartPr>
              <p14:xfrm>
                <a:off x="7256560" y="1950318"/>
                <a:ext cx="137160" cy="130680"/>
              </p14:xfrm>
            </p:contentPart>
          </mc:Choice>
          <mc:Fallback>
            <p:pic>
              <p:nvPicPr>
                <p:cNvPr id="215" name="Encre 214">
                  <a:extLst>
                    <a:ext uri="{FF2B5EF4-FFF2-40B4-BE49-F238E27FC236}">
                      <a16:creationId xmlns:a16="http://schemas.microsoft.com/office/drawing/2014/main" id="{922F592E-22A3-4B7A-AA47-FA9A08F187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7560" y="1941318"/>
                  <a:ext cx="154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14:cNvPr>
                <p14:cNvContentPartPr/>
                <p14:nvPr/>
              </p14:nvContentPartPr>
              <p14:xfrm>
                <a:off x="7184920" y="1786158"/>
                <a:ext cx="36720" cy="92880"/>
              </p14:xfrm>
            </p:contentPart>
          </mc:Choice>
          <mc:Fallback>
            <p:pic>
              <p:nvPicPr>
                <p:cNvPr id="216" name="Encre 215">
                  <a:extLst>
                    <a:ext uri="{FF2B5EF4-FFF2-40B4-BE49-F238E27FC236}">
                      <a16:creationId xmlns:a16="http://schemas.microsoft.com/office/drawing/2014/main" id="{23C949AD-F3B0-46A2-A71A-16628C24D2D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76280" y="1777158"/>
                  <a:ext cx="54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14:cNvPr>
                <p14:cNvContentPartPr/>
                <p14:nvPr/>
              </p14:nvContentPartPr>
              <p14:xfrm>
                <a:off x="7197880" y="1819998"/>
                <a:ext cx="49680" cy="16560"/>
              </p14:xfrm>
            </p:contentPart>
          </mc:Choice>
          <mc:Fallback>
            <p:pic>
              <p:nvPicPr>
                <p:cNvPr id="217" name="Encre 216">
                  <a:extLst>
                    <a:ext uri="{FF2B5EF4-FFF2-40B4-BE49-F238E27FC236}">
                      <a16:creationId xmlns:a16="http://schemas.microsoft.com/office/drawing/2014/main" id="{B9F6D63C-F5A3-4A1D-B965-0E3CB1BAFC2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8880" y="181135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14:cNvPr>
                <p14:cNvContentPartPr/>
                <p14:nvPr/>
              </p14:nvContentPartPr>
              <p14:xfrm>
                <a:off x="7214440" y="1878678"/>
                <a:ext cx="83160" cy="9000"/>
              </p14:xfrm>
            </p:contentPart>
          </mc:Choice>
          <mc:Fallback>
            <p:pic>
              <p:nvPicPr>
                <p:cNvPr id="218" name="Encre 217">
                  <a:extLst>
                    <a:ext uri="{FF2B5EF4-FFF2-40B4-BE49-F238E27FC236}">
                      <a16:creationId xmlns:a16="http://schemas.microsoft.com/office/drawing/2014/main" id="{E796ED39-87AD-47CC-A6E8-71A6F0C24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05440" y="1870038"/>
                  <a:ext cx="10080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14:cNvPr>
              <p14:cNvContentPartPr/>
              <p14:nvPr/>
            </p14:nvContentPartPr>
            <p14:xfrm>
              <a:off x="7553560" y="3154158"/>
              <a:ext cx="332280" cy="808200"/>
            </p14:xfrm>
          </p:contentPart>
        </mc:Choice>
        <mc:Fallback>
          <p:pic>
            <p:nvPicPr>
              <p:cNvPr id="220" name="Encre 219">
                <a:extLst>
                  <a:ext uri="{FF2B5EF4-FFF2-40B4-BE49-F238E27FC236}">
                    <a16:creationId xmlns:a16="http://schemas.microsoft.com/office/drawing/2014/main" id="{409505F3-9A5F-422A-9BD7-06CB9A3D5B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44560" y="3145158"/>
                <a:ext cx="34992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14:cNvPr>
              <p14:cNvContentPartPr/>
              <p14:nvPr/>
            </p14:nvContentPartPr>
            <p14:xfrm>
              <a:off x="6310840" y="5200758"/>
              <a:ext cx="325080" cy="933840"/>
            </p14:xfrm>
          </p:contentPart>
        </mc:Choice>
        <mc:Fallback>
          <p:pic>
            <p:nvPicPr>
              <p:cNvPr id="222" name="Encre 221">
                <a:extLst>
                  <a:ext uri="{FF2B5EF4-FFF2-40B4-BE49-F238E27FC236}">
                    <a16:creationId xmlns:a16="http://schemas.microsoft.com/office/drawing/2014/main" id="{C2BEC2DD-3ABA-4C38-BC3C-D22E7304E6C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02200" y="5191758"/>
                <a:ext cx="34272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14:cNvPr>
              <p14:cNvContentPartPr/>
              <p14:nvPr/>
            </p14:nvContentPartPr>
            <p14:xfrm>
              <a:off x="6582640" y="5687478"/>
              <a:ext cx="707760" cy="550440"/>
            </p14:xfrm>
          </p:contentPart>
        </mc:Choice>
        <mc:Fallback>
          <p:pic>
            <p:nvPicPr>
              <p:cNvPr id="223" name="Encre 222">
                <a:extLst>
                  <a:ext uri="{FF2B5EF4-FFF2-40B4-BE49-F238E27FC236}">
                    <a16:creationId xmlns:a16="http://schemas.microsoft.com/office/drawing/2014/main" id="{087C6306-D916-43C9-8EAD-C7838A3F146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74000" y="5678478"/>
                <a:ext cx="72540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4AD7B1BF-23A2-4A87-8125-7CFA3A094F05}"/>
              </a:ext>
            </a:extLst>
          </p:cNvPr>
          <p:cNvGrpSpPr/>
          <p:nvPr/>
        </p:nvGrpSpPr>
        <p:grpSpPr>
          <a:xfrm>
            <a:off x="7508200" y="3002598"/>
            <a:ext cx="432000" cy="298080"/>
            <a:chOff x="7508200" y="3002598"/>
            <a:chExt cx="43200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14:cNvPr>
                <p14:cNvContentPartPr/>
                <p14:nvPr/>
              </p14:nvContentPartPr>
              <p14:xfrm>
                <a:off x="7566880" y="3002598"/>
                <a:ext cx="92880" cy="108720"/>
              </p14:xfrm>
            </p:contentPart>
          </mc:Choice>
          <mc:Fallback>
            <p:pic>
              <p:nvPicPr>
                <p:cNvPr id="209" name="Encre 208">
                  <a:extLst>
                    <a:ext uri="{FF2B5EF4-FFF2-40B4-BE49-F238E27FC236}">
                      <a16:creationId xmlns:a16="http://schemas.microsoft.com/office/drawing/2014/main" id="{2A4AAFAC-4C3C-4AFE-9B0F-4E4795DB15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57880" y="2993958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14:cNvPr>
                <p14:cNvContentPartPr/>
                <p14:nvPr/>
              </p14:nvContentPartPr>
              <p14:xfrm>
                <a:off x="7508200" y="3177558"/>
                <a:ext cx="39960" cy="85680"/>
              </p14:xfrm>
            </p:contentPart>
          </mc:Choice>
          <mc:Fallback>
            <p:pic>
              <p:nvPicPr>
                <p:cNvPr id="210" name="Encre 209">
                  <a:extLst>
                    <a:ext uri="{FF2B5EF4-FFF2-40B4-BE49-F238E27FC236}">
                      <a16:creationId xmlns:a16="http://schemas.microsoft.com/office/drawing/2014/main" id="{C3E7AA60-6241-494B-94C0-65B406D6FB0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499200" y="3168918"/>
                  <a:ext cx="5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14:cNvPr>
                <p14:cNvContentPartPr/>
                <p14:nvPr/>
              </p14:nvContentPartPr>
              <p14:xfrm>
                <a:off x="7516480" y="3212838"/>
                <a:ext cx="31320" cy="360"/>
              </p14:xfrm>
            </p:contentPart>
          </mc:Choice>
          <mc:Fallback>
            <p:pic>
              <p:nvPicPr>
                <p:cNvPr id="211" name="Encre 210">
                  <a:extLst>
                    <a:ext uri="{FF2B5EF4-FFF2-40B4-BE49-F238E27FC236}">
                      <a16:creationId xmlns:a16="http://schemas.microsoft.com/office/drawing/2014/main" id="{E9A8F1D3-AC44-46A5-9B7E-F449A2FE8F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07480" y="3203838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14:cNvPr>
                <p14:cNvContentPartPr/>
                <p14:nvPr/>
              </p14:nvContentPartPr>
              <p14:xfrm>
                <a:off x="7516480" y="3254598"/>
                <a:ext cx="39960" cy="360"/>
              </p14:xfrm>
            </p:contentPart>
          </mc:Choice>
          <mc:Fallback>
            <p:pic>
              <p:nvPicPr>
                <p:cNvPr id="212" name="Encre 211">
                  <a:extLst>
                    <a:ext uri="{FF2B5EF4-FFF2-40B4-BE49-F238E27FC236}">
                      <a16:creationId xmlns:a16="http://schemas.microsoft.com/office/drawing/2014/main" id="{3D27053B-987B-4052-BE02-FF9160DB410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7480" y="3245958"/>
                  <a:ext cx="5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14:cNvPr>
                <p14:cNvContentPartPr/>
                <p14:nvPr/>
              </p14:nvContentPartPr>
              <p14:xfrm>
                <a:off x="7818520" y="3168198"/>
                <a:ext cx="121680" cy="132480"/>
              </p14:xfrm>
            </p:contentPart>
          </mc:Choice>
          <mc:Fallback>
            <p:pic>
              <p:nvPicPr>
                <p:cNvPr id="224" name="Encre 223">
                  <a:extLst>
                    <a:ext uri="{FF2B5EF4-FFF2-40B4-BE49-F238E27FC236}">
                      <a16:creationId xmlns:a16="http://schemas.microsoft.com/office/drawing/2014/main" id="{6BF5F745-6279-4319-88B9-5E0A788DB8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09520" y="3159198"/>
                  <a:ext cx="139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e 228">
            <a:extLst>
              <a:ext uri="{FF2B5EF4-FFF2-40B4-BE49-F238E27FC236}">
                <a16:creationId xmlns:a16="http://schemas.microsoft.com/office/drawing/2014/main" id="{FD1034DF-C608-4B98-99F0-7EB949AAFCB6}"/>
              </a:ext>
            </a:extLst>
          </p:cNvPr>
          <p:cNvGrpSpPr/>
          <p:nvPr/>
        </p:nvGrpSpPr>
        <p:grpSpPr>
          <a:xfrm>
            <a:off x="7776040" y="3580038"/>
            <a:ext cx="49320" cy="102960"/>
            <a:chOff x="7776040" y="3580038"/>
            <a:chExt cx="4932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14:cNvPr>
                <p14:cNvContentPartPr/>
                <p14:nvPr/>
              </p14:nvContentPartPr>
              <p14:xfrm>
                <a:off x="7776040" y="3580038"/>
                <a:ext cx="49320" cy="102960"/>
              </p14:xfrm>
            </p:contentPart>
          </mc:Choice>
          <mc:Fallback>
            <p:pic>
              <p:nvPicPr>
                <p:cNvPr id="226" name="Encre 225">
                  <a:extLst>
                    <a:ext uri="{FF2B5EF4-FFF2-40B4-BE49-F238E27FC236}">
                      <a16:creationId xmlns:a16="http://schemas.microsoft.com/office/drawing/2014/main" id="{B4328635-16A7-4BC4-BCFC-DD3495348F7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67040" y="3571038"/>
                  <a:ext cx="66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14:cNvPr>
                <p14:cNvContentPartPr/>
                <p14:nvPr/>
              </p14:nvContentPartPr>
              <p14:xfrm>
                <a:off x="7793320" y="3631878"/>
                <a:ext cx="15120" cy="360"/>
              </p14:xfrm>
            </p:contentPart>
          </mc:Choice>
          <mc:Fallback>
            <p:pic>
              <p:nvPicPr>
                <p:cNvPr id="227" name="Encre 226">
                  <a:extLst>
                    <a:ext uri="{FF2B5EF4-FFF2-40B4-BE49-F238E27FC236}">
                      <a16:creationId xmlns:a16="http://schemas.microsoft.com/office/drawing/2014/main" id="{4DB0F92A-A74C-4825-84B3-5B14E931071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84680" y="3623238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14:cNvPr>
                <p14:cNvContentPartPr/>
                <p14:nvPr/>
              </p14:nvContentPartPr>
              <p14:xfrm>
                <a:off x="7793320" y="3673998"/>
                <a:ext cx="32040" cy="7920"/>
              </p14:xfrm>
            </p:contentPart>
          </mc:Choice>
          <mc:Fallback>
            <p:pic>
              <p:nvPicPr>
                <p:cNvPr id="228" name="Encre 227">
                  <a:extLst>
                    <a:ext uri="{FF2B5EF4-FFF2-40B4-BE49-F238E27FC236}">
                      <a16:creationId xmlns:a16="http://schemas.microsoft.com/office/drawing/2014/main" id="{CE0125E7-C4C8-4C9B-A830-B6FAA0C86DF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4680" y="3665358"/>
                  <a:ext cx="496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14:cNvPr>
              <p14:cNvContentPartPr/>
              <p14:nvPr/>
            </p14:nvContentPartPr>
            <p14:xfrm>
              <a:off x="6568240" y="5223078"/>
              <a:ext cx="116640" cy="79200"/>
            </p14:xfrm>
          </p:contentPart>
        </mc:Choice>
        <mc:Fallback>
          <p:pic>
            <p:nvPicPr>
              <p:cNvPr id="230" name="Encre 229">
                <a:extLst>
                  <a:ext uri="{FF2B5EF4-FFF2-40B4-BE49-F238E27FC236}">
                    <a16:creationId xmlns:a16="http://schemas.microsoft.com/office/drawing/2014/main" id="{15E02A12-F572-4DA4-906B-6E46C3123DB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559600" y="5214078"/>
                <a:ext cx="134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14:cNvPr>
              <p14:cNvContentPartPr/>
              <p14:nvPr/>
            </p14:nvContentPartPr>
            <p14:xfrm>
              <a:off x="7164040" y="5697198"/>
              <a:ext cx="136080" cy="81720"/>
            </p14:xfrm>
          </p:contentPart>
        </mc:Choice>
        <mc:Fallback>
          <p:pic>
            <p:nvPicPr>
              <p:cNvPr id="231" name="Encre 230">
                <a:extLst>
                  <a:ext uri="{FF2B5EF4-FFF2-40B4-BE49-F238E27FC236}">
                    <a16:creationId xmlns:a16="http://schemas.microsoft.com/office/drawing/2014/main" id="{DC8E30D3-747F-4CEB-9B90-C6C1D38C2CC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155400" y="5688558"/>
                <a:ext cx="15372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8000F90E-D47D-4C07-8B91-7A4C2FD8826A}"/>
              </a:ext>
            </a:extLst>
          </p:cNvPr>
          <p:cNvGrpSpPr/>
          <p:nvPr/>
        </p:nvGrpSpPr>
        <p:grpSpPr>
          <a:xfrm>
            <a:off x="6543400" y="5661918"/>
            <a:ext cx="133560" cy="143280"/>
            <a:chOff x="6543400" y="5661918"/>
            <a:chExt cx="13356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14:cNvPr>
                <p14:cNvContentPartPr/>
                <p14:nvPr/>
              </p14:nvContentPartPr>
              <p14:xfrm>
                <a:off x="6602080" y="5669838"/>
                <a:ext cx="6840" cy="110520"/>
              </p14:xfrm>
            </p:contentPart>
          </mc:Choice>
          <mc:Fallback>
            <p:pic>
              <p:nvPicPr>
                <p:cNvPr id="232" name="Encre 231">
                  <a:extLst>
                    <a:ext uri="{FF2B5EF4-FFF2-40B4-BE49-F238E27FC236}">
                      <a16:creationId xmlns:a16="http://schemas.microsoft.com/office/drawing/2014/main" id="{500D9B5B-2036-40DC-9382-BE539CCFA2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93080" y="5660838"/>
                  <a:ext cx="2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14:cNvPr>
                <p14:cNvContentPartPr/>
                <p14:nvPr/>
              </p14:nvContentPartPr>
              <p14:xfrm>
                <a:off x="6568240" y="5661918"/>
                <a:ext cx="108720" cy="9360"/>
              </p14:xfrm>
            </p:contentPart>
          </mc:Choice>
          <mc:Fallback>
            <p:pic>
              <p:nvPicPr>
                <p:cNvPr id="233" name="Encre 232">
                  <a:extLst>
                    <a:ext uri="{FF2B5EF4-FFF2-40B4-BE49-F238E27FC236}">
                      <a16:creationId xmlns:a16="http://schemas.microsoft.com/office/drawing/2014/main" id="{7D55E425-F297-4911-A335-E157B91699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59600" y="5653278"/>
                  <a:ext cx="12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14:cNvPr>
                <p14:cNvContentPartPr/>
                <p14:nvPr/>
              </p14:nvContentPartPr>
              <p14:xfrm>
                <a:off x="6543400" y="5787918"/>
                <a:ext cx="124920" cy="17280"/>
              </p14:xfrm>
            </p:contentPart>
          </mc:Choice>
          <mc:Fallback>
            <p:pic>
              <p:nvPicPr>
                <p:cNvPr id="234" name="Encre 233">
                  <a:extLst>
                    <a:ext uri="{FF2B5EF4-FFF2-40B4-BE49-F238E27FC236}">
                      <a16:creationId xmlns:a16="http://schemas.microsoft.com/office/drawing/2014/main" id="{EE12FD1B-DC88-4E0E-980E-B52B0F377B6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34400" y="5778918"/>
                  <a:ext cx="1425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e 237">
            <a:extLst>
              <a:ext uri="{FF2B5EF4-FFF2-40B4-BE49-F238E27FC236}">
                <a16:creationId xmlns:a16="http://schemas.microsoft.com/office/drawing/2014/main" id="{908F8585-2959-440F-B87D-4D26E02C46EF}"/>
              </a:ext>
            </a:extLst>
          </p:cNvPr>
          <p:cNvGrpSpPr/>
          <p:nvPr/>
        </p:nvGrpSpPr>
        <p:grpSpPr>
          <a:xfrm>
            <a:off x="7021480" y="5997438"/>
            <a:ext cx="136800" cy="109800"/>
            <a:chOff x="7021480" y="5997438"/>
            <a:chExt cx="13680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14:cNvPr>
                <p14:cNvContentPartPr/>
                <p14:nvPr/>
              </p14:nvContentPartPr>
              <p14:xfrm>
                <a:off x="7088800" y="6007158"/>
                <a:ext cx="360" cy="100080"/>
              </p14:xfrm>
            </p:contentPart>
          </mc:Choice>
          <mc:Fallback>
            <p:pic>
              <p:nvPicPr>
                <p:cNvPr id="235" name="Encre 234">
                  <a:extLst>
                    <a:ext uri="{FF2B5EF4-FFF2-40B4-BE49-F238E27FC236}">
                      <a16:creationId xmlns:a16="http://schemas.microsoft.com/office/drawing/2014/main" id="{00409C46-CF32-453A-9632-55DB3E1DE4D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079800" y="5998158"/>
                  <a:ext cx="1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14:cNvPr>
                <p14:cNvContentPartPr/>
                <p14:nvPr/>
              </p14:nvContentPartPr>
              <p14:xfrm>
                <a:off x="7021480" y="5997438"/>
                <a:ext cx="116640" cy="9000"/>
              </p14:xfrm>
            </p:contentPart>
          </mc:Choice>
          <mc:Fallback>
            <p:pic>
              <p:nvPicPr>
                <p:cNvPr id="236" name="Encre 235">
                  <a:extLst>
                    <a:ext uri="{FF2B5EF4-FFF2-40B4-BE49-F238E27FC236}">
                      <a16:creationId xmlns:a16="http://schemas.microsoft.com/office/drawing/2014/main" id="{942BC386-2B18-486B-B227-52C8788559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12480" y="5988438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14:cNvPr>
                <p14:cNvContentPartPr/>
                <p14:nvPr/>
              </p14:nvContentPartPr>
              <p14:xfrm>
                <a:off x="7046680" y="6101478"/>
                <a:ext cx="111600" cy="5400"/>
              </p14:xfrm>
            </p:contentPart>
          </mc:Choice>
          <mc:Fallback>
            <p:pic>
              <p:nvPicPr>
                <p:cNvPr id="237" name="Encre 236">
                  <a:extLst>
                    <a:ext uri="{FF2B5EF4-FFF2-40B4-BE49-F238E27FC236}">
                      <a16:creationId xmlns:a16="http://schemas.microsoft.com/office/drawing/2014/main" id="{614D0DFF-071E-4E25-9784-097D46F8958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38040" y="6092838"/>
                  <a:ext cx="1292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14:cNvPr>
              <p14:cNvContentPartPr/>
              <p14:nvPr/>
            </p14:nvContentPartPr>
            <p14:xfrm>
              <a:off x="8598640" y="487278"/>
              <a:ext cx="956880" cy="150480"/>
            </p14:xfrm>
          </p:contentPart>
        </mc:Choice>
        <mc:Fallback>
          <p:pic>
            <p:nvPicPr>
              <p:cNvPr id="240" name="Encre 239">
                <a:extLst>
                  <a:ext uri="{FF2B5EF4-FFF2-40B4-BE49-F238E27FC236}">
                    <a16:creationId xmlns:a16="http://schemas.microsoft.com/office/drawing/2014/main" id="{4C955685-2D89-4EBF-9274-0DF9ED3A1D9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90000" y="478278"/>
                <a:ext cx="974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14:cNvPr>
              <p14:cNvContentPartPr/>
              <p14:nvPr/>
            </p14:nvContentPartPr>
            <p14:xfrm>
              <a:off x="3657280" y="3308238"/>
              <a:ext cx="690840" cy="382680"/>
            </p14:xfrm>
          </p:contentPart>
        </mc:Choice>
        <mc:Fallback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F8757107-C926-4DEA-8E78-D0AAA4DB80D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648640" y="3299598"/>
                <a:ext cx="708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14:cNvPr>
              <p14:cNvContentPartPr/>
              <p14:nvPr/>
            </p14:nvContentPartPr>
            <p14:xfrm>
              <a:off x="3229600" y="4068558"/>
              <a:ext cx="457560" cy="868320"/>
            </p14:xfrm>
          </p:contentPart>
        </mc:Choice>
        <mc:Fallback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3B58C615-5D05-484A-B2DE-F720BB39408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220960" y="4059558"/>
                <a:ext cx="4752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14:cNvPr>
              <p14:cNvContentPartPr/>
              <p14:nvPr/>
            </p14:nvContentPartPr>
            <p14:xfrm>
              <a:off x="3543160" y="4428918"/>
              <a:ext cx="5400" cy="111600"/>
            </p14:xfrm>
          </p:contentPart>
        </mc:Choice>
        <mc:Fallback>
          <p:pic>
            <p:nvPicPr>
              <p:cNvPr id="127" name="Encre 126">
                <a:extLst>
                  <a:ext uri="{FF2B5EF4-FFF2-40B4-BE49-F238E27FC236}">
                    <a16:creationId xmlns:a16="http://schemas.microsoft.com/office/drawing/2014/main" id="{CB5A386B-4D86-49E7-BEA0-1A8054302BE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34520" y="4420278"/>
                <a:ext cx="23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14:cNvPr>
              <p14:cNvContentPartPr/>
              <p14:nvPr/>
            </p14:nvContentPartPr>
            <p14:xfrm>
              <a:off x="3574120" y="4445838"/>
              <a:ext cx="24840" cy="92160"/>
            </p14:xfrm>
          </p:contentPart>
        </mc:Choice>
        <mc:Fallback>
          <p:pic>
            <p:nvPicPr>
              <p:cNvPr id="128" name="Encre 127">
                <a:extLst>
                  <a:ext uri="{FF2B5EF4-FFF2-40B4-BE49-F238E27FC236}">
                    <a16:creationId xmlns:a16="http://schemas.microsoft.com/office/drawing/2014/main" id="{B97AE341-9680-4D3E-8F2B-217A38224F7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65120" y="4436838"/>
                <a:ext cx="42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14:cNvPr>
              <p14:cNvContentPartPr/>
              <p14:nvPr/>
            </p14:nvContentPartPr>
            <p14:xfrm>
              <a:off x="3548200" y="4471038"/>
              <a:ext cx="23040" cy="5400"/>
            </p14:xfrm>
          </p:contentPart>
        </mc:Choice>
        <mc:Fallback>
          <p:pic>
            <p:nvPicPr>
              <p:cNvPr id="129" name="Encre 128">
                <a:extLst>
                  <a:ext uri="{FF2B5EF4-FFF2-40B4-BE49-F238E27FC236}">
                    <a16:creationId xmlns:a16="http://schemas.microsoft.com/office/drawing/2014/main" id="{96831054-427B-4B2F-A588-6B647445AE4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39560" y="4462398"/>
                <a:ext cx="40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14:cNvPr>
              <p14:cNvContentPartPr/>
              <p14:nvPr/>
            </p14:nvContentPartPr>
            <p14:xfrm>
              <a:off x="3220960" y="4085478"/>
              <a:ext cx="136800" cy="66960"/>
            </p14:xfrm>
          </p:contentPart>
        </mc:Choice>
        <mc:Fallback>
          <p:pic>
            <p:nvPicPr>
              <p:cNvPr id="241" name="Encre 240">
                <a:extLst>
                  <a:ext uri="{FF2B5EF4-FFF2-40B4-BE49-F238E27FC236}">
                    <a16:creationId xmlns:a16="http://schemas.microsoft.com/office/drawing/2014/main" id="{B641A2BE-D3A5-4532-A291-06DD34B601E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212320" y="4076838"/>
                <a:ext cx="1544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39332F60-824A-4E75-990D-955363C7FB63}"/>
              </a:ext>
            </a:extLst>
          </p:cNvPr>
          <p:cNvGrpSpPr/>
          <p:nvPr/>
        </p:nvGrpSpPr>
        <p:grpSpPr>
          <a:xfrm>
            <a:off x="3304840" y="3178998"/>
            <a:ext cx="948960" cy="989280"/>
            <a:chOff x="3304840" y="3178998"/>
            <a:chExt cx="948960" cy="9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14:cNvPr>
                <p14:cNvContentPartPr/>
                <p14:nvPr/>
              </p14:nvContentPartPr>
              <p14:xfrm>
                <a:off x="3314560" y="3178998"/>
                <a:ext cx="8640" cy="134640"/>
              </p14:xfrm>
            </p:contentPart>
          </mc:Choice>
          <mc:Fallback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C8EB7960-9713-4CD1-8D36-714E3AA262D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5560" y="3170358"/>
                  <a:ext cx="26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14:cNvPr>
                <p14:cNvContentPartPr/>
                <p14:nvPr/>
              </p14:nvContentPartPr>
              <p14:xfrm>
                <a:off x="3375760" y="3221118"/>
                <a:ext cx="13680" cy="95040"/>
              </p14:xfrm>
            </p:contentPart>
          </mc:Choice>
          <mc:Fallback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F08B6F2-DFF0-4BBC-9441-E79BBF09A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66760" y="3212118"/>
                  <a:ext cx="3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14:cNvPr>
                <p14:cNvContentPartPr/>
                <p14:nvPr/>
              </p14:nvContentPartPr>
              <p14:xfrm>
                <a:off x="3338680" y="3271518"/>
                <a:ext cx="49680" cy="1656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6F46E76-211C-4BFC-8737-F9BA24FFC3C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329680" y="3262518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14:cNvPr>
                <p14:cNvContentPartPr/>
                <p14:nvPr/>
              </p14:nvContentPartPr>
              <p14:xfrm>
                <a:off x="3917560" y="3397158"/>
                <a:ext cx="15480" cy="84960"/>
              </p14:xfrm>
            </p:contentPart>
          </mc:Choice>
          <mc:Fallback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F862BBA0-98FC-4001-8A34-2E65EE7065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08920" y="3388158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14:cNvPr>
                <p14:cNvContentPartPr/>
                <p14:nvPr/>
              </p14:nvContentPartPr>
              <p14:xfrm>
                <a:off x="3981640" y="3371958"/>
                <a:ext cx="28440" cy="105480"/>
              </p14:xfrm>
            </p:contentPart>
          </mc:Choice>
          <mc:Fallback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36F6AAB5-BCA9-4AEA-AABA-06C2C839B7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73000" y="3363318"/>
                  <a:ext cx="46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14:cNvPr>
                <p14:cNvContentPartPr/>
                <p14:nvPr/>
              </p14:nvContentPartPr>
              <p14:xfrm>
                <a:off x="3925840" y="3443958"/>
                <a:ext cx="71280" cy="3600"/>
              </p14:xfrm>
            </p:contentPart>
          </mc:Choice>
          <mc:Fallback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374E80E-CFD1-4B23-9649-65B82C6F1CE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17200" y="3435318"/>
                  <a:ext cx="88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14:cNvPr>
                <p14:cNvContentPartPr/>
                <p14:nvPr/>
              </p14:nvContentPartPr>
              <p14:xfrm>
                <a:off x="3682480" y="3909078"/>
                <a:ext cx="571320" cy="259200"/>
              </p14:xfrm>
            </p:contentPart>
          </mc:Choice>
          <mc:Fallback>
            <p:pic>
              <p:nvPicPr>
                <p:cNvPr id="243" name="Encre 242">
                  <a:extLst>
                    <a:ext uri="{FF2B5EF4-FFF2-40B4-BE49-F238E27FC236}">
                      <a16:creationId xmlns:a16="http://schemas.microsoft.com/office/drawing/2014/main" id="{4B032583-B7E9-4DBD-B4CD-EA3BA9D1FB5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73840" y="3900438"/>
                  <a:ext cx="58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14:cNvPr>
                <p14:cNvContentPartPr/>
                <p14:nvPr/>
              </p14:nvContentPartPr>
              <p14:xfrm>
                <a:off x="3647200" y="3866958"/>
                <a:ext cx="86040" cy="170280"/>
              </p14:xfrm>
            </p:contentPart>
          </mc:Choice>
          <mc:Fallback>
            <p:pic>
              <p:nvPicPr>
                <p:cNvPr id="244" name="Encre 243">
                  <a:extLst>
                    <a:ext uri="{FF2B5EF4-FFF2-40B4-BE49-F238E27FC236}">
                      <a16:creationId xmlns:a16="http://schemas.microsoft.com/office/drawing/2014/main" id="{AF8693CE-E791-41D3-9C5D-CDB94D39D96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38560" y="3858318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14:cNvPr>
                <p14:cNvContentPartPr/>
                <p14:nvPr/>
              </p14:nvContentPartPr>
              <p14:xfrm>
                <a:off x="3942760" y="3850038"/>
                <a:ext cx="9000" cy="150480"/>
              </p14:xfrm>
            </p:contentPart>
          </mc:Choice>
          <mc:Fallback>
            <p:pic>
              <p:nvPicPr>
                <p:cNvPr id="245" name="Encre 244">
                  <a:extLst>
                    <a:ext uri="{FF2B5EF4-FFF2-40B4-BE49-F238E27FC236}">
                      <a16:creationId xmlns:a16="http://schemas.microsoft.com/office/drawing/2014/main" id="{2FACD474-05CB-4553-9FF4-5E2B7404A6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3760" y="3841038"/>
                  <a:ext cx="2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14:cNvPr>
                <p14:cNvContentPartPr/>
                <p14:nvPr/>
              </p14:nvContentPartPr>
              <p14:xfrm>
                <a:off x="4027360" y="3892158"/>
                <a:ext cx="16560" cy="100800"/>
              </p14:xfrm>
            </p:contentPart>
          </mc:Choice>
          <mc:Fallback>
            <p:pic>
              <p:nvPicPr>
                <p:cNvPr id="246" name="Encre 245">
                  <a:extLst>
                    <a:ext uri="{FF2B5EF4-FFF2-40B4-BE49-F238E27FC236}">
                      <a16:creationId xmlns:a16="http://schemas.microsoft.com/office/drawing/2014/main" id="{E2147ACA-98B5-475E-B773-6EF901BDF98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18360" y="3883158"/>
                  <a:ext cx="3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14:cNvPr>
                <p14:cNvContentPartPr/>
                <p14:nvPr/>
              </p14:nvContentPartPr>
              <p14:xfrm>
                <a:off x="3934480" y="3933918"/>
                <a:ext cx="117000" cy="360"/>
              </p14:xfrm>
            </p:contentPart>
          </mc:Choice>
          <mc:Fallback>
            <p:pic>
              <p:nvPicPr>
                <p:cNvPr id="247" name="Encre 246">
                  <a:extLst>
                    <a:ext uri="{FF2B5EF4-FFF2-40B4-BE49-F238E27FC236}">
                      <a16:creationId xmlns:a16="http://schemas.microsoft.com/office/drawing/2014/main" id="{2985E3FC-C721-425A-90A5-DCB50A10DA8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25480" y="3925278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14:cNvPr>
                <p14:cNvContentPartPr/>
                <p14:nvPr/>
              </p14:nvContentPartPr>
              <p14:xfrm>
                <a:off x="3672400" y="3581838"/>
                <a:ext cx="168840" cy="135000"/>
              </p14:xfrm>
            </p:contentPart>
          </mc:Choice>
          <mc:Fallback>
            <p:pic>
              <p:nvPicPr>
                <p:cNvPr id="249" name="Encre 248">
                  <a:extLst>
                    <a:ext uri="{FF2B5EF4-FFF2-40B4-BE49-F238E27FC236}">
                      <a16:creationId xmlns:a16="http://schemas.microsoft.com/office/drawing/2014/main" id="{3D1EF898-9696-49F6-8848-3C32DC12F8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63400" y="3572838"/>
                  <a:ext cx="186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14:cNvPr>
                <p14:cNvContentPartPr/>
                <p14:nvPr/>
              </p14:nvContentPartPr>
              <p14:xfrm>
                <a:off x="3304840" y="3414078"/>
                <a:ext cx="218160" cy="101520"/>
              </p14:xfrm>
            </p:contentPart>
          </mc:Choice>
          <mc:Fallback>
            <p:pic>
              <p:nvPicPr>
                <p:cNvPr id="250" name="Encre 249">
                  <a:extLst>
                    <a:ext uri="{FF2B5EF4-FFF2-40B4-BE49-F238E27FC236}">
                      <a16:creationId xmlns:a16="http://schemas.microsoft.com/office/drawing/2014/main" id="{7CFF8387-B8A1-4622-BF97-F61FEF341C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95840" y="3405078"/>
                  <a:ext cx="23580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50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3">
            <a:extLst>
              <a:ext uri="{FF2B5EF4-FFF2-40B4-BE49-F238E27FC236}">
                <a16:creationId xmlns:a16="http://schemas.microsoft.com/office/drawing/2014/main" id="{886FBA06-FE75-457B-94F1-355730D690F2}"/>
              </a:ext>
            </a:extLst>
          </p:cNvPr>
          <p:cNvSpPr txBox="1"/>
          <p:nvPr/>
        </p:nvSpPr>
        <p:spPr>
          <a:xfrm>
            <a:off x="4700329" y="245121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Etude de cas – Bibliothèque</a:t>
            </a:r>
          </a:p>
          <a:p>
            <a:pPr algn="ctr"/>
            <a:r>
              <a:rPr lang="fr-FR" u="sng" dirty="0"/>
              <a:t>Correction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260A267-902D-4E6A-8FC2-74D1DE18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1" y="1698310"/>
            <a:ext cx="7529309" cy="43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78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150</Words>
  <Application>Microsoft Office PowerPoint</Application>
  <PresentationFormat>Grand écran</PresentationFormat>
  <Paragraphs>44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Turschwell</dc:creator>
  <cp:lastModifiedBy>Hugo Turschwell</cp:lastModifiedBy>
  <cp:revision>9</cp:revision>
  <dcterms:created xsi:type="dcterms:W3CDTF">2021-04-21T07:57:38Z</dcterms:created>
  <dcterms:modified xsi:type="dcterms:W3CDTF">2021-04-21T09:06:53Z</dcterms:modified>
</cp:coreProperties>
</file>