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40080" y="822960"/>
            <a:ext cx="1645560" cy="1096920"/>
          </a:xfrm>
          <a:custGeom>
            <a:avLst/>
            <a:gdLst/>
            <a:ahLst/>
            <a:rect l="l" t="t" r="r" b="b"/>
            <a:pathLst>
              <a:path w="4574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064" y="3049"/>
                </a:lnTo>
                <a:lnTo>
                  <a:pt x="4065" y="3049"/>
                </a:lnTo>
                <a:cubicBezTo>
                  <a:pt x="4154" y="3049"/>
                  <a:pt x="4242" y="3026"/>
                  <a:pt x="4319" y="2981"/>
                </a:cubicBezTo>
                <a:cubicBezTo>
                  <a:pt x="4396" y="2936"/>
                  <a:pt x="4460" y="2872"/>
                  <a:pt x="4505" y="2795"/>
                </a:cubicBezTo>
                <a:cubicBezTo>
                  <a:pt x="4550" y="2718"/>
                  <a:pt x="4573" y="2630"/>
                  <a:pt x="4573" y="2541"/>
                </a:cubicBezTo>
                <a:lnTo>
                  <a:pt x="4573" y="508"/>
                </a:lnTo>
                <a:lnTo>
                  <a:pt x="4573" y="508"/>
                </a:lnTo>
                <a:lnTo>
                  <a:pt x="4573" y="508"/>
                </a:lnTo>
                <a:cubicBezTo>
                  <a:pt x="4573" y="419"/>
                  <a:pt x="4550" y="331"/>
                  <a:pt x="4505" y="254"/>
                </a:cubicBezTo>
                <a:cubicBezTo>
                  <a:pt x="4460" y="177"/>
                  <a:pt x="4396" y="113"/>
                  <a:pt x="4319" y="68"/>
                </a:cubicBezTo>
                <a:cubicBezTo>
                  <a:pt x="4242" y="23"/>
                  <a:pt x="4154" y="0"/>
                  <a:pt x="4065" y="0"/>
                </a:cubicBezTo>
                <a:lnTo>
                  <a:pt x="50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AADL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Editor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468880" y="822960"/>
            <a:ext cx="1645560" cy="1096920"/>
          </a:xfrm>
          <a:custGeom>
            <a:avLst/>
            <a:gdLst/>
            <a:ahLst/>
            <a:rect l="l" t="t" r="r" b="b"/>
            <a:pathLst>
              <a:path w="4574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064" y="3049"/>
                </a:lnTo>
                <a:lnTo>
                  <a:pt x="4065" y="3049"/>
                </a:lnTo>
                <a:cubicBezTo>
                  <a:pt x="4154" y="3049"/>
                  <a:pt x="4242" y="3026"/>
                  <a:pt x="4319" y="2981"/>
                </a:cubicBezTo>
                <a:cubicBezTo>
                  <a:pt x="4396" y="2936"/>
                  <a:pt x="4460" y="2872"/>
                  <a:pt x="4505" y="2795"/>
                </a:cubicBezTo>
                <a:cubicBezTo>
                  <a:pt x="4550" y="2718"/>
                  <a:pt x="4573" y="2630"/>
                  <a:pt x="4573" y="2541"/>
                </a:cubicBezTo>
                <a:lnTo>
                  <a:pt x="4573" y="508"/>
                </a:lnTo>
                <a:lnTo>
                  <a:pt x="4573" y="508"/>
                </a:lnTo>
                <a:lnTo>
                  <a:pt x="4573" y="508"/>
                </a:lnTo>
                <a:cubicBezTo>
                  <a:pt x="4573" y="419"/>
                  <a:pt x="4550" y="331"/>
                  <a:pt x="4505" y="254"/>
                </a:cubicBezTo>
                <a:cubicBezTo>
                  <a:pt x="4460" y="177"/>
                  <a:pt x="4396" y="113"/>
                  <a:pt x="4319" y="68"/>
                </a:cubicBezTo>
                <a:cubicBezTo>
                  <a:pt x="4242" y="23"/>
                  <a:pt x="4154" y="0"/>
                  <a:pt x="4065" y="0"/>
                </a:cubicBezTo>
                <a:lnTo>
                  <a:pt x="50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ASN.1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Editor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297680" y="822960"/>
            <a:ext cx="1645560" cy="1096920"/>
          </a:xfrm>
          <a:custGeom>
            <a:avLst/>
            <a:gdLst/>
            <a:ahLst/>
            <a:rect l="l" t="t" r="r" b="b"/>
            <a:pathLst>
              <a:path w="4574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064" y="3049"/>
                </a:lnTo>
                <a:lnTo>
                  <a:pt x="4065" y="3049"/>
                </a:lnTo>
                <a:cubicBezTo>
                  <a:pt x="4154" y="3049"/>
                  <a:pt x="4242" y="3026"/>
                  <a:pt x="4319" y="2981"/>
                </a:cubicBezTo>
                <a:cubicBezTo>
                  <a:pt x="4396" y="2936"/>
                  <a:pt x="4460" y="2872"/>
                  <a:pt x="4505" y="2795"/>
                </a:cubicBezTo>
                <a:cubicBezTo>
                  <a:pt x="4550" y="2718"/>
                  <a:pt x="4573" y="2630"/>
                  <a:pt x="4573" y="2541"/>
                </a:cubicBezTo>
                <a:lnTo>
                  <a:pt x="4573" y="508"/>
                </a:lnTo>
                <a:lnTo>
                  <a:pt x="4573" y="508"/>
                </a:lnTo>
                <a:lnTo>
                  <a:pt x="4573" y="508"/>
                </a:lnTo>
                <a:cubicBezTo>
                  <a:pt x="4573" y="419"/>
                  <a:pt x="4550" y="331"/>
                  <a:pt x="4505" y="254"/>
                </a:cubicBezTo>
                <a:cubicBezTo>
                  <a:pt x="4460" y="177"/>
                  <a:pt x="4396" y="113"/>
                  <a:pt x="4319" y="68"/>
                </a:cubicBezTo>
                <a:cubicBezTo>
                  <a:pt x="4242" y="23"/>
                  <a:pt x="4154" y="0"/>
                  <a:pt x="4065" y="0"/>
                </a:cubicBezTo>
                <a:lnTo>
                  <a:pt x="50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Editor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40440" y="182880"/>
            <a:ext cx="5302800" cy="54828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Space Creator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828800" y="182880"/>
            <a:ext cx="1828800" cy="173736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RemoteControl-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920240" y="914400"/>
            <a:ext cx="1280160" cy="914040"/>
          </a:xfrm>
          <a:custGeom>
            <a:avLst/>
            <a:gdLst/>
            <a:ahLst/>
            <a:rect l="l" t="t" r="r" b="b"/>
            <a:pathLst>
              <a:path w="4574" h="3050">
                <a:moveTo>
                  <a:pt x="508" y="0"/>
                </a:moveTo>
                <a:lnTo>
                  <a:pt x="508" y="0"/>
                </a:lnTo>
                <a:cubicBezTo>
                  <a:pt x="419" y="0"/>
                  <a:pt x="331" y="23"/>
                  <a:pt x="254" y="68"/>
                </a:cubicBezTo>
                <a:cubicBezTo>
                  <a:pt x="177" y="113"/>
                  <a:pt x="113" y="177"/>
                  <a:pt x="68" y="254"/>
                </a:cubicBezTo>
                <a:cubicBezTo>
                  <a:pt x="23" y="331"/>
                  <a:pt x="0" y="419"/>
                  <a:pt x="0" y="508"/>
                </a:cubicBezTo>
                <a:lnTo>
                  <a:pt x="0" y="2540"/>
                </a:lnTo>
                <a:lnTo>
                  <a:pt x="0" y="2541"/>
                </a:lnTo>
                <a:cubicBezTo>
                  <a:pt x="0" y="2630"/>
                  <a:pt x="23" y="2718"/>
                  <a:pt x="68" y="2795"/>
                </a:cubicBezTo>
                <a:cubicBezTo>
                  <a:pt x="113" y="2872"/>
                  <a:pt x="177" y="2936"/>
                  <a:pt x="254" y="2981"/>
                </a:cubicBezTo>
                <a:cubicBezTo>
                  <a:pt x="331" y="3026"/>
                  <a:pt x="419" y="3049"/>
                  <a:pt x="508" y="3049"/>
                </a:cubicBezTo>
                <a:lnTo>
                  <a:pt x="4064" y="3049"/>
                </a:lnTo>
                <a:lnTo>
                  <a:pt x="4065" y="3049"/>
                </a:lnTo>
                <a:cubicBezTo>
                  <a:pt x="4154" y="3049"/>
                  <a:pt x="4242" y="3026"/>
                  <a:pt x="4319" y="2981"/>
                </a:cubicBezTo>
                <a:cubicBezTo>
                  <a:pt x="4396" y="2936"/>
                  <a:pt x="4460" y="2872"/>
                  <a:pt x="4505" y="2795"/>
                </a:cubicBezTo>
                <a:cubicBezTo>
                  <a:pt x="4550" y="2718"/>
                  <a:pt x="4573" y="2630"/>
                  <a:pt x="4573" y="2541"/>
                </a:cubicBezTo>
                <a:lnTo>
                  <a:pt x="4573" y="508"/>
                </a:lnTo>
                <a:lnTo>
                  <a:pt x="4573" y="508"/>
                </a:lnTo>
                <a:lnTo>
                  <a:pt x="4573" y="508"/>
                </a:lnTo>
                <a:cubicBezTo>
                  <a:pt x="4573" y="419"/>
                  <a:pt x="4550" y="331"/>
                  <a:pt x="4505" y="254"/>
                </a:cubicBezTo>
                <a:cubicBezTo>
                  <a:pt x="4460" y="177"/>
                  <a:pt x="4396" y="113"/>
                  <a:pt x="4319" y="68"/>
                </a:cubicBezTo>
                <a:cubicBezTo>
                  <a:pt x="4242" y="23"/>
                  <a:pt x="4154" y="0"/>
                  <a:pt x="4065" y="0"/>
                </a:cubicBezTo>
                <a:lnTo>
                  <a:pt x="508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Websocket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931920" y="182880"/>
            <a:ext cx="1828800" cy="173736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RemoteControl-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Handler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6035040" y="182880"/>
            <a:ext cx="1828800" cy="173736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Undo / Redo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8138160" y="182880"/>
            <a:ext cx="1828800" cy="173736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MscChart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274320" y="822960"/>
            <a:ext cx="1188720" cy="1097280"/>
          </a:xfrm>
          <a:custGeom>
            <a:avLst/>
            <a:gdLst/>
            <a:ahLst/>
            <a:rect l="l" t="t" r="r" b="b"/>
            <a:pathLst>
              <a:path w="14733" h="1526">
                <a:moveTo>
                  <a:pt x="254" y="0"/>
                </a:moveTo>
                <a:lnTo>
                  <a:pt x="254" y="0"/>
                </a:lnTo>
                <a:cubicBezTo>
                  <a:pt x="210" y="0"/>
                  <a:pt x="166" y="12"/>
                  <a:pt x="127" y="34"/>
                </a:cubicBezTo>
                <a:cubicBezTo>
                  <a:pt x="88" y="56"/>
                  <a:pt x="56" y="88"/>
                  <a:pt x="34" y="127"/>
                </a:cubicBezTo>
                <a:cubicBezTo>
                  <a:pt x="12" y="166"/>
                  <a:pt x="0" y="210"/>
                  <a:pt x="0" y="254"/>
                </a:cubicBezTo>
                <a:lnTo>
                  <a:pt x="0" y="1270"/>
                </a:lnTo>
                <a:lnTo>
                  <a:pt x="0" y="1271"/>
                </a:lnTo>
                <a:cubicBezTo>
                  <a:pt x="0" y="1315"/>
                  <a:pt x="12" y="1359"/>
                  <a:pt x="34" y="1398"/>
                </a:cubicBezTo>
                <a:cubicBezTo>
                  <a:pt x="56" y="1437"/>
                  <a:pt x="88" y="1469"/>
                  <a:pt x="127" y="1491"/>
                </a:cubicBezTo>
                <a:cubicBezTo>
                  <a:pt x="166" y="1513"/>
                  <a:pt x="210" y="1525"/>
                  <a:pt x="254" y="1525"/>
                </a:cubicBezTo>
                <a:lnTo>
                  <a:pt x="14477" y="1524"/>
                </a:lnTo>
                <a:lnTo>
                  <a:pt x="14478" y="1525"/>
                </a:lnTo>
                <a:cubicBezTo>
                  <a:pt x="14522" y="1525"/>
                  <a:pt x="14566" y="1513"/>
                  <a:pt x="14605" y="1491"/>
                </a:cubicBezTo>
                <a:cubicBezTo>
                  <a:pt x="14644" y="1469"/>
                  <a:pt x="14676" y="1437"/>
                  <a:pt x="14698" y="1398"/>
                </a:cubicBezTo>
                <a:cubicBezTo>
                  <a:pt x="14720" y="1359"/>
                  <a:pt x="14732" y="1315"/>
                  <a:pt x="14732" y="1271"/>
                </a:cubicBezTo>
                <a:lnTo>
                  <a:pt x="14731" y="254"/>
                </a:lnTo>
                <a:lnTo>
                  <a:pt x="14732" y="254"/>
                </a:lnTo>
                <a:lnTo>
                  <a:pt x="14732" y="254"/>
                </a:lnTo>
                <a:cubicBezTo>
                  <a:pt x="14732" y="210"/>
                  <a:pt x="14720" y="166"/>
                  <a:pt x="14698" y="127"/>
                </a:cubicBezTo>
                <a:cubicBezTo>
                  <a:pt x="14676" y="88"/>
                  <a:pt x="14644" y="56"/>
                  <a:pt x="14605" y="34"/>
                </a:cubicBezTo>
                <a:cubicBezTo>
                  <a:pt x="14566" y="12"/>
                  <a:pt x="14522" y="0"/>
                  <a:pt x="14478" y="0"/>
                </a:cubicBezTo>
                <a:lnTo>
                  <a:pt x="254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1280160" y="1188360"/>
            <a:ext cx="640080" cy="457200"/>
          </a:xfrm>
          <a:custGeom>
            <a:avLst/>
            <a:gdLst/>
            <a:ahLst/>
            <a:rect l="0" t="0" r="r" b="b"/>
            <a:pathLst>
              <a:path w="1780" h="1272">
                <a:moveTo>
                  <a:pt x="0" y="954"/>
                </a:moveTo>
                <a:lnTo>
                  <a:pt x="1334" y="954"/>
                </a:lnTo>
                <a:lnTo>
                  <a:pt x="1334" y="1271"/>
                </a:lnTo>
                <a:lnTo>
                  <a:pt x="1779" y="636"/>
                </a:lnTo>
                <a:lnTo>
                  <a:pt x="1334" y="0"/>
                </a:lnTo>
                <a:lnTo>
                  <a:pt x="1334" y="318"/>
                </a:lnTo>
                <a:lnTo>
                  <a:pt x="0" y="318"/>
                </a:lnTo>
                <a:lnTo>
                  <a:pt x="0" y="954"/>
                </a:lnTo>
              </a:path>
            </a:pathLst>
          </a:custGeom>
          <a:solidFill>
            <a:srgbClr val="000000"/>
          </a:solidFill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8"/>
          <p:cNvSpPr/>
          <p:nvPr/>
        </p:nvSpPr>
        <p:spPr>
          <a:xfrm>
            <a:off x="3566160" y="1188360"/>
            <a:ext cx="640080" cy="457200"/>
          </a:xfrm>
          <a:custGeom>
            <a:avLst/>
            <a:gdLst/>
            <a:ahLst/>
            <a:rect l="0" t="0" r="r" b="b"/>
            <a:pathLst>
              <a:path w="1780" h="1272">
                <a:moveTo>
                  <a:pt x="0" y="954"/>
                </a:moveTo>
                <a:lnTo>
                  <a:pt x="1334" y="954"/>
                </a:lnTo>
                <a:lnTo>
                  <a:pt x="1334" y="1271"/>
                </a:lnTo>
                <a:lnTo>
                  <a:pt x="1779" y="636"/>
                </a:lnTo>
                <a:lnTo>
                  <a:pt x="1334" y="0"/>
                </a:lnTo>
                <a:lnTo>
                  <a:pt x="1334" y="318"/>
                </a:lnTo>
                <a:lnTo>
                  <a:pt x="0" y="318"/>
                </a:lnTo>
                <a:lnTo>
                  <a:pt x="0" y="954"/>
                </a:lnTo>
              </a:path>
            </a:pathLst>
          </a:custGeom>
          <a:solidFill>
            <a:srgbClr val="000000"/>
          </a:solidFill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9"/>
          <p:cNvSpPr/>
          <p:nvPr/>
        </p:nvSpPr>
        <p:spPr>
          <a:xfrm>
            <a:off x="5669280" y="1188360"/>
            <a:ext cx="640080" cy="457200"/>
          </a:xfrm>
          <a:custGeom>
            <a:avLst/>
            <a:gdLst/>
            <a:ahLst/>
            <a:rect l="0" t="0" r="r" b="b"/>
            <a:pathLst>
              <a:path w="1780" h="1272">
                <a:moveTo>
                  <a:pt x="0" y="954"/>
                </a:moveTo>
                <a:lnTo>
                  <a:pt x="1334" y="954"/>
                </a:lnTo>
                <a:lnTo>
                  <a:pt x="1334" y="1271"/>
                </a:lnTo>
                <a:lnTo>
                  <a:pt x="1779" y="636"/>
                </a:lnTo>
                <a:lnTo>
                  <a:pt x="1334" y="0"/>
                </a:lnTo>
                <a:lnTo>
                  <a:pt x="1334" y="318"/>
                </a:lnTo>
                <a:lnTo>
                  <a:pt x="0" y="318"/>
                </a:lnTo>
                <a:lnTo>
                  <a:pt x="0" y="954"/>
                </a:lnTo>
              </a:path>
            </a:pathLst>
          </a:custGeom>
          <a:solidFill>
            <a:srgbClr val="000000"/>
          </a:solidFill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7772400" y="1188360"/>
            <a:ext cx="640080" cy="457200"/>
          </a:xfrm>
          <a:custGeom>
            <a:avLst/>
            <a:gdLst/>
            <a:ahLst/>
            <a:rect l="0" t="0" r="r" b="b"/>
            <a:pathLst>
              <a:path w="1780" h="1272">
                <a:moveTo>
                  <a:pt x="0" y="954"/>
                </a:moveTo>
                <a:lnTo>
                  <a:pt x="1334" y="954"/>
                </a:lnTo>
                <a:lnTo>
                  <a:pt x="1334" y="1271"/>
                </a:lnTo>
                <a:lnTo>
                  <a:pt x="1779" y="636"/>
                </a:lnTo>
                <a:lnTo>
                  <a:pt x="1334" y="0"/>
                </a:lnTo>
                <a:lnTo>
                  <a:pt x="1334" y="318"/>
                </a:lnTo>
                <a:lnTo>
                  <a:pt x="0" y="318"/>
                </a:lnTo>
                <a:lnTo>
                  <a:pt x="0" y="954"/>
                </a:lnTo>
              </a:path>
            </a:pathLst>
          </a:custGeom>
          <a:solidFill>
            <a:srgbClr val="000000"/>
          </a:solidFill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LibreOffice/6.4.4.2$Linux_X86_64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2020-04-21T08:13:24Z</dcterms:created>
  <dc:creator/>
  <dc:description/>
  <dc:language>en-US</dc:language>
  <cp:lastModifiedBy/>
  <dcterms:modified xsi:type="dcterms:W3CDTF">2020-06-15T15:16:50Z</dcterms:modified>
  <cp:revision>6</cp:revision>
  <dc:subject/>
  <dc:title/>
</cp:coreProperties>
</file>