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4428448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4428448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44284480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44284480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44284480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44284480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44284480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44284480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44284480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44284480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44284480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44284480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SLIDES_API44284480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SLIDES_API44284480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44284480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44284480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44284480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44284480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44284480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44284480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SLIDES_API44284480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SLIDES_API44284480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3c7d648d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3c7d648d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Flujo de Trabajo con Git (Nivel Básico)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Times New Roman"/>
                <a:ea typeface="Times New Roman"/>
                <a:cs typeface="Times New Roman"/>
                <a:sym typeface="Times New Roman"/>
              </a:rPr>
              <a:t>Comandos esenciales: init, add, commit, status, log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Resumen del flujo básico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1. git init → Iniciar el repositorio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2. git add → Preparar archivos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3. git commit → Guardar cambios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4. git status → Ver estado actual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5. git log → Revisar historial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6. git push → Enviar archivos locales al repositorio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Consejos prácticos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Usa git status con frecuencia.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Realiza commits pequeños y frecuentes.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Escribe mensajes de commit claros.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Practica en proyectos personales.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 de la presentación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174" y="1307850"/>
            <a:ext cx="5583675" cy="32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¿Qué es Git?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Times New Roman"/>
                <a:ea typeface="Times New Roman"/>
                <a:cs typeface="Times New Roman"/>
                <a:sym typeface="Times New Roman"/>
              </a:rPr>
              <a:t>- Git es un sistema de control de versiones distribuido.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latin typeface="Times New Roman"/>
                <a:ea typeface="Times New Roman"/>
                <a:cs typeface="Times New Roman"/>
                <a:sym typeface="Times New Roman"/>
              </a:rPr>
              <a:t>- Permite registrar los cambios realizados en los archivos de un proyecto.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latin typeface="Times New Roman"/>
                <a:ea typeface="Times New Roman"/>
                <a:cs typeface="Times New Roman"/>
                <a:sym typeface="Times New Roman"/>
              </a:rPr>
              <a:t>- Facilita la colaboración entre desarrolladores.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>
                <a:latin typeface="Times New Roman"/>
                <a:ea typeface="Times New Roman"/>
                <a:cs typeface="Times New Roman"/>
                <a:sym typeface="Times New Roman"/>
              </a:rPr>
              <a:t>- Es la base de plataformas como GitHub, GitLab y Bitbucket.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Flujo básico de trabajo con Git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1. Iniciar repositorio con git init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2. Agregar archivos con git add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3. Confirmar cambios con git commit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4. Verificar el estado con git status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>
                <a:latin typeface="Times New Roman"/>
                <a:ea typeface="Times New Roman"/>
                <a:cs typeface="Times New Roman"/>
                <a:sym typeface="Times New Roman"/>
              </a:rPr>
              <a:t>5. Consultar historial con git 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68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init – Iniciar repositorio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91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Crea un nuevo repositorio Git en la carpeta actual.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Comando: git init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Resultado: se crea una carpeta oculta .git que almacena toda la información del repositorio.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525" y="2368300"/>
            <a:ext cx="4034974" cy="25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add – Preparar archivos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Agrega archivos al 'staging area' para ser confirmados.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Comando: git add nombre_del_archivo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También puedes agregar todos los archivos: git add 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25" y="3027500"/>
            <a:ext cx="7672451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commit – Guardar cambios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Crea un punto de control en el historial del repositorio.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Comando: git commit -m "Mensaje descriptivo del cambio"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Es importante que el mensaje sea claro y específico.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13" y="3048000"/>
            <a:ext cx="7173275" cy="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status – Estado del proyecto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Muestra los archivos modificados, agregados o sin seguimiento.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Comando: git status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Ideal para saber qué falta por agregar o confirmar.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13" y="3398453"/>
            <a:ext cx="7638674" cy="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log – Ver historial de cambios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Muestra los commits realizados en orden cronológico.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Comando: git log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- Incluye el identificador del commit, autor, fecha y mensaje.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50" y="3023853"/>
            <a:ext cx="7420200" cy="1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git push – Enviar cambios al repositorio remoto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Envía los commits locales al repositorio remoto (por ejemplo, en GitHub).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Permite compartir tu trabajo con otros colaboradores.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Se utiliza después de haber hecho uno o varios commits.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  <a:t>para que este comando funciones se necesita vincular la carpeta al repositorio remoto</a:t>
            </a:r>
            <a:br>
              <a:rPr lang="es-419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-419" sz="1500">
                <a:latin typeface="Times New Roman"/>
                <a:ea typeface="Times New Roman"/>
                <a:cs typeface="Times New Roman"/>
                <a:sym typeface="Times New Roman"/>
              </a:rPr>
              <a:t>git remote add origin + url del repositorio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325" y="3468125"/>
            <a:ext cx="5841575" cy="1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