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6F6BA-051A-441A-5F8C-C2CE7B120142}" v="2" dt="2021-09-15T08:47:04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1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16614-F703-4F6D-9047-EE294CAEC520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392AB-B8E9-403F-B6E3-7259E80F0E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72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Cyrielle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392AB-B8E9-403F-B6E3-7259E80F0E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57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Cyrielle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392AB-B8E9-403F-B6E3-7259E80F0E9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07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Cyrielle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392AB-B8E9-403F-B6E3-7259E80F0E9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8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Cyrielle =&gt; marque + stack technique</a:t>
            </a:r>
            <a:br>
              <a:rPr lang="fr-FR" dirty="0"/>
            </a:br>
            <a:r>
              <a:rPr lang="fr-FR" dirty="0"/>
              <a:t>Canelle =&gt; code first + maquettes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392AB-B8E9-403F-B6E3-7259E80F0E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834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Jordan : GITLAB + Frontend</a:t>
            </a:r>
            <a:br>
              <a:rPr lang="fr-FR" dirty="0"/>
            </a:br>
            <a:r>
              <a:rPr lang="fr-FR" dirty="0"/>
              <a:t>Canelle : Backend + distanciel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392AB-B8E9-403F-B6E3-7259E80F0E9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37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Hugo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392AB-B8E9-403F-B6E3-7259E80F0E9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167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Hugo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392AB-B8E9-403F-B6E3-7259E80F0E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86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12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40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62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038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514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0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797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248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27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02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86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28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0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91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57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5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92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C4281-2B59-4DD9-9467-A2E0985F2D2B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30FD-80B5-453C-B2A4-F5EEC121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33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ira-bijoux.herokuapp.com/#/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HfNCheRmccFi_JgPcJSWRkrdqJVCGGc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kira_bijoux/kira-bijoux-front/-/boards/22450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nelle20214/kira_bijoux" TargetMode="External"/><Relationship Id="rId4" Type="http://schemas.openxmlformats.org/officeDocument/2006/relationships/hyperlink" Target="https://github.com/CyrielleGl/kira-bijoux-fro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ira-bijoux.herokuapp.com/#/hom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ra-bijoux-api.herokuapp.com/api/swagger/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1BABE-D1D0-4DE3-9A5B-285DE5B5F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KIRA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DEA4C7-3715-4F66-95E1-300A649D6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133599"/>
          </a:xfrm>
        </p:spPr>
        <p:txBody>
          <a:bodyPr>
            <a:normAutofit/>
          </a:bodyPr>
          <a:lstStyle/>
          <a:p>
            <a:r>
              <a:rPr lang="fr-FR" sz="2000" b="0" i="0" u="sng" dirty="0">
                <a:solidFill>
                  <a:srgbClr val="DCDDDE"/>
                </a:solidFill>
                <a:effectLst/>
                <a:hlinkClick r:id="rId3" tooltip="https://kira-bijoux.herokuapp.com/#/home"/>
              </a:rPr>
              <a:t>https://kira-bijoux.herokuapp.com/</a:t>
            </a:r>
            <a:endParaRPr lang="fr-FR" sz="2000" dirty="0"/>
          </a:p>
          <a:p>
            <a:endParaRPr lang="fr-FR" sz="2000" dirty="0"/>
          </a:p>
          <a:p>
            <a:r>
              <a:rPr lang="fr-FR" dirty="0"/>
              <a:t>Projet d’année – IPSSI EISI 23.1 AW</a:t>
            </a:r>
          </a:p>
          <a:p>
            <a:r>
              <a:rPr lang="fr-FR" dirty="0"/>
              <a:t>Soutenance du 17 septembre 2021</a:t>
            </a:r>
          </a:p>
        </p:txBody>
      </p:sp>
    </p:spTree>
    <p:extLst>
      <p:ext uri="{BB962C8B-B14F-4D97-AF65-F5344CB8AC3E}">
        <p14:creationId xmlns:p14="http://schemas.microsoft.com/office/powerpoint/2010/main" val="88874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85DB2-2F13-4C97-A8AF-910F1C3F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E834BC-FA98-4EC9-A579-69075D83B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83C3D62-E373-43DC-A446-48C351ADC40C}"/>
              </a:ext>
            </a:extLst>
          </p:cNvPr>
          <p:cNvSpPr txBox="1">
            <a:spLocks/>
          </p:cNvSpPr>
          <p:nvPr/>
        </p:nvSpPr>
        <p:spPr>
          <a:xfrm>
            <a:off x="2072052" y="3591803"/>
            <a:ext cx="2858105" cy="1208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dirty="0"/>
              <a:t>Hugo Fief</a:t>
            </a:r>
          </a:p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200" dirty="0">
                <a:effectLst/>
              </a:rPr>
              <a:t>Full-Stack developer</a:t>
            </a:r>
          </a:p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200" dirty="0">
                <a:effectLst/>
              </a:rPr>
              <a:t>Angular/.Net @ DCube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8369DA0-DAFA-4453-B247-EEA4EA9580A4}"/>
              </a:ext>
            </a:extLst>
          </p:cNvPr>
          <p:cNvSpPr txBox="1">
            <a:spLocks/>
          </p:cNvSpPr>
          <p:nvPr/>
        </p:nvSpPr>
        <p:spPr>
          <a:xfrm>
            <a:off x="2072052" y="2383007"/>
            <a:ext cx="2858105" cy="1208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dirty="0"/>
              <a:t>Jordan Bruneel</a:t>
            </a:r>
          </a:p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dirty="0">
                <a:effectLst/>
              </a:rPr>
              <a:t>Full-Stack developer</a:t>
            </a:r>
          </a:p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dirty="0">
                <a:effectLst/>
              </a:rPr>
              <a:t>JavaScript/PHP @ MAGAFOR</a:t>
            </a:r>
          </a:p>
          <a:p>
            <a:pPr marL="0" indent="0" algn="r">
              <a:buNone/>
            </a:pPr>
            <a:endParaRPr lang="fr-FR" sz="1100" dirty="0">
              <a:effectLst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BBBD103-2646-4A98-BD5E-D6C59DA121AD}"/>
              </a:ext>
            </a:extLst>
          </p:cNvPr>
          <p:cNvSpPr txBox="1">
            <a:spLocks/>
          </p:cNvSpPr>
          <p:nvPr/>
        </p:nvSpPr>
        <p:spPr>
          <a:xfrm>
            <a:off x="7261842" y="2383007"/>
            <a:ext cx="2858105" cy="1208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Canelle Delbreil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dirty="0">
                <a:effectLst/>
              </a:rPr>
              <a:t>Full-Stack developer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dirty="0">
                <a:effectLst/>
              </a:rPr>
              <a:t>Phoenix/Elixir @ Myriad Connect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2FC75CD4-111C-4FF2-8225-1C0A9E5F18BB}"/>
              </a:ext>
            </a:extLst>
          </p:cNvPr>
          <p:cNvSpPr txBox="1">
            <a:spLocks/>
          </p:cNvSpPr>
          <p:nvPr/>
        </p:nvSpPr>
        <p:spPr>
          <a:xfrm>
            <a:off x="7261842" y="3591803"/>
            <a:ext cx="2858105" cy="1208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Cyrielle Gallou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dirty="0">
                <a:effectLst/>
              </a:rPr>
              <a:t>Full-Stack developer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100" dirty="0">
                <a:effectLst/>
              </a:rPr>
              <a:t>Angular/Java @ AfterData</a:t>
            </a:r>
          </a:p>
          <a:p>
            <a:pPr marL="0" indent="0">
              <a:buNone/>
            </a:pPr>
            <a:endParaRPr lang="fr-F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756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AB0CF-558A-4FF9-AE58-EA76F737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 l’oral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E44C9D-4EEE-44DE-94B0-C5F6188B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408" y="2563248"/>
            <a:ext cx="3436532" cy="78568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20 minutes de présentation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B1A5675-6D82-4051-86B4-4376CC0609B1}"/>
              </a:ext>
            </a:extLst>
          </p:cNvPr>
          <p:cNvSpPr txBox="1">
            <a:spLocks/>
          </p:cNvSpPr>
          <p:nvPr/>
        </p:nvSpPr>
        <p:spPr>
          <a:xfrm>
            <a:off x="4934545" y="3976256"/>
            <a:ext cx="2312259" cy="785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10 minutes Q&amp;A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F661E57-C398-4051-9D51-5F752315169C}"/>
              </a:ext>
            </a:extLst>
          </p:cNvPr>
          <p:cNvSpPr txBox="1">
            <a:spLocks/>
          </p:cNvSpPr>
          <p:nvPr/>
        </p:nvSpPr>
        <p:spPr>
          <a:xfrm>
            <a:off x="1693772" y="5389264"/>
            <a:ext cx="8793804" cy="785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Drive : </a:t>
            </a:r>
            <a:r>
              <a:rPr lang="fr-FR" dirty="0">
                <a:hlinkClick r:id="rId3"/>
              </a:rPr>
              <a:t>https://drive.google.com/drive/folders/1HfNCheRmccFi_JgPcJSWRkrdqJVCGGcn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45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2E402-3551-412E-8F3F-DCE5E169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D8108C-A0A0-458D-A5FB-2D0838072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marque Kira (marque déposée, micro-entreprise, charte, handmade, photos)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La stack technique : Angular (Typescript) / Phoenix (Elixir) / Postgres SQL (SGBD)</a:t>
            </a:r>
          </a:p>
          <a:p>
            <a:endParaRPr lang="fr-FR" dirty="0"/>
          </a:p>
          <a:p>
            <a:r>
              <a:rPr lang="fr-FR" dirty="0"/>
              <a:t>Code first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Recherche UX Design – Maquettes Adobe XD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9985DB-7583-469A-B495-D7C6AA222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731" y="4273419"/>
            <a:ext cx="4030825" cy="22673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73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5238B-5136-4E04-9835-01BA79A9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FEB819-0373-4A06-88B3-C494CE84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040344" cy="446487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GITLAB : </a:t>
            </a:r>
            <a:r>
              <a:rPr lang="fr-FR" b="0" i="0" u="none" strike="noStrike" dirty="0">
                <a:effectLst/>
                <a:hlinkClick r:id="rId3" tooltip="https://gitlab.com/kira_bijoux/kira-bijoux-front/-/boards/2245009"/>
              </a:rPr>
              <a:t>https://gitlab.com/kira_bijoux/kira-bijoux-front/-/boards/2245009</a:t>
            </a:r>
            <a:endParaRPr lang="fr-FR" dirty="0"/>
          </a:p>
          <a:p>
            <a:endParaRPr lang="fr-FR" dirty="0"/>
          </a:p>
          <a:p>
            <a:r>
              <a:rPr lang="fr-FR" dirty="0"/>
              <a:t>100% distanciel – réunions mensuelles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Frontend : Cyrielle / Jordan / Hugo </a:t>
            </a:r>
            <a:br>
              <a:rPr lang="fr-FR" dirty="0"/>
            </a:br>
            <a:r>
              <a:rPr lang="fr-FR" dirty="0">
                <a:hlinkClick r:id="rId4"/>
              </a:rPr>
              <a:t>https://github.com/CyrielleGl/kira-bijoux-front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(+ Documentation)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Backend : Hugo / Canelle </a:t>
            </a:r>
            <a:br>
              <a:rPr lang="fr-FR" dirty="0"/>
            </a:br>
            <a:r>
              <a:rPr lang="fr-FR" b="0" i="0" u="none" strike="noStrike" dirty="0">
                <a:effectLst/>
                <a:hlinkClick r:id="rId5" tooltip="https://github.com/canelle20214/kira_bijoux"/>
              </a:rPr>
              <a:t>https://github.com/canelle20214/kira_bijoux</a:t>
            </a:r>
            <a:r>
              <a:rPr lang="fr-FR" b="0" i="0" u="none" strike="noStrike" dirty="0">
                <a:effectLst/>
              </a:rPr>
              <a:t> </a:t>
            </a:r>
            <a:br>
              <a:rPr lang="fr-FR" b="0" i="0" u="none" strike="noStrike" dirty="0">
                <a:effectLst/>
              </a:rPr>
            </a:br>
            <a:r>
              <a:rPr lang="fr-FR" b="0" i="0" u="none" strike="noStrike" dirty="0">
                <a:effectLst/>
              </a:rPr>
              <a:t>(+ Read-me)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637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36B8A-C2A4-4C77-BFB8-ECE890AB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50EBD8-56A6-4CFF-82C9-8C493D07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Site hébergé en ligne – Heroku : </a:t>
            </a:r>
            <a:r>
              <a:rPr lang="fr-FR" sz="2000" b="0" i="0" u="sng" dirty="0">
                <a:solidFill>
                  <a:srgbClr val="DCDDDE"/>
                </a:solidFill>
                <a:effectLst/>
                <a:hlinkClick r:id="rId3" tooltip="https://kira-bijoux.herokuapp.com/#/home"/>
              </a:rPr>
              <a:t>https://kira-bijoux.herokuapp.com/</a:t>
            </a:r>
            <a:endParaRPr lang="fr-FR" dirty="0"/>
          </a:p>
          <a:p>
            <a:endParaRPr lang="fr-FR" dirty="0"/>
          </a:p>
          <a:p>
            <a:r>
              <a:rPr lang="fr-FR" dirty="0"/>
              <a:t>Tests Selenium e2e : routes et features principales (</a:t>
            </a:r>
            <a:r>
              <a:rPr lang="fr-FR" dirty="0" err="1"/>
              <a:t>ng</a:t>
            </a:r>
            <a:r>
              <a:rPr lang="fr-FR" dirty="0"/>
              <a:t> e2e)</a:t>
            </a:r>
          </a:p>
          <a:p>
            <a:endParaRPr lang="fr-FR" dirty="0"/>
          </a:p>
          <a:p>
            <a:r>
              <a:rPr lang="fr-FR" dirty="0"/>
              <a:t>API : </a:t>
            </a:r>
            <a:r>
              <a:rPr lang="fr-FR" b="0" i="0" u="none" strike="noStrike" dirty="0">
                <a:effectLst/>
                <a:hlinkClick r:id="rId4" tooltip="https://kira-bijoux-api.herokuapp.com/api/swagger/index.html"/>
              </a:rPr>
              <a:t>https://kira-bijoux-api.herokuapp.com/api/swagger/index.html</a:t>
            </a:r>
            <a:endParaRPr lang="fr-FR" b="0" i="0" u="none" strike="noStrike" dirty="0">
              <a:effectLst/>
            </a:endParaRPr>
          </a:p>
          <a:p>
            <a:endParaRPr lang="fr-FR" dirty="0"/>
          </a:p>
          <a:p>
            <a:r>
              <a:rPr lang="fr-FR" dirty="0"/>
              <a:t>Parcours utilisateur (site responsive avec Bootstrap)</a:t>
            </a:r>
          </a:p>
        </p:txBody>
      </p:sp>
    </p:spTree>
    <p:extLst>
      <p:ext uri="{BB962C8B-B14F-4D97-AF65-F5344CB8AC3E}">
        <p14:creationId xmlns:p14="http://schemas.microsoft.com/office/powerpoint/2010/main" val="69365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86E19-2A0B-45A8-9CC5-BEA334A3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1C16CE-EB38-4C89-B00E-CF58D159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Formulaires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Mots de passe hachés (Bcrypt)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Accès vues (user / admin) : header / parcours utilisateur</a:t>
            </a:r>
          </a:p>
          <a:p>
            <a:endParaRPr lang="fr-FR" dirty="0"/>
          </a:p>
          <a:p>
            <a:r>
              <a:rPr lang="fr-FR" dirty="0"/>
              <a:t>Stripe pour un paiement sécurisé</a:t>
            </a:r>
          </a:p>
        </p:txBody>
      </p:sp>
    </p:spTree>
    <p:extLst>
      <p:ext uri="{BB962C8B-B14F-4D97-AF65-F5344CB8AC3E}">
        <p14:creationId xmlns:p14="http://schemas.microsoft.com/office/powerpoint/2010/main" val="205603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BBB7E-A0E8-4EAD-AA41-38C13E5D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06" y="2126943"/>
            <a:ext cx="10355327" cy="1302058"/>
          </a:xfrm>
        </p:spPr>
        <p:txBody>
          <a:bodyPr/>
          <a:lstStyle/>
          <a:p>
            <a:r>
              <a:rPr lang="fr-FR" dirty="0"/>
              <a:t>Q &amp; 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3E36AC-A7A0-4699-871A-8CD048AE7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230" y="4204559"/>
            <a:ext cx="10353763" cy="1140644"/>
          </a:xfrm>
        </p:spPr>
        <p:txBody>
          <a:bodyPr/>
          <a:lstStyle/>
          <a:p>
            <a:r>
              <a:rPr lang="fr-FR" dirty="0"/>
              <a:t>Pour bien comprendre notre projet, posez-nous vos questions !</a:t>
            </a:r>
          </a:p>
        </p:txBody>
      </p:sp>
    </p:spTree>
    <p:extLst>
      <p:ext uri="{BB962C8B-B14F-4D97-AF65-F5344CB8AC3E}">
        <p14:creationId xmlns:p14="http://schemas.microsoft.com/office/powerpoint/2010/main" val="2634537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0</TotalTime>
  <Words>328</Words>
  <Application>Microsoft Office PowerPoint</Application>
  <PresentationFormat>Widescreen</PresentationFormat>
  <Paragraphs>70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Damask</vt:lpstr>
      <vt:lpstr>KIRA</vt:lpstr>
      <vt:lpstr>L’équipe</vt:lpstr>
      <vt:lpstr>ORGANISATION de l’oral</vt:lpstr>
      <vt:lpstr>Démarche</vt:lpstr>
      <vt:lpstr>Organisation du groupe</vt:lpstr>
      <vt:lpstr>démonstration</vt:lpstr>
      <vt:lpstr>sécurité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KIRA</dc:title>
  <dc:creator>Cyrielle Gallou</dc:creator>
  <cp:lastModifiedBy>Cyrielle Gallou</cp:lastModifiedBy>
  <cp:revision>25</cp:revision>
  <dcterms:created xsi:type="dcterms:W3CDTF">2020-12-15T11:51:48Z</dcterms:created>
  <dcterms:modified xsi:type="dcterms:W3CDTF">2022-06-04T10:27:30Z</dcterms:modified>
</cp:coreProperties>
</file>