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C25078-61B0-C95A-4329-4F9FBEEA4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0F0715-5433-9AC6-F79B-2E09228EE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FEF17A-AA28-107E-8DAF-C66BBD21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A53260-D574-1A6C-EA5F-8AD4F51E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C09ECE-1515-1442-2FD7-F6BF9B79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8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6F5FA-6DA4-E7AE-DB71-41A5E0FF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EC88B6-9597-CBFF-E75E-DE1A02D16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273F85-CE09-E038-1834-2EF63BE5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0C080D-6A8F-1AE2-E688-E5E9F23C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750FED-B71D-C6AE-A425-280DA8AE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3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F2DDB01-8CB2-F542-EAF4-E1E73DB9B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1B718D-03D8-6C6C-00A4-0B4A90A9A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77B016-5BE4-A0EC-2CC8-0EC970D6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36423A-B41F-31AC-88D4-5C3EE73C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69EF80-CCBB-6B52-1DC2-580706A9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91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0F927-A263-ACF1-3212-390298DE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8733C3-CE3C-FE96-6346-B5AA5B0D4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2408CF-5E5B-86B0-F84F-41EAA73D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B3407A-8648-3480-FABA-DAD7EB14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DD2FFE-BC5E-3A4A-3A35-E664BFD0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07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AB8A5E-FBA8-67ED-589A-1389E421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5B136E-EC12-851F-0C9F-1C28D9E71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488D43-FE8A-0824-3CDA-F619F217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8D1A4B-C697-47BE-903A-396E1F4E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1BEBEF-4E48-21D2-64D5-2CCA2B38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97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5AB2DB-FE98-9734-CF84-B3A93D3A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458298-EBB5-961A-09E8-B8126C908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39A626-866B-BBCA-FA48-975A329EC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C323CC-2C15-282D-6C54-408090E2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54F70-204A-B7BD-68FC-2E3F0C92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1CF361-38C0-980E-9829-E32C0393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81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B0E79-DB4D-0803-9147-C7B52D97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5FAD4F-D241-7D25-ECD1-2168B32CF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18F50C-E249-2811-BBBF-A401CED79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8B7ECD-02CF-1218-5BFB-BBC744005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3F1B09B-7B47-7635-2FD5-6CC779632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CD769C2-F068-D1D8-819D-8CAA1484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0578C88-B297-1637-CBE7-A2D1D4E9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846CE4-DFF6-9595-0C8F-0FE85827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50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516ED-F9AD-37C9-CF36-2C2C9BB4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B90C79C-3AB4-A919-68A1-3525AB90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55EA2D-3D53-12D0-49C0-996BEF39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CCF070-D99B-3542-9B74-F1651FD5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69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F092BE-D32A-C890-A630-986A276B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F1B342C-3244-3482-DB6C-C1B8FCA2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BBB13A-E819-D661-2F5E-7007438E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84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F0E51-9AE8-2DB0-33B6-BD5CCCFA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6A7FEE-0628-A85C-CE2B-B7E31BA5C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B96128-8535-2C9A-D202-BDFD58959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0F5E14-3FC2-FD04-A6C4-0E63B7E6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FD82C9-C121-FED4-CFA2-7F412078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0832FF-C535-9644-9C70-7C2C9743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80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27173-8C2B-1D59-3370-4B772A7C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0ACCE68-A8DC-E63A-5E15-23824B4CF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EB72FF-139C-A8BD-344D-36EAC6445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5DC190-5935-D3A3-89E1-07EF6E81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03E35C-1A5B-3145-6500-256A919F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4705B-F7B7-6C30-D2E5-2BD6BE3F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93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A3F1A6-2157-DB59-F4AA-652A0259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D6FA04-FC01-C552-A23C-04312FC32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B87AB4-A2F0-DF77-E629-763EA8ED5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1A002-2540-48EF-9E7D-CE5F1C1BD169}" type="datetimeFigureOut">
              <a:rPr lang="fr-FR" smtClean="0"/>
              <a:t>17/11/2022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945EFC-212E-A770-E640-C916CDC91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3F03AA-3A0E-9140-57F2-0D7E9EC54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3A4C2-1345-4C86-8F63-7EEB59BE9F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0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2D17F9-4B89-D816-0212-5552C7B21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1" r="24722" b="17902"/>
          <a:stretch/>
        </p:blipFill>
        <p:spPr>
          <a:xfrm>
            <a:off x="3252764" y="3881530"/>
            <a:ext cx="2334740" cy="26282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064F974-5572-EC78-55BB-706FFD3C0E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1" r="25218" b="20511"/>
          <a:stretch/>
        </p:blipFill>
        <p:spPr>
          <a:xfrm>
            <a:off x="5636242" y="3881530"/>
            <a:ext cx="2334740" cy="26282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5144CB7-C43E-1A85-1877-7290DE7CEC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0" t="16364" r="23848" b="23451"/>
          <a:stretch/>
        </p:blipFill>
        <p:spPr>
          <a:xfrm>
            <a:off x="4420134" y="800683"/>
            <a:ext cx="2588738" cy="213479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7B4297F-14F8-518E-FE68-97A88C957DDB}"/>
              </a:ext>
            </a:extLst>
          </p:cNvPr>
          <p:cNvSpPr txBox="1"/>
          <p:nvPr/>
        </p:nvSpPr>
        <p:spPr>
          <a:xfrm>
            <a:off x="3352800" y="520155"/>
            <a:ext cx="523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Pie Chart Genre sans corrélation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0BD691-07F5-3C75-ED93-9F1A59E25436}"/>
              </a:ext>
            </a:extLst>
          </p:cNvPr>
          <p:cNvSpPr txBox="1"/>
          <p:nvPr/>
        </p:nvSpPr>
        <p:spPr>
          <a:xfrm>
            <a:off x="2836345" y="3348182"/>
            <a:ext cx="651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Pie Chart Genre avec corrélation de la cible (DEFAULT_PAYMENT) </a:t>
            </a:r>
          </a:p>
        </p:txBody>
      </p:sp>
    </p:spTree>
    <p:extLst>
      <p:ext uri="{BB962C8B-B14F-4D97-AF65-F5344CB8AC3E}">
        <p14:creationId xmlns:p14="http://schemas.microsoft.com/office/powerpoint/2010/main" val="116113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F7B4297F-14F8-518E-FE68-97A88C957DDB}"/>
              </a:ext>
            </a:extLst>
          </p:cNvPr>
          <p:cNvSpPr txBox="1"/>
          <p:nvPr/>
        </p:nvSpPr>
        <p:spPr>
          <a:xfrm>
            <a:off x="3347684" y="412045"/>
            <a:ext cx="523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Pie Chart Education sans corrélation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0BD691-07F5-3C75-ED93-9F1A59E25436}"/>
              </a:ext>
            </a:extLst>
          </p:cNvPr>
          <p:cNvSpPr txBox="1"/>
          <p:nvPr/>
        </p:nvSpPr>
        <p:spPr>
          <a:xfrm>
            <a:off x="2890983" y="3506584"/>
            <a:ext cx="689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Pie Chart Education avec corrélation de la cible (DEFAULT_PAYMENT)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6C9B60A-2296-20D2-45CB-D7E90BB108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8" t="19490" r="8850" b="22218"/>
          <a:stretch/>
        </p:blipFill>
        <p:spPr>
          <a:xfrm>
            <a:off x="4015260" y="951835"/>
            <a:ext cx="4161479" cy="225381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9F9067B-92B1-8673-DC3A-5AE8A6FD7B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36" r="10697" b="24783"/>
          <a:stretch/>
        </p:blipFill>
        <p:spPr>
          <a:xfrm>
            <a:off x="2302987" y="4176851"/>
            <a:ext cx="3575959" cy="23329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DF8AB81-2919-EF3A-597A-6C7322CBB9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1" t="4789" r="12148" b="26962"/>
          <a:stretch/>
        </p:blipFill>
        <p:spPr>
          <a:xfrm>
            <a:off x="6096000" y="4314080"/>
            <a:ext cx="3195783" cy="20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5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F7B4297F-14F8-518E-FE68-97A88C957DDB}"/>
              </a:ext>
            </a:extLst>
          </p:cNvPr>
          <p:cNvSpPr txBox="1"/>
          <p:nvPr/>
        </p:nvSpPr>
        <p:spPr>
          <a:xfrm>
            <a:off x="3262498" y="364834"/>
            <a:ext cx="523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Pie Chart Mariage sans corrélation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0BD691-07F5-3C75-ED93-9F1A59E25436}"/>
              </a:ext>
            </a:extLst>
          </p:cNvPr>
          <p:cNvSpPr txBox="1"/>
          <p:nvPr/>
        </p:nvSpPr>
        <p:spPr>
          <a:xfrm>
            <a:off x="3262498" y="3310003"/>
            <a:ext cx="64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Pie Chart Mariage avec corrélation de la cible (DEFAULT_PAYMENT)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8A01F8F-2973-6256-CF88-F6ECB581A2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2" t="17567" r="15327" b="19964"/>
          <a:stretch/>
        </p:blipFill>
        <p:spPr>
          <a:xfrm>
            <a:off x="4618182" y="794660"/>
            <a:ext cx="2955636" cy="23675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B0C06EF-2194-72F4-57C6-A91A2D8CE3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2" t="3878" r="14555" b="22725"/>
          <a:stretch/>
        </p:blipFill>
        <p:spPr>
          <a:xfrm>
            <a:off x="3932134" y="3851028"/>
            <a:ext cx="2687782" cy="232521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95653E5-2604-9C85-871E-7D6C2A9414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2" t="4108" r="15444" b="21288"/>
          <a:stretch/>
        </p:blipFill>
        <p:spPr>
          <a:xfrm>
            <a:off x="6619916" y="3775694"/>
            <a:ext cx="2528702" cy="247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F7B4297F-14F8-518E-FE68-97A88C957DDB}"/>
              </a:ext>
            </a:extLst>
          </p:cNvPr>
          <p:cNvSpPr txBox="1"/>
          <p:nvPr/>
        </p:nvSpPr>
        <p:spPr>
          <a:xfrm>
            <a:off x="3207080" y="1186870"/>
            <a:ext cx="523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Pie Chart Cible (DEFAULT_PAYMENT) sans corrélation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89F008-2CF2-48EF-92F4-B77DFB5820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6" t="22695" r="9246" b="24585"/>
          <a:stretch/>
        </p:blipFill>
        <p:spPr>
          <a:xfrm>
            <a:off x="3262498" y="1976583"/>
            <a:ext cx="5126182" cy="244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447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64</Words>
  <Application>Microsoft Office PowerPoint</Application>
  <PresentationFormat>Grand écran</PresentationFormat>
  <Paragraphs>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fief</dc:creator>
  <cp:lastModifiedBy>hugo fief</cp:lastModifiedBy>
  <cp:revision>13</cp:revision>
  <dcterms:created xsi:type="dcterms:W3CDTF">2022-11-17T15:38:32Z</dcterms:created>
  <dcterms:modified xsi:type="dcterms:W3CDTF">2022-11-17T15:52:42Z</dcterms:modified>
</cp:coreProperties>
</file>