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0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2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8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26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7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3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38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4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62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2D17F9-4B89-D816-0212-5552C7B21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r="24722" b="17902"/>
          <a:stretch/>
        </p:blipFill>
        <p:spPr>
          <a:xfrm>
            <a:off x="3252764" y="3918692"/>
            <a:ext cx="2334740" cy="26282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64F974-5572-EC78-55BB-706FFD3C0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r="25218" b="20511"/>
          <a:stretch/>
        </p:blipFill>
        <p:spPr>
          <a:xfrm>
            <a:off x="6253019" y="3918163"/>
            <a:ext cx="2334740" cy="26282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144CB7-C43E-1A85-1877-7290DE7CEC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0" t="16364" r="23848" b="23451"/>
          <a:stretch/>
        </p:blipFill>
        <p:spPr>
          <a:xfrm>
            <a:off x="4420134" y="843588"/>
            <a:ext cx="2588738" cy="213479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252764" y="279462"/>
            <a:ext cx="523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Genre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1753485" y="3429000"/>
            <a:ext cx="859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Genre avec corrélation de la cible (DEFAULT_PAYMENT) 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10D945D-D167-F877-AAD2-C574AB19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1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477488" y="283301"/>
            <a:ext cx="523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Education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1708725" y="3456421"/>
            <a:ext cx="877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Education avec corrélation de la cible (DEFAULT_PAYMENT)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C9B60A-2296-20D2-45CB-D7E90BB1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t="19490" r="8850" b="22218"/>
          <a:stretch/>
        </p:blipFill>
        <p:spPr>
          <a:xfrm>
            <a:off x="3895176" y="812645"/>
            <a:ext cx="4161479" cy="22538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F9067B-92B1-8673-DC3A-5AE8A6FD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36" r="10697" b="24783"/>
          <a:stretch/>
        </p:blipFill>
        <p:spPr>
          <a:xfrm>
            <a:off x="2192151" y="4113030"/>
            <a:ext cx="3575959" cy="2332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F8AB81-2919-EF3A-597A-6C7322CBB9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4789" r="12148" b="26962"/>
          <a:stretch/>
        </p:blipFill>
        <p:spPr>
          <a:xfrm>
            <a:off x="6303819" y="4113030"/>
            <a:ext cx="3505671" cy="2269104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A0F17C3-D2AD-3393-E74E-AB605CEC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595007" y="210509"/>
            <a:ext cx="523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Mariage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1995054" y="3581586"/>
            <a:ext cx="897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Mariage avec corrélation de la cible (DEFAULT_PAYMENT)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A01F8F-2973-6256-CF88-F6ECB581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2" t="17567" r="15327" b="19964"/>
          <a:stretch/>
        </p:blipFill>
        <p:spPr>
          <a:xfrm>
            <a:off x="4618182" y="789214"/>
            <a:ext cx="2955636" cy="2367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0C06EF-2194-72F4-57C6-A91A2D8CE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3878" r="14555" b="22725"/>
          <a:stretch/>
        </p:blipFill>
        <p:spPr>
          <a:xfrm>
            <a:off x="3190668" y="4165737"/>
            <a:ext cx="2690339" cy="23274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5653E5-2604-9C85-871E-7D6C2A941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2" t="4108" r="15444" b="21288"/>
          <a:stretch/>
        </p:blipFill>
        <p:spPr>
          <a:xfrm>
            <a:off x="6721516" y="4160291"/>
            <a:ext cx="2310690" cy="2262425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938FC349-C036-B9F9-EA83-FFB9FD22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2401454" y="1510144"/>
            <a:ext cx="669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Pie Chart Cible (DEFAULT_PAYMENT) sans corrélation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89F008-2CF2-48EF-92F4-B77DFB582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6" t="22695" r="9246" b="24585"/>
          <a:stretch/>
        </p:blipFill>
        <p:spPr>
          <a:xfrm>
            <a:off x="3317916" y="2299855"/>
            <a:ext cx="5126182" cy="2447636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B2A89CF8-EF06-5ACA-32E4-36F06435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1852777" y="331126"/>
            <a:ext cx="830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Tableau Genre avec corrélation de la cible (DEFAULT_PAYMENT) 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B2A89CF8-EF06-5ACA-32E4-36F06435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A6F2F-FAD6-4D10-A9E2-51EFC692D845}" type="slidenum">
              <a:rPr lang="fr-FR" b="1" smtClean="0">
                <a:solidFill>
                  <a:schemeClr val="bg1"/>
                </a:solidFill>
              </a:rPr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C2762C-7FD2-F905-BDC1-F192AA0E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59" y="847365"/>
            <a:ext cx="3018540" cy="1177636"/>
          </a:xfrm>
          <a:prstGeom prst="rect">
            <a:avLst/>
          </a:prstGeom>
        </p:spPr>
      </p:pic>
      <p:pic>
        <p:nvPicPr>
          <p:cNvPr id="6" name="Image 5" descr="Une image contenant texte, route&#10;&#10;Description générée automatiquement">
            <a:extLst>
              <a:ext uri="{FF2B5EF4-FFF2-40B4-BE49-F238E27FC236}">
                <a16:creationId xmlns:a16="http://schemas.microsoft.com/office/drawing/2014/main" id="{230EC72A-03C7-2BA8-12F4-B6781D48D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09" y="2636777"/>
            <a:ext cx="2255367" cy="21221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A15445-25A7-BB22-8FD8-E7B5CB97D589}"/>
              </a:ext>
            </a:extLst>
          </p:cNvPr>
          <p:cNvSpPr txBox="1"/>
          <p:nvPr/>
        </p:nvSpPr>
        <p:spPr>
          <a:xfrm>
            <a:off x="1656504" y="2180576"/>
            <a:ext cx="869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Tableau Education avec corrélation de la cible (DEFAULT_PAYMENT)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9EE2F4-EAF0-0D50-287D-577295C888B8}"/>
              </a:ext>
            </a:extLst>
          </p:cNvPr>
          <p:cNvSpPr txBox="1"/>
          <p:nvPr/>
        </p:nvSpPr>
        <p:spPr>
          <a:xfrm>
            <a:off x="1852777" y="4860423"/>
            <a:ext cx="859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Tableau Mariage avec corrélation de la cible (DEFAULT_PAYMENT) 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9A340A-26AE-73E0-53D8-2787AB6A2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09" y="5362042"/>
            <a:ext cx="2705190" cy="13619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1F25449-1320-9824-3EC2-DFEEF935CFED}"/>
              </a:ext>
            </a:extLst>
          </p:cNvPr>
          <p:cNvSpPr txBox="1"/>
          <p:nvPr/>
        </p:nvSpPr>
        <p:spPr>
          <a:xfrm>
            <a:off x="7135899" y="5858370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= Married, 2 = Single, 3 = Others 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6D0B6-E8D5-C82A-B6A2-5841322CB58E}"/>
              </a:ext>
            </a:extLst>
          </p:cNvPr>
          <p:cNvSpPr txBox="1"/>
          <p:nvPr/>
        </p:nvSpPr>
        <p:spPr>
          <a:xfrm>
            <a:off x="6794702" y="3397389"/>
            <a:ext cx="449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= Graduate School, 2 = University, </a:t>
            </a:r>
            <a:br>
              <a:rPr lang="en-US" dirty="0"/>
            </a:br>
            <a:r>
              <a:rPr lang="en-US" dirty="0"/>
              <a:t>3 = High School, 4 = Others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C1E8BE-9765-7DBE-3B60-42BE8014CE38}"/>
              </a:ext>
            </a:extLst>
          </p:cNvPr>
          <p:cNvSpPr txBox="1"/>
          <p:nvPr/>
        </p:nvSpPr>
        <p:spPr>
          <a:xfrm>
            <a:off x="7334000" y="1300726"/>
            <a:ext cx="30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= Male, 2 = Female 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39B03FB-3843-89D6-F797-2BD842E25434}"/>
              </a:ext>
            </a:extLst>
          </p:cNvPr>
          <p:cNvSpPr txBox="1"/>
          <p:nvPr/>
        </p:nvSpPr>
        <p:spPr>
          <a:xfrm>
            <a:off x="0" y="954921"/>
            <a:ext cx="278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= Défaut Paiement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982628-E50A-2873-12A8-EEE5B52FB5CB}"/>
              </a:ext>
            </a:extLst>
          </p:cNvPr>
          <p:cNvSpPr txBox="1"/>
          <p:nvPr/>
        </p:nvSpPr>
        <p:spPr>
          <a:xfrm>
            <a:off x="90957" y="1271240"/>
            <a:ext cx="38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 = Pas de défaut de paiement</a:t>
            </a:r>
          </a:p>
        </p:txBody>
      </p:sp>
    </p:spTree>
    <p:extLst>
      <p:ext uri="{BB962C8B-B14F-4D97-AF65-F5344CB8AC3E}">
        <p14:creationId xmlns:p14="http://schemas.microsoft.com/office/powerpoint/2010/main" val="235369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152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fief</dc:creator>
  <cp:lastModifiedBy>hugo fief</cp:lastModifiedBy>
  <cp:revision>22</cp:revision>
  <dcterms:created xsi:type="dcterms:W3CDTF">2022-11-17T15:38:32Z</dcterms:created>
  <dcterms:modified xsi:type="dcterms:W3CDTF">2022-11-17T16:41:34Z</dcterms:modified>
</cp:coreProperties>
</file>