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90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3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806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0263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587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265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577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232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13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2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38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74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6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91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52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01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362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2D17F9-4B89-D816-0212-5552C7B21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1" r="24722" b="17902"/>
          <a:stretch/>
        </p:blipFill>
        <p:spPr>
          <a:xfrm>
            <a:off x="3252764" y="3918692"/>
            <a:ext cx="2334740" cy="26282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64F974-5572-EC78-55BB-706FFD3C0E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1" r="25218" b="20511"/>
          <a:stretch/>
        </p:blipFill>
        <p:spPr>
          <a:xfrm>
            <a:off x="6253019" y="3918163"/>
            <a:ext cx="2334740" cy="26282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5144CB7-C43E-1A85-1877-7290DE7CEC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0" t="16364" r="23848" b="23451"/>
          <a:stretch/>
        </p:blipFill>
        <p:spPr>
          <a:xfrm>
            <a:off x="4420134" y="843588"/>
            <a:ext cx="2588738" cy="213479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7B4297F-14F8-518E-FE68-97A88C957DDB}"/>
              </a:ext>
            </a:extLst>
          </p:cNvPr>
          <p:cNvSpPr txBox="1"/>
          <p:nvPr/>
        </p:nvSpPr>
        <p:spPr>
          <a:xfrm>
            <a:off x="3252764" y="279462"/>
            <a:ext cx="523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Pie Chart Genre sans corrélation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BD691-07F5-3C75-ED93-9F1A59E25436}"/>
              </a:ext>
            </a:extLst>
          </p:cNvPr>
          <p:cNvSpPr txBox="1"/>
          <p:nvPr/>
        </p:nvSpPr>
        <p:spPr>
          <a:xfrm>
            <a:off x="1753485" y="3429000"/>
            <a:ext cx="859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Pie Chart Genre avec corrélation de la cible (DEFAULT_PAYMENT) 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910D945D-D167-F877-AAD2-C574AB19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56A6F2F-FAD6-4D10-A9E2-51EFC692D845}" type="slidenum">
              <a:rPr lang="fr-FR" b="1" smtClean="0">
                <a:solidFill>
                  <a:schemeClr val="bg1"/>
                </a:solidFill>
              </a:rPr>
              <a:t>1</a:t>
            </a:fld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3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F7B4297F-14F8-518E-FE68-97A88C957DDB}"/>
              </a:ext>
            </a:extLst>
          </p:cNvPr>
          <p:cNvSpPr txBox="1"/>
          <p:nvPr/>
        </p:nvSpPr>
        <p:spPr>
          <a:xfrm>
            <a:off x="3477488" y="283301"/>
            <a:ext cx="523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Pie Chart Education sans corrélation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BD691-07F5-3C75-ED93-9F1A59E25436}"/>
              </a:ext>
            </a:extLst>
          </p:cNvPr>
          <p:cNvSpPr txBox="1"/>
          <p:nvPr/>
        </p:nvSpPr>
        <p:spPr>
          <a:xfrm>
            <a:off x="1708725" y="3456421"/>
            <a:ext cx="877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Pie Chart Education avec corrélation de la cible (DEFAULT_PAYMENT)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6C9B60A-2296-20D2-45CB-D7E90BB10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8" t="19490" r="8850" b="22218"/>
          <a:stretch/>
        </p:blipFill>
        <p:spPr>
          <a:xfrm>
            <a:off x="3895176" y="812645"/>
            <a:ext cx="4161479" cy="225381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9F9067B-92B1-8673-DC3A-5AE8A6FD7B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36" r="10697" b="24783"/>
          <a:stretch/>
        </p:blipFill>
        <p:spPr>
          <a:xfrm>
            <a:off x="2192151" y="4113030"/>
            <a:ext cx="3575959" cy="23329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DF8AB81-2919-EF3A-597A-6C7322CBB9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1" t="4789" r="12148" b="26962"/>
          <a:stretch/>
        </p:blipFill>
        <p:spPr>
          <a:xfrm>
            <a:off x="6303819" y="4113030"/>
            <a:ext cx="3505671" cy="2269104"/>
          </a:xfrm>
          <a:prstGeom prst="rect">
            <a:avLst/>
          </a:prstGeom>
        </p:spPr>
      </p:pic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6A0F17C3-D2AD-3393-E74E-AB605CEC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56A6F2F-FAD6-4D10-A9E2-51EFC692D845}" type="slidenum">
              <a:rPr lang="fr-FR" b="1" smtClean="0">
                <a:solidFill>
                  <a:schemeClr val="bg1"/>
                </a:solidFill>
              </a:rPr>
              <a:t>2</a:t>
            </a:fld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5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F7B4297F-14F8-518E-FE68-97A88C957DDB}"/>
              </a:ext>
            </a:extLst>
          </p:cNvPr>
          <p:cNvSpPr txBox="1"/>
          <p:nvPr/>
        </p:nvSpPr>
        <p:spPr>
          <a:xfrm>
            <a:off x="3595007" y="210509"/>
            <a:ext cx="523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Pie Chart Mariage sans corrélation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BD691-07F5-3C75-ED93-9F1A59E25436}"/>
              </a:ext>
            </a:extLst>
          </p:cNvPr>
          <p:cNvSpPr txBox="1"/>
          <p:nvPr/>
        </p:nvSpPr>
        <p:spPr>
          <a:xfrm>
            <a:off x="1995054" y="3581586"/>
            <a:ext cx="897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Pie Chart Mariage avec corrélation de la cible (DEFAULT_PAYMENT)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8A01F8F-2973-6256-CF88-F6ECB581A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2" t="17567" r="15327" b="19964"/>
          <a:stretch/>
        </p:blipFill>
        <p:spPr>
          <a:xfrm>
            <a:off x="4618182" y="789214"/>
            <a:ext cx="2955636" cy="23675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B0C06EF-2194-72F4-57C6-A91A2D8CE3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t="3878" r="14555" b="22725"/>
          <a:stretch/>
        </p:blipFill>
        <p:spPr>
          <a:xfrm>
            <a:off x="3190668" y="4165737"/>
            <a:ext cx="2690339" cy="232742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95653E5-2604-9C85-871E-7D6C2A9414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2" t="4108" r="15444" b="21288"/>
          <a:stretch/>
        </p:blipFill>
        <p:spPr>
          <a:xfrm>
            <a:off x="6721516" y="4160291"/>
            <a:ext cx="2310690" cy="2262425"/>
          </a:xfrm>
          <a:prstGeom prst="rect">
            <a:avLst/>
          </a:prstGeom>
        </p:spPr>
      </p:pic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938FC349-C036-B9F9-EA83-FFB9FD22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56A6F2F-FAD6-4D10-A9E2-51EFC692D845}" type="slidenum">
              <a:rPr lang="fr-FR" b="1" smtClean="0">
                <a:solidFill>
                  <a:schemeClr val="bg1"/>
                </a:solidFill>
              </a:rPr>
              <a:t>3</a:t>
            </a:fld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F7B4297F-14F8-518E-FE68-97A88C957DDB}"/>
              </a:ext>
            </a:extLst>
          </p:cNvPr>
          <p:cNvSpPr txBox="1"/>
          <p:nvPr/>
        </p:nvSpPr>
        <p:spPr>
          <a:xfrm>
            <a:off x="2401454" y="1510144"/>
            <a:ext cx="669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Pie Chart Cible (DEFAULT_PAYMENT) sans corrélation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89F008-2CF2-48EF-92F4-B77DFB582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6" t="22695" r="9246" b="24585"/>
          <a:stretch/>
        </p:blipFill>
        <p:spPr>
          <a:xfrm>
            <a:off x="3317916" y="2299855"/>
            <a:ext cx="5126182" cy="2447636"/>
          </a:xfrm>
          <a:prstGeom prst="rect">
            <a:avLst/>
          </a:prstGeom>
        </p:spPr>
      </p:pic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B2A89CF8-EF06-5ACA-32E4-36F06435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56A6F2F-FAD6-4D10-A9E2-51EFC692D845}" type="slidenum">
              <a:rPr lang="fr-FR" b="1" smtClean="0">
                <a:solidFill>
                  <a:schemeClr val="bg1"/>
                </a:solidFill>
              </a:rPr>
              <a:t>4</a:t>
            </a:fld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44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68</Words>
  <Application>Microsoft Office PowerPoint</Application>
  <PresentationFormat>Grand écran</PresentationFormat>
  <Paragraphs>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fief</dc:creator>
  <cp:lastModifiedBy>hugo fief</cp:lastModifiedBy>
  <cp:revision>17</cp:revision>
  <dcterms:created xsi:type="dcterms:W3CDTF">2022-11-17T15:38:32Z</dcterms:created>
  <dcterms:modified xsi:type="dcterms:W3CDTF">2022-11-17T16:02:03Z</dcterms:modified>
</cp:coreProperties>
</file>