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Q1 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 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22.3</c:v>
                </c:pt>
                <c:pt idx="1">
                  <c:v>28.6</c:v>
                </c:pt>
                <c:pt idx="2">
                  <c:v>15.2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 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20.4</c:v>
                </c:pt>
                <c:pt idx="1">
                  <c:v>26.3</c:v>
                </c:pt>
                <c:pt idx="2">
                  <c:v>14.2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