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These are not the droids you are looking for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