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rido-Lestache, Hugo" userId="267cf7e1-c221-4bcb-a4cf-45663ebdd74b" providerId="ADAL" clId="{483EDD79-229B-4F8A-B76E-1B0CDE2C031C}"/>
    <pc:docChg chg="undo custSel modSld">
      <pc:chgData name="Garrido-Lestache, Hugo" userId="267cf7e1-c221-4bcb-a4cf-45663ebdd74b" providerId="ADAL" clId="{483EDD79-229B-4F8A-B76E-1B0CDE2C031C}" dt="2025-04-09T23:20:33.472" v="17" actId="20577"/>
      <pc:docMkLst>
        <pc:docMk/>
      </pc:docMkLst>
      <pc:sldChg chg="modSp mod">
        <pc:chgData name="Garrido-Lestache, Hugo" userId="267cf7e1-c221-4bcb-a4cf-45663ebdd74b" providerId="ADAL" clId="{483EDD79-229B-4F8A-B76E-1B0CDE2C031C}" dt="2025-04-09T23:20:33.472" v="17" actId="20577"/>
        <pc:sldMkLst>
          <pc:docMk/>
          <pc:sldMk cId="3756043665" sldId="263"/>
        </pc:sldMkLst>
        <pc:spChg chg="mod">
          <ac:chgData name="Garrido-Lestache, Hugo" userId="267cf7e1-c221-4bcb-a4cf-45663ebdd74b" providerId="ADAL" clId="{483EDD79-229B-4F8A-B76E-1B0CDE2C031C}" dt="2025-04-09T23:20:33.472" v="17" actId="20577"/>
          <ac:spMkLst>
            <pc:docMk/>
            <pc:sldMk cId="3756043665" sldId="263"/>
            <ac:spMk id="3" creationId="{ECAF6038-9881-DC5F-0BA9-D2837F2FF2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F8EE-69CC-5EC8-BD74-3EBD8F7EF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42752-E01D-A83A-146E-060A7980B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D5626-7382-3A16-4A2D-D93F1D72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D67F-23BD-4293-92D0-B50EB57C4F5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E0F55-B3FA-585F-F541-57862FA0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92210-C9E6-E5A9-7131-087B73E2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1B97-961C-4F04-A73D-958C2EB1B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76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C841-CBDC-7E67-4AEA-EDBD5B51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9ADBB-2F77-4DBA-E077-99FAA0253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9EE1C-4A28-1921-C6C2-91013DC0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D67F-23BD-4293-92D0-B50EB57C4F5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C4AA0-892D-B7CF-EE57-C2220660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9C8A8-E794-26EB-DA4B-E3B21438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1B97-961C-4F04-A73D-958C2EB1B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26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030B9-8F11-7E5C-EB6E-FFAAB02FC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02420-6643-B0AA-334A-5A00D2014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EA25E-F25E-7732-7B2E-926AEAB3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D67F-23BD-4293-92D0-B50EB57C4F5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9F541-D10D-EE78-4C2F-0247DB4A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356FF-BAAE-1B16-6AFB-467BC228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1B97-961C-4F04-A73D-958C2EB1B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9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AAB5-3CB4-5221-F7AF-A12EB69C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0E19-7B19-F715-79C7-20F1F7D03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73682-C679-4227-E7CE-CF594FF9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D67F-23BD-4293-92D0-B50EB57C4F5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3ADD6-B997-8AC9-333D-9D3FF210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98458-CBAF-B451-9B09-83F3BA4C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1B97-961C-4F04-A73D-958C2EB1B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68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C548-B80B-F4CD-18AE-461CB5F1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99A3B-2E80-B6B0-B722-F47E9F8F6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D866C-2700-E4A1-31AF-61C9BD36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D67F-23BD-4293-92D0-B50EB57C4F5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6DF88-7ACE-F366-F9C8-0B58DF1F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B5ED1-41E1-06CA-EC56-F17B60EF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1B97-961C-4F04-A73D-958C2EB1B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05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98BA-0D4A-5D2F-A25D-F863756F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B7F83-A473-2342-266E-33E3BE0D4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DF60D-2B67-6DA3-9A1B-DC25113A3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27D99-58AD-9EB5-967B-0324CC5C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D67F-23BD-4293-92D0-B50EB57C4F5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F8074-A08B-E99A-419F-C648FFC4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70C14-1617-DC7E-6651-95032633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1B97-961C-4F04-A73D-958C2EB1B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07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4B4F-ACCF-BA14-D3CB-6C74870B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04D4A-60F9-26D1-13C4-3DED1CF27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E0D35-A1FE-E618-B4A5-F307872CE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7EA60-66B9-F0DF-FC30-78F455976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4BEF8-F587-B69F-0ADE-A4D1A19D4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0D5FBA-F52D-D22F-0B5B-C3937E7A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D67F-23BD-4293-92D0-B50EB57C4F5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60D80-D969-579B-3C67-CB50D9DF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04368-BE70-1DBB-6351-E664477B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1B97-961C-4F04-A73D-958C2EB1B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29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03E3-15CE-5550-E314-3D43FE46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75F97-296E-FE7C-3159-C0EA2008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D67F-23BD-4293-92D0-B50EB57C4F5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EF24A-AE6F-7ACC-9CFE-57C2D52C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D39A5-E2FC-6A66-16D4-11015C0D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1B97-961C-4F04-A73D-958C2EB1B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84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EAD45-2E6D-F10C-332F-AAEDB165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D67F-23BD-4293-92D0-B50EB57C4F5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D6619-5315-110D-1AA0-3B9608FBA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9C99A-265D-0CC2-CA19-53B26037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1B97-961C-4F04-A73D-958C2EB1B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21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3348-27CD-DD1E-9807-928C3AE9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7DDE5-8AF6-D21A-29B0-EA6C73F11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2E029-6630-6174-5668-5C4364529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44EB9-E5BE-FE9F-B437-2D7D1304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D67F-23BD-4293-92D0-B50EB57C4F5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73932-D476-FF80-B640-C1C4057C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1CAB3-1ED0-437E-18D1-9964308F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1B97-961C-4F04-A73D-958C2EB1B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11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E784-276F-9787-30FC-A6897BE7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FFC903-06A8-5EBD-C6E8-42247609B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EE47B-29F2-92A1-66E4-C4FEDBE99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1F027-CEE5-4B28-C968-C442AADD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D67F-23BD-4293-92D0-B50EB57C4F5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FD691-CE9C-BDB5-D38F-2AD63D5A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3319A-022C-A586-49B8-F14DABA6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1B97-961C-4F04-A73D-958C2EB1B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6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9E132-6FEA-A197-F4B0-F22134B7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21CA3-2079-BB5D-71BC-45EE25F89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DB26C-A723-91D9-AC98-3190C7BDE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D1D67F-23BD-4293-92D0-B50EB57C4F5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625FD-DE93-2DC5-7377-5B9B25BBB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9EB5F-6D00-B0D1-8BDF-2B0B11238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581B97-961C-4F04-A73D-958C2EB1B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51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datalab/datasets/dataset-r-sms-spam-colle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2CD8-8393-B905-017F-DDE5C3978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88276-6D15-4D96-1D68-08F1ED5D4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540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DE10-9E7A-14F1-9DBC-5CBAF9DF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– Messaging Application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02A1-9304-B1E5-9BF5-C77FD94E1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for:</a:t>
            </a:r>
          </a:p>
          <a:p>
            <a:pPr lvl="1"/>
            <a:r>
              <a:rPr lang="en-US" dirty="0"/>
              <a:t>User Login &amp; Registration</a:t>
            </a:r>
          </a:p>
          <a:p>
            <a:pPr lvl="1"/>
            <a:r>
              <a:rPr lang="en-US" dirty="0"/>
              <a:t>Group Chat Creations and management</a:t>
            </a:r>
          </a:p>
          <a:p>
            <a:pPr lvl="1"/>
            <a:r>
              <a:rPr lang="en-US" dirty="0"/>
              <a:t>Messaging (Direct messages &amp; Group Chat Messages)</a:t>
            </a:r>
          </a:p>
          <a:p>
            <a:pPr lvl="1"/>
            <a:endParaRPr lang="en-US" dirty="0"/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Want to communicate to people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78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F291-6C06-6234-D44F-0A92CF2D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- Datasets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93D3E-708B-B938-E70B-BF6EE75EA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Dataset will be created by users as the send messages to each other and create various group chats.</a:t>
            </a:r>
          </a:p>
          <a:p>
            <a:r>
              <a:rPr lang="en-US" dirty="0"/>
              <a:t>For populating the dataset for testing, this could be done manually while also testing the functionality.</a:t>
            </a:r>
          </a:p>
          <a:p>
            <a:r>
              <a:rPr lang="en-US" dirty="0"/>
              <a:t>If a large scale of messages is needed for testing I plan to use various ham/spam datasets to populate it.</a:t>
            </a:r>
          </a:p>
          <a:p>
            <a:endParaRPr lang="en-US" dirty="0"/>
          </a:p>
          <a:p>
            <a:r>
              <a:rPr lang="en-GB" dirty="0">
                <a:hlinkClick r:id="rId2"/>
              </a:rPr>
              <a:t>https://www.datacamp.com/datalab/datasets/dataset-r-sms-spam-collection</a:t>
            </a:r>
            <a:endParaRPr lang="en-GB" dirty="0"/>
          </a:p>
          <a:p>
            <a:r>
              <a:rPr lang="en-GB" dirty="0"/>
              <a:t>https://huggingface.co/datasets/TrainingDataPro/spam-text-messages-dataset</a:t>
            </a:r>
          </a:p>
        </p:txBody>
      </p:sp>
    </p:spTree>
    <p:extLst>
      <p:ext uri="{BB962C8B-B14F-4D97-AF65-F5344CB8AC3E}">
        <p14:creationId xmlns:p14="http://schemas.microsoft.com/office/powerpoint/2010/main" val="287704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389A-8A7B-1212-4E86-10E239F3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81BA-FB1C-F67E-932D-1A416C3C0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Service:</a:t>
            </a:r>
          </a:p>
          <a:p>
            <a:pPr lvl="1"/>
            <a:r>
              <a:rPr lang="en-US" dirty="0"/>
              <a:t>Handle registration, login and storage of Users.</a:t>
            </a:r>
          </a:p>
          <a:p>
            <a:r>
              <a:rPr lang="en-US" dirty="0"/>
              <a:t>Messaging Service</a:t>
            </a:r>
          </a:p>
          <a:p>
            <a:pPr lvl="1"/>
            <a:r>
              <a:rPr lang="en-US" dirty="0"/>
              <a:t>Handle sending, retrieving and storing messages.</a:t>
            </a:r>
          </a:p>
          <a:p>
            <a:r>
              <a:rPr lang="en-US" dirty="0"/>
              <a:t>Group Chat Service:</a:t>
            </a:r>
          </a:p>
          <a:p>
            <a:pPr lvl="1"/>
            <a:r>
              <a:rPr lang="en-US" dirty="0"/>
              <a:t>Handle creation of GC, Adding/Removing Users.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09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B8F-7841-5075-588C-E58DEDE5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Microservices???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5802-CA4D-3127-8AC5-87F86A74E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for dynamic scaling of the different aspects of the application making it easy to scale while ensuring low infrastructure cost.</a:t>
            </a:r>
          </a:p>
          <a:p>
            <a:endParaRPr lang="en-US" dirty="0"/>
          </a:p>
          <a:p>
            <a:r>
              <a:rPr lang="en-US" dirty="0"/>
              <a:t>If a lot of users are sending messages and no users are logging in we could scale the message service up and user service down.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901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F4BB-FA47-1C96-38E4-CCB91EB7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 stuff to do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5F0B4-BEDF-4F79-9D36-480E2409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Setting up database to store everything.</a:t>
            </a:r>
          </a:p>
          <a:p>
            <a:pPr>
              <a:buFontTx/>
              <a:buChar char="-"/>
            </a:pPr>
            <a:r>
              <a:rPr lang="en-US" dirty="0"/>
              <a:t>Dynamic scaling of individual services.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Cool optimistic difficult goal-Items:</a:t>
            </a:r>
          </a:p>
          <a:p>
            <a:pPr>
              <a:buFontTx/>
              <a:buChar char="-"/>
            </a:pPr>
            <a:r>
              <a:rPr lang="en-US" dirty="0"/>
              <a:t>Researching buying a domain name and setting the domain name in the web app.</a:t>
            </a:r>
          </a:p>
          <a:p>
            <a:pPr>
              <a:buFontTx/>
              <a:buChar char="-"/>
            </a:pPr>
            <a:r>
              <a:rPr lang="en-US" dirty="0"/>
              <a:t>Encrypting user messages/info/</a:t>
            </a:r>
          </a:p>
          <a:p>
            <a:pPr>
              <a:buFontTx/>
              <a:buChar char="-"/>
            </a:pPr>
            <a:r>
              <a:rPr lang="en-US" dirty="0"/>
              <a:t>Adding images/media (this might need a different service).</a:t>
            </a:r>
          </a:p>
        </p:txBody>
      </p:sp>
    </p:spTree>
    <p:extLst>
      <p:ext uri="{BB962C8B-B14F-4D97-AF65-F5344CB8AC3E}">
        <p14:creationId xmlns:p14="http://schemas.microsoft.com/office/powerpoint/2010/main" val="101683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6B1B-F5FF-8F85-CE41-C0F91474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F6038-9881-DC5F-0BA9-D2837F2FF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13: </a:t>
            </a:r>
          </a:p>
          <a:p>
            <a:pPr lvl="1"/>
            <a:r>
              <a:rPr lang="en-US" dirty="0"/>
              <a:t>Database schema designed and implemented</a:t>
            </a:r>
          </a:p>
          <a:p>
            <a:pPr lvl="1"/>
            <a:r>
              <a:rPr lang="en-US" dirty="0"/>
              <a:t>Services implemented</a:t>
            </a:r>
          </a:p>
          <a:p>
            <a:pPr lvl="1"/>
            <a:r>
              <a:rPr lang="en-US" dirty="0"/>
              <a:t>Initial testing of services locally</a:t>
            </a:r>
          </a:p>
          <a:p>
            <a:r>
              <a:rPr lang="en-US" dirty="0"/>
              <a:t>Week 15: </a:t>
            </a:r>
          </a:p>
          <a:p>
            <a:pPr lvl="1"/>
            <a:r>
              <a:rPr lang="en-US" dirty="0"/>
              <a:t>Maybe Front-end </a:t>
            </a:r>
            <a:r>
              <a:rPr lang="en-US"/>
              <a:t>designed and implemented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Deploying of microservices to </a:t>
            </a:r>
            <a:r>
              <a:rPr lang="en-US" dirty="0" err="1"/>
              <a:t>aws</a:t>
            </a:r>
            <a:r>
              <a:rPr lang="en-US" dirty="0"/>
              <a:t>/digital ocean.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04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1346-D6F8-0FC2-8A4E-476CF717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Goodbye!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A91D7-CDBA-4A72-3004-EE86E9C74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732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302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Project Proposal</vt:lpstr>
      <vt:lpstr>Idea – Messaging Application</vt:lpstr>
      <vt:lpstr>Data - Datasets</vt:lpstr>
      <vt:lpstr>Services</vt:lpstr>
      <vt:lpstr>Why Microservices???</vt:lpstr>
      <vt:lpstr>Difficult stuff to do</vt:lpstr>
      <vt:lpstr>Timeline</vt:lpstr>
      <vt:lpstr>Goodbye!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Garrido-Lestache, Hugo</dc:creator>
  <cp:lastModifiedBy>Garrido-Lestache, Hugo</cp:lastModifiedBy>
  <cp:revision>1</cp:revision>
  <dcterms:created xsi:type="dcterms:W3CDTF">2025-04-04T10:00:08Z</dcterms:created>
  <dcterms:modified xsi:type="dcterms:W3CDTF">2025-04-09T23:20:39Z</dcterms:modified>
</cp:coreProperties>
</file>