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71" d="100"/>
          <a:sy n="71" d="100"/>
        </p:scale>
        <p:origin x="182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0DE22-FF2C-4CA0-A47E-42CEE1903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85DE6-BABB-4B82-8A38-799B61128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7DE400-7E9E-48DB-A0B2-4644FBDD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6E8CA3-DBDB-46C6-98C0-6BCFFF3B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F8CE35-62C1-4AAF-9D0E-8871693D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6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E990E-8D0A-4B17-B24D-21069858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303B2D-30F2-4973-B6C4-C8965BFB3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5C49FB-0868-4210-95F4-378C4957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5E392-5C33-4AA9-8C2D-A931FC07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B17EAC-D1C9-4E6F-A254-994955D2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5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990BAF-A4B9-4392-BCAE-62374DA64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9E4F01-750B-4607-8C10-A4E88F01E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0E682-BA25-4C31-B4AD-E82F2C5D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8E425-71EA-4080-9EBD-0EDE576A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6EA788-8C68-4AB2-9D11-405F33F4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E8468-97C3-483C-AC02-BD16DCF4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51857-6653-42A8-B33E-A8C8D93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85B2A-40F5-4A2F-9278-4ECABC5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1463F-319B-4BC4-B2E5-032550F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80D00-A60E-49A6-8A5A-2EF0E9C6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5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E0E95-7B9B-48B7-9AF2-23189E66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7325FE-29BB-4B8A-8714-F2E33975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6C968-3E37-4E96-BCBA-EED458B9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0FD52-309F-40E8-97E1-80BDADF4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F143F-3D95-44A4-9EB4-C7859C91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19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233BE-2D43-4810-B59A-71DA06AA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3E7C5-3AF3-4EC1-A874-22E6F5A58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EEFB66-D6B6-4FEA-8460-46A90B33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88669A-4F57-43D1-BD1E-3D152688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1C173F-B5E7-4AD7-9645-0470428C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E9EDC5-9441-4EA3-80F4-97586D5A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447E9-A258-407E-9BBC-130FB585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A70BE-0510-4CB2-89F2-A9EF323E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7D8250-85D7-4DF4-AE5B-2A7FBE9D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DD02C9-D0DD-4996-9C8D-58A900AB6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02EA5B-CEFB-455F-A976-861201C05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AF5AC2-DC8E-4DC8-8492-F16AB1F5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3E7093-E03B-4809-97A1-81CE391B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DBC3E-47FC-4056-B979-386468E9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61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94E1B-8FC1-472B-A076-1BA6FC87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5F9790-D79E-4FE5-961C-0542196D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20515E-4C7B-4DFB-AEDB-17F1748A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A5151F-2CD5-4EF0-9335-6081FA73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0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92DE47-6C01-4D59-AE18-84CFABFB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97E2EB-7B7A-4BDD-B8BC-A9259755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FDECFF-4356-4872-92A3-3D0C30E4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1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239D8-6DD6-4BE1-9CAC-634C6B90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85C0B-E4AF-448C-98F4-44BE8A39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09D88E-019C-469A-9B72-4C78AE14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2C4F73-232B-4CE6-A784-6483BB81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390A06-E403-4CFB-90B5-58DCE1F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A9915-7583-4F27-980B-4BDB085B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39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89F5A-4D7E-4875-BB1D-D8EB75D6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C65F9D-2935-49BC-870B-136AAEA3F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1E8FE3-E29A-44EA-BCFB-C46AF1898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65542F-441A-4F0B-9AEE-C89A9EB9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1EC9A0-116D-4970-BA23-14990F15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CB043B-EF7B-4FE3-9485-CE1546B0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3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71A0F6-D279-4B65-A7FF-64912F9E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2C1F71-1946-405F-8772-851B48971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A2C584-EADB-4D49-B267-BD7567D8C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60F9-BC28-4BB6-A9D2-727AD4C72B89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1DBE0-7B16-471C-9983-71BF692E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73914B-E769-46B1-8994-AAF78D214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7BAAB-D394-45A7-AB5F-706F83DD8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6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B94-ECA5-4739-BB02-3F5311DB476E}"/>
              </a:ext>
            </a:extLst>
          </p:cNvPr>
          <p:cNvSpPr/>
          <p:nvPr/>
        </p:nvSpPr>
        <p:spPr>
          <a:xfrm>
            <a:off x="-1644787" y="-644313"/>
            <a:ext cx="13809600" cy="7761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22413C-9A7D-4474-AD5A-1CBB805E3C9A}"/>
              </a:ext>
            </a:extLst>
          </p:cNvPr>
          <p:cNvSpPr txBox="1"/>
          <p:nvPr/>
        </p:nvSpPr>
        <p:spPr>
          <a:xfrm>
            <a:off x="3313069" y="4572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UD Digi Kyokasho NP-B" panose="020B0400000000000000" pitchFamily="18" charset="-128"/>
              </a:rPr>
              <a:t>DIMENSION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E51907-1228-41C9-97A4-2457401727F0}"/>
              </a:ext>
            </a:extLst>
          </p:cNvPr>
          <p:cNvSpPr/>
          <p:nvPr/>
        </p:nvSpPr>
        <p:spPr>
          <a:xfrm>
            <a:off x="-1080837" y="2439119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30B3ABB-193A-4CCD-AC74-9A6B04422B8A}"/>
              </a:ext>
            </a:extLst>
          </p:cNvPr>
          <p:cNvSpPr/>
          <p:nvPr/>
        </p:nvSpPr>
        <p:spPr>
          <a:xfrm>
            <a:off x="1035670" y="2442403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508AF8-89E9-44B3-B87F-CF98B8E58BFE}"/>
              </a:ext>
            </a:extLst>
          </p:cNvPr>
          <p:cNvSpPr/>
          <p:nvPr/>
        </p:nvSpPr>
        <p:spPr>
          <a:xfrm>
            <a:off x="3143506" y="2418342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DC3BA0-13BD-4CC1-9834-E08F313757EB}"/>
              </a:ext>
            </a:extLst>
          </p:cNvPr>
          <p:cNvSpPr/>
          <p:nvPr/>
        </p:nvSpPr>
        <p:spPr>
          <a:xfrm>
            <a:off x="5260013" y="2418342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FEB44A9-F68F-48B2-B0EF-26233971E63C}"/>
              </a:ext>
            </a:extLst>
          </p:cNvPr>
          <p:cNvSpPr/>
          <p:nvPr/>
        </p:nvSpPr>
        <p:spPr>
          <a:xfrm>
            <a:off x="7367849" y="2418341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5623DE1-844A-4281-AC3A-770C68C861C1}"/>
              </a:ext>
            </a:extLst>
          </p:cNvPr>
          <p:cNvSpPr/>
          <p:nvPr/>
        </p:nvSpPr>
        <p:spPr>
          <a:xfrm>
            <a:off x="9475685" y="2418340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7390D40-933C-4B24-A2E9-7CFF7051A76D}"/>
              </a:ext>
            </a:extLst>
          </p:cNvPr>
          <p:cNvSpPr/>
          <p:nvPr/>
        </p:nvSpPr>
        <p:spPr>
          <a:xfrm>
            <a:off x="9475685" y="3949666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1F42CE5-587D-41E3-BE9F-81ACFAFCDF8F}"/>
              </a:ext>
            </a:extLst>
          </p:cNvPr>
          <p:cNvSpPr/>
          <p:nvPr/>
        </p:nvSpPr>
        <p:spPr>
          <a:xfrm>
            <a:off x="7349623" y="3997785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D94C150-17DB-45BA-88C2-121D7EF2A57B}"/>
              </a:ext>
            </a:extLst>
          </p:cNvPr>
          <p:cNvSpPr/>
          <p:nvPr/>
        </p:nvSpPr>
        <p:spPr>
          <a:xfrm>
            <a:off x="5242229" y="3997785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A46DA4D-29CE-499E-BF47-DE1E85D764EE}"/>
              </a:ext>
            </a:extLst>
          </p:cNvPr>
          <p:cNvSpPr/>
          <p:nvPr/>
        </p:nvSpPr>
        <p:spPr>
          <a:xfrm>
            <a:off x="3134835" y="3997786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8E31D6E-620F-40CB-A19B-2A6F1CCA6611}"/>
              </a:ext>
            </a:extLst>
          </p:cNvPr>
          <p:cNvSpPr/>
          <p:nvPr/>
        </p:nvSpPr>
        <p:spPr>
          <a:xfrm>
            <a:off x="1026999" y="4002490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97E59FA-3D64-4168-9943-8DB276C5797C}"/>
              </a:ext>
            </a:extLst>
          </p:cNvPr>
          <p:cNvSpPr/>
          <p:nvPr/>
        </p:nvSpPr>
        <p:spPr>
          <a:xfrm>
            <a:off x="-1080837" y="4002491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5CE962B-D471-4206-9668-B50E9D6BED32}"/>
              </a:ext>
            </a:extLst>
          </p:cNvPr>
          <p:cNvSpPr/>
          <p:nvPr/>
        </p:nvSpPr>
        <p:spPr>
          <a:xfrm>
            <a:off x="4223597" y="5577228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AC57B70-D487-49E6-84E6-D38062CE0789}"/>
              </a:ext>
            </a:extLst>
          </p:cNvPr>
          <p:cNvSpPr txBox="1"/>
          <p:nvPr/>
        </p:nvSpPr>
        <p:spPr>
          <a:xfrm>
            <a:off x="-658335" y="2447859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403DB1-D802-4D38-8119-9F7BF0C345A0}"/>
              </a:ext>
            </a:extLst>
          </p:cNvPr>
          <p:cNvSpPr txBox="1"/>
          <p:nvPr/>
        </p:nvSpPr>
        <p:spPr>
          <a:xfrm>
            <a:off x="7774047" y="3995303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11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C0B0AE3-EE59-43A8-8438-D5A6FDCD90AD}"/>
              </a:ext>
            </a:extLst>
          </p:cNvPr>
          <p:cNvSpPr txBox="1"/>
          <p:nvPr/>
        </p:nvSpPr>
        <p:spPr>
          <a:xfrm>
            <a:off x="5702767" y="4020868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10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836834-3C4C-4A5D-A025-689068B3BACB}"/>
              </a:ext>
            </a:extLst>
          </p:cNvPr>
          <p:cNvSpPr txBox="1"/>
          <p:nvPr/>
        </p:nvSpPr>
        <p:spPr>
          <a:xfrm>
            <a:off x="7775464" y="2426269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970961A-01CB-4F94-A624-6C2F32CE70E8}"/>
              </a:ext>
            </a:extLst>
          </p:cNvPr>
          <p:cNvSpPr txBox="1"/>
          <p:nvPr/>
        </p:nvSpPr>
        <p:spPr>
          <a:xfrm>
            <a:off x="5702768" y="2432487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5CE7D9-AE24-4684-96AA-E1376A90CFDE}"/>
              </a:ext>
            </a:extLst>
          </p:cNvPr>
          <p:cNvSpPr txBox="1"/>
          <p:nvPr/>
        </p:nvSpPr>
        <p:spPr>
          <a:xfrm>
            <a:off x="3557697" y="2418340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5E3CD08-926F-4F47-8D11-D2B64A508DE6}"/>
              </a:ext>
            </a:extLst>
          </p:cNvPr>
          <p:cNvSpPr txBox="1"/>
          <p:nvPr/>
        </p:nvSpPr>
        <p:spPr>
          <a:xfrm>
            <a:off x="-658335" y="3984935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038372-4B13-47A1-80B6-87098B350144}"/>
              </a:ext>
            </a:extLst>
          </p:cNvPr>
          <p:cNvSpPr txBox="1"/>
          <p:nvPr/>
        </p:nvSpPr>
        <p:spPr>
          <a:xfrm>
            <a:off x="9883300" y="2405498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C4D02E-448E-4C89-A0E8-B70AECE5DB99}"/>
              </a:ext>
            </a:extLst>
          </p:cNvPr>
          <p:cNvSpPr txBox="1"/>
          <p:nvPr/>
        </p:nvSpPr>
        <p:spPr>
          <a:xfrm>
            <a:off x="3566880" y="3960927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9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B858B6-466D-4ADD-B921-38E729217FDD}"/>
              </a:ext>
            </a:extLst>
          </p:cNvPr>
          <p:cNvSpPr txBox="1"/>
          <p:nvPr/>
        </p:nvSpPr>
        <p:spPr>
          <a:xfrm>
            <a:off x="1418233" y="3984934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0255EB-29B6-4872-8CDF-05D07924A0CF}"/>
              </a:ext>
            </a:extLst>
          </p:cNvPr>
          <p:cNvSpPr txBox="1"/>
          <p:nvPr/>
        </p:nvSpPr>
        <p:spPr>
          <a:xfrm>
            <a:off x="1418980" y="2444567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599888E-DAC2-4807-9539-7FC1C32C17DA}"/>
              </a:ext>
            </a:extLst>
          </p:cNvPr>
          <p:cNvSpPr txBox="1"/>
          <p:nvPr/>
        </p:nvSpPr>
        <p:spPr>
          <a:xfrm>
            <a:off x="9894680" y="3936816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12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C06310B-E60D-4BEF-8387-579A0ECA1582}"/>
              </a:ext>
            </a:extLst>
          </p:cNvPr>
          <p:cNvSpPr txBox="1"/>
          <p:nvPr/>
        </p:nvSpPr>
        <p:spPr>
          <a:xfrm>
            <a:off x="4638686" y="5541295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6995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D5598-33C7-466D-B70F-77DCCDFC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CD777-80AB-4847-A3B4-E6047452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313B3-2912-4DBC-B298-ED7EA9DB2D1A}"/>
              </a:ext>
            </a:extLst>
          </p:cNvPr>
          <p:cNvSpPr/>
          <p:nvPr/>
        </p:nvSpPr>
        <p:spPr>
          <a:xfrm>
            <a:off x="-1644787" y="-644313"/>
            <a:ext cx="13809600" cy="7761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5C35F45-E6D9-4EFE-8999-E5784F8B8346}"/>
              </a:ext>
            </a:extLst>
          </p:cNvPr>
          <p:cNvSpPr/>
          <p:nvPr/>
        </p:nvSpPr>
        <p:spPr>
          <a:xfrm>
            <a:off x="838200" y="3108533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1FC3DA0-AC61-4ADE-B7CD-8D07CAE00FE2}"/>
              </a:ext>
            </a:extLst>
          </p:cNvPr>
          <p:cNvSpPr/>
          <p:nvPr/>
        </p:nvSpPr>
        <p:spPr>
          <a:xfrm>
            <a:off x="4375692" y="3108530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66F5EF-296B-4550-A954-6768CB6B1E6D}"/>
              </a:ext>
            </a:extLst>
          </p:cNvPr>
          <p:cNvSpPr/>
          <p:nvPr/>
        </p:nvSpPr>
        <p:spPr>
          <a:xfrm>
            <a:off x="8127261" y="3108531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86050E-453E-4ABA-8A16-3EDAA90F0611}"/>
              </a:ext>
            </a:extLst>
          </p:cNvPr>
          <p:cNvSpPr txBox="1"/>
          <p:nvPr/>
        </p:nvSpPr>
        <p:spPr>
          <a:xfrm>
            <a:off x="1623909" y="54394"/>
            <a:ext cx="8040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UD Digi Kyokasho NP-B" panose="020B0400000000000000" pitchFamily="18" charset="-128"/>
              </a:rPr>
              <a:t>NOMBRE DE JOUEURS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84954B3-3DE8-4AC7-A82C-1F25C28DDBE5}"/>
              </a:ext>
            </a:extLst>
          </p:cNvPr>
          <p:cNvSpPr/>
          <p:nvPr/>
        </p:nvSpPr>
        <p:spPr>
          <a:xfrm>
            <a:off x="4375692" y="5209582"/>
            <a:ext cx="1768642" cy="81814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accent4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F8445BD-FCEA-4769-82EA-A12BBD6B7609}"/>
              </a:ext>
            </a:extLst>
          </p:cNvPr>
          <p:cNvSpPr txBox="1"/>
          <p:nvPr/>
        </p:nvSpPr>
        <p:spPr>
          <a:xfrm>
            <a:off x="1253289" y="3095680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79B8B3-FFB7-44CF-8FB7-512A182C9F93}"/>
              </a:ext>
            </a:extLst>
          </p:cNvPr>
          <p:cNvSpPr txBox="1"/>
          <p:nvPr/>
        </p:nvSpPr>
        <p:spPr>
          <a:xfrm>
            <a:off x="4774349" y="3102104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54907B-F9E6-48F1-B0EE-D2954BCFA7E0}"/>
              </a:ext>
            </a:extLst>
          </p:cNvPr>
          <p:cNvSpPr txBox="1"/>
          <p:nvPr/>
        </p:nvSpPr>
        <p:spPr>
          <a:xfrm>
            <a:off x="8518999" y="3108530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4AD6F5D-0F8B-491B-9D4B-FBA15A89F41E}"/>
              </a:ext>
            </a:extLst>
          </p:cNvPr>
          <p:cNvSpPr txBox="1"/>
          <p:nvPr/>
        </p:nvSpPr>
        <p:spPr>
          <a:xfrm>
            <a:off x="4790781" y="5216006"/>
            <a:ext cx="93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Bahnschrift SemiBold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77715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claerhout</dc:creator>
  <cp:lastModifiedBy>Mathieu claerhout</cp:lastModifiedBy>
  <cp:revision>3</cp:revision>
  <dcterms:created xsi:type="dcterms:W3CDTF">2018-12-30T19:20:58Z</dcterms:created>
  <dcterms:modified xsi:type="dcterms:W3CDTF">2019-01-04T12:06:25Z</dcterms:modified>
</cp:coreProperties>
</file>