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0488EA-E61C-441C-8C7A-788E80BBD42A}"/>
              </a:ext>
            </a:extLst>
          </p:cNvPr>
          <p:cNvSpPr txBox="1"/>
          <p:nvPr/>
        </p:nvSpPr>
        <p:spPr>
          <a:xfrm>
            <a:off x="1518407" y="2767280"/>
            <a:ext cx="6174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latin typeface="Aharoni" panose="02010803020104030203" pitchFamily="2" charset="-79"/>
                <a:cs typeface="Aharoni" panose="02010803020104030203" pitchFamily="2" charset="-79"/>
              </a:rPr>
              <a:t>SOS GAME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B40EC2-54A0-44D5-A519-FB15D0EB2F52}"/>
              </a:ext>
            </a:extLst>
          </p:cNvPr>
          <p:cNvSpPr txBox="1"/>
          <p:nvPr/>
        </p:nvSpPr>
        <p:spPr>
          <a:xfrm>
            <a:off x="8316985" y="2767279"/>
            <a:ext cx="4713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1ADS</a:t>
            </a:r>
          </a:p>
        </p:txBody>
      </p:sp>
    </p:spTree>
    <p:extLst>
      <p:ext uri="{BB962C8B-B14F-4D97-AF65-F5344CB8AC3E}">
        <p14:creationId xmlns:p14="http://schemas.microsoft.com/office/powerpoint/2010/main" val="34716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B2D2772-945A-4573-BD82-6623776FD6FB}"/>
              </a:ext>
            </a:extLst>
          </p:cNvPr>
          <p:cNvSpPr txBox="1"/>
          <p:nvPr/>
        </p:nvSpPr>
        <p:spPr>
          <a:xfrm>
            <a:off x="1515610" y="520117"/>
            <a:ext cx="8212821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-- Sommaire --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F5D8C1-F9C1-464F-A2A3-F1F54CAFE382}"/>
              </a:ext>
            </a:extLst>
          </p:cNvPr>
          <p:cNvSpPr txBox="1"/>
          <p:nvPr/>
        </p:nvSpPr>
        <p:spPr>
          <a:xfrm>
            <a:off x="634765" y="1904589"/>
            <a:ext cx="3190615" cy="45858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 Projet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tx1"/>
                </a:solidFill>
                <a:latin typeface="Berlin Sans FB Demi" panose="020E0802020502020306" pitchFamily="34" charset="0"/>
              </a:rPr>
              <a:t>Présentation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tx1"/>
                </a:solidFill>
                <a:latin typeface="Berlin Sans FB Demi" panose="020E0802020502020306" pitchFamily="34" charset="0"/>
              </a:rPr>
              <a:t>Cahier des charges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tx1"/>
                </a:solidFill>
                <a:latin typeface="Berlin Sans FB Demi" panose="020E0802020502020306" pitchFamily="34" charset="0"/>
              </a:rPr>
              <a:t>Organisation</a:t>
            </a:r>
          </a:p>
          <a:p>
            <a:pPr lvl="1"/>
            <a:endParaRPr lang="fr-FR" dirty="0">
              <a:latin typeface="Berlin Sans FB Demi" panose="020E0802020502020306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 Codage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tx1"/>
                </a:solidFill>
                <a:latin typeface="Berlin Sans FB Demi" panose="020E0802020502020306" pitchFamily="34" charset="0"/>
              </a:rPr>
              <a:t>Algorithme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tx1"/>
                </a:solidFill>
                <a:latin typeface="Berlin Sans FB Demi" panose="020E0802020502020306" pitchFamily="34" charset="0"/>
              </a:rPr>
              <a:t>Interface Graphique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tx1"/>
                </a:solidFill>
                <a:latin typeface="Berlin Sans FB Demi" panose="020E0802020502020306" pitchFamily="34" charset="0"/>
              </a:rPr>
              <a:t>SOS Game</a:t>
            </a:r>
          </a:p>
          <a:p>
            <a:pPr lvl="1"/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Ouverture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tx1"/>
                </a:solidFill>
                <a:latin typeface="Berlin Sans FB Demi" panose="020E0802020502020306" pitchFamily="34" charset="0"/>
              </a:rPr>
              <a:t>Améliorations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tx1"/>
                </a:solidFill>
                <a:latin typeface="Berlin Sans FB Demi" panose="020E0802020502020306" pitchFamily="34" charset="0"/>
              </a:rPr>
              <a:t>Difficultés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tx1"/>
                </a:solidFill>
                <a:latin typeface="Berlin Sans FB Demi" panose="020E0802020502020306" pitchFamily="34" charset="0"/>
              </a:rPr>
              <a:t>Travail de Groupe</a:t>
            </a:r>
          </a:p>
          <a:p>
            <a:pPr lvl="1"/>
            <a:endParaRPr lang="fr-FR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45E455-3282-4940-B947-0285EF70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185495"/>
            <a:ext cx="1828950" cy="1828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" name="AutoShape 2" descr="pygame / pygame / wiki / Home â Bitbucket">
            <a:extLst>
              <a:ext uri="{FF2B5EF4-FFF2-40B4-BE49-F238E27FC236}">
                <a16:creationId xmlns:a16="http://schemas.microsoft.com/office/drawing/2014/main" id="{645CE32F-0837-48BC-8D30-3D36361BF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71C195-C11C-40D7-A82B-DF4AD1E9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363" y="5783980"/>
            <a:ext cx="3629637" cy="10740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84AFE20-C6AE-405B-AEFF-8290F9213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46" b="99231" l="6154" r="96154">
                        <a14:foregroundMark x1="47949" y1="8718" x2="70513" y2="6410"/>
                        <a14:foregroundMark x1="37179" y1="10769" x2="36154" y2="18718"/>
                        <a14:foregroundMark x1="40000" y1="11538" x2="38462" y2="10256"/>
                        <a14:foregroundMark x1="59854" y1="72715" x2="57436" y2="58974"/>
                        <a14:foregroundMark x1="63077" y1="91026" x2="61084" y2="79704"/>
                        <a14:foregroundMark x1="63333" y1="64872" x2="46923" y2="65897"/>
                        <a14:foregroundMark x1="46923" y1="65897" x2="61026" y2="69231"/>
                        <a14:foregroundMark x1="61026" y1="69231" x2="75128" y2="66923"/>
                        <a14:foregroundMark x1="75128" y1="66923" x2="44872" y2="62051"/>
                        <a14:foregroundMark x1="61795" y1="88718" x2="57179" y2="85385"/>
                        <a14:foregroundMark x1="65128" y1="88205" x2="61282" y2="89231"/>
                        <a14:foregroundMark x1="67436" y1="90256" x2="66410" y2="86923"/>
                        <a14:foregroundMark x1="66410" y1="83846" x2="63077" y2="88205"/>
                        <a14:foregroundMark x1="68718" y1="88718" x2="61538" y2="92051"/>
                        <a14:foregroundMark x1="49231" y1="91795" x2="38718" y2="82821"/>
                        <a14:foregroundMark x1="38718" y1="82821" x2="37949" y2="70000"/>
                        <a14:foregroundMark x1="37949" y1="70000" x2="37949" y2="69744"/>
                        <a14:foregroundMark x1="51795" y1="63846" x2="36923" y2="58718"/>
                        <a14:foregroundMark x1="76154" y1="56667" x2="85897" y2="48205"/>
                        <a14:foregroundMark x1="85897" y1="48205" x2="86410" y2="34872"/>
                        <a14:foregroundMark x1="93333" y1="40256" x2="96154" y2="54103"/>
                        <a14:foregroundMark x1="96154" y1="54103" x2="93846" y2="63590"/>
                        <a14:foregroundMark x1="40769" y1="95385" x2="60769" y2="94872"/>
                        <a14:foregroundMark x1="53333" y1="99487" x2="51026" y2="99487"/>
                        <a14:foregroundMark x1="15897" y1="40769" x2="63590" y2="37692"/>
                        <a14:foregroundMark x1="55641" y1="10769" x2="43590" y2="5128"/>
                        <a14:foregroundMark x1="43590" y1="5128" x2="36667" y2="4103"/>
                        <a14:foregroundMark x1="34615" y1="7692" x2="29744" y2="15385"/>
                        <a14:foregroundMark x1="12051" y1="62564" x2="12051" y2="48462"/>
                        <a14:foregroundMark x1="12051" y1="48462" x2="20513" y2="36410"/>
                        <a14:foregroundMark x1="20513" y1="36410" x2="35128" y2="35641"/>
                        <a14:foregroundMark x1="35128" y1="35641" x2="40000" y2="37436"/>
                        <a14:foregroundMark x1="15641" y1="54615" x2="8205" y2="42564"/>
                        <a14:foregroundMark x1="8205" y1="42564" x2="6410" y2="32564"/>
                        <a14:foregroundMark x1="6667" y1="32564" x2="44359" y2="40256"/>
                        <a14:foregroundMark x1="61026" y1="9231" x2="59095" y2="47832"/>
                        <a14:foregroundMark x1="63590" y1="24872" x2="65128" y2="35128"/>
                        <a14:foregroundMark x1="34872" y1="13590" x2="37179" y2="15385"/>
                        <a14:foregroundMark x1="32821" y1="15897" x2="46154" y2="17949"/>
                        <a14:foregroundMark x1="42308" y1="18462" x2="45641" y2="9744"/>
                        <a14:foregroundMark x1="40513" y1="10769" x2="53590" y2="15385"/>
                        <a14:foregroundMark x1="53590" y1="15385" x2="58462" y2="15385"/>
                        <a14:foregroundMark x1="47436" y1="11795" x2="53590" y2="23077"/>
                        <a14:foregroundMark x1="55641" y1="16923" x2="53590" y2="29487"/>
                        <a14:foregroundMark x1="45641" y1="34359" x2="26410" y2="33590"/>
                        <a14:foregroundMark x1="53077" y1="31795" x2="25641" y2="31026"/>
                        <a14:foregroundMark x1="67179" y1="11282" x2="66923" y2="36410"/>
                        <a14:foregroundMark x1="37179" y1="9744" x2="33077" y2="13590"/>
                        <a14:foregroundMark x1="46410" y1="7436" x2="62308" y2="6154"/>
                        <a14:foregroundMark x1="47949" y1="3846" x2="47949" y2="3846"/>
                        <a14:foregroundMark x1="50000" y1="4103" x2="55128" y2="4103"/>
                        <a14:backgroundMark x1="62821" y1="76667" x2="53590" y2="74872"/>
                        <a14:backgroundMark x1="59744" y1="48718" x2="59744" y2="48718"/>
                        <a14:backgroundMark x1="58462" y1="48974" x2="58462" y2="48974"/>
                        <a14:backgroundMark x1="58205" y1="49231" x2="58205" y2="49231"/>
                        <a14:backgroundMark x1="58205" y1="49231" x2="61795" y2="49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5677" y="2798592"/>
            <a:ext cx="1721053" cy="172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1FE71-9C6B-4127-9459-F8F56DFB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F7902A-B2BF-4D82-AD36-C0AC44D0D82C}"/>
              </a:ext>
            </a:extLst>
          </p:cNvPr>
          <p:cNvSpPr txBox="1"/>
          <p:nvPr/>
        </p:nvSpPr>
        <p:spPr>
          <a:xfrm>
            <a:off x="973123" y="3244334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Screen du Projet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D7646E-6BF2-44E8-953B-777436039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" t="733" r="1"/>
          <a:stretch/>
        </p:blipFill>
        <p:spPr>
          <a:xfrm>
            <a:off x="4340344" y="2332138"/>
            <a:ext cx="3511312" cy="42240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0721F1-3169-4D1A-885C-DD50576F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03" y="3159587"/>
            <a:ext cx="199966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3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91DA15-7BB7-4352-8F6D-305FB762C6FF}"/>
              </a:ext>
            </a:extLst>
          </p:cNvPr>
          <p:cNvSpPr txBox="1"/>
          <p:nvPr/>
        </p:nvSpPr>
        <p:spPr>
          <a:xfrm>
            <a:off x="425042" y="956345"/>
            <a:ext cx="5746459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 /	Présentation </a:t>
            </a:r>
          </a:p>
        </p:txBody>
      </p:sp>
    </p:spTree>
    <p:extLst>
      <p:ext uri="{BB962C8B-B14F-4D97-AF65-F5344CB8AC3E}">
        <p14:creationId xmlns:p14="http://schemas.microsoft.com/office/powerpoint/2010/main" val="42775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0EA79D-377E-4092-9C43-510F3C7DACDE}"/>
              </a:ext>
            </a:extLst>
          </p:cNvPr>
          <p:cNvSpPr/>
          <p:nvPr/>
        </p:nvSpPr>
        <p:spPr>
          <a:xfrm>
            <a:off x="444057" y="970917"/>
            <a:ext cx="5519460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 /	Cahier des Charges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D72349-1BDF-44D3-8386-2B848C3513D2}"/>
              </a:ext>
            </a:extLst>
          </p:cNvPr>
          <p:cNvSpPr txBox="1"/>
          <p:nvPr/>
        </p:nvSpPr>
        <p:spPr>
          <a:xfrm>
            <a:off x="746061" y="1988191"/>
            <a:ext cx="34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«  Brainstorming  »</a:t>
            </a:r>
          </a:p>
        </p:txBody>
      </p:sp>
    </p:spTree>
    <p:extLst>
      <p:ext uri="{BB962C8B-B14F-4D97-AF65-F5344CB8AC3E}">
        <p14:creationId xmlns:p14="http://schemas.microsoft.com/office/powerpoint/2010/main" val="38991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408D36B-E9F2-472E-AA68-D44D0B527257}"/>
              </a:ext>
            </a:extLst>
          </p:cNvPr>
          <p:cNvSpPr txBox="1"/>
          <p:nvPr/>
        </p:nvSpPr>
        <p:spPr>
          <a:xfrm>
            <a:off x="3099732" y="2828835"/>
            <a:ext cx="599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Ce que l’on doit respecter (fonction, jeux, règles,…)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4389E9-6782-4D38-9C30-19A6783A9E25}"/>
              </a:ext>
            </a:extLst>
          </p:cNvPr>
          <p:cNvSpPr txBox="1"/>
          <p:nvPr/>
        </p:nvSpPr>
        <p:spPr>
          <a:xfrm>
            <a:off x="569892" y="775981"/>
            <a:ext cx="34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Les Contraintes</a:t>
            </a:r>
          </a:p>
        </p:txBody>
      </p:sp>
    </p:spTree>
    <p:extLst>
      <p:ext uri="{BB962C8B-B14F-4D97-AF65-F5344CB8AC3E}">
        <p14:creationId xmlns:p14="http://schemas.microsoft.com/office/powerpoint/2010/main" val="310957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22ED44A-6118-4C83-B984-95513C07D28B}"/>
              </a:ext>
            </a:extLst>
          </p:cNvPr>
          <p:cNvSpPr txBox="1"/>
          <p:nvPr/>
        </p:nvSpPr>
        <p:spPr>
          <a:xfrm>
            <a:off x="2546059" y="2770112"/>
            <a:ext cx="599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Idée interface Graphique (Jeu, Menu,… </a:t>
            </a:r>
            <a:r>
              <a:rPr lang="fr-FR" sz="3600" dirty="0" err="1"/>
              <a:t>etc</a:t>
            </a:r>
            <a:r>
              <a:rPr lang="fr-FR" sz="3600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F8BAED-B5DB-42D5-BE87-4700AE13E9E0}"/>
              </a:ext>
            </a:extLst>
          </p:cNvPr>
          <p:cNvSpPr txBox="1"/>
          <p:nvPr/>
        </p:nvSpPr>
        <p:spPr>
          <a:xfrm>
            <a:off x="569892" y="775981"/>
            <a:ext cx="34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r>
              <a:rPr lang="fr-FR" sz="2400" b="1" baseline="30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ère</a:t>
            </a:r>
            <a:r>
              <a:rPr lang="fr-F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réflexion</a:t>
            </a:r>
          </a:p>
        </p:txBody>
      </p:sp>
    </p:spTree>
    <p:extLst>
      <p:ext uri="{BB962C8B-B14F-4D97-AF65-F5344CB8AC3E}">
        <p14:creationId xmlns:p14="http://schemas.microsoft.com/office/powerpoint/2010/main" val="80906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5492F1-5730-485C-AF5D-05D1685AA1A0}"/>
              </a:ext>
            </a:extLst>
          </p:cNvPr>
          <p:cNvSpPr/>
          <p:nvPr/>
        </p:nvSpPr>
        <p:spPr>
          <a:xfrm>
            <a:off x="444057" y="970917"/>
            <a:ext cx="4023858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 /	Organisation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5A2706-BFD4-49BF-88C6-1614215DA0B7}"/>
              </a:ext>
            </a:extLst>
          </p:cNvPr>
          <p:cNvSpPr txBox="1"/>
          <p:nvPr/>
        </p:nvSpPr>
        <p:spPr>
          <a:xfrm>
            <a:off x="1367406" y="3418514"/>
            <a:ext cx="443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Décomposition du Travail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9DEF83-F4C3-4983-A153-13AEE8187244}"/>
              </a:ext>
            </a:extLst>
          </p:cNvPr>
          <p:cNvSpPr txBox="1"/>
          <p:nvPr/>
        </p:nvSpPr>
        <p:spPr>
          <a:xfrm>
            <a:off x="8373611" y="3429000"/>
            <a:ext cx="176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64250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0FE4D-38CE-452C-A00A-95AA59BF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7200" dirty="0"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 Codage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FE5AB6-EA0C-4E22-B4B9-895C203F1235}"/>
              </a:ext>
            </a:extLst>
          </p:cNvPr>
          <p:cNvSpPr txBox="1"/>
          <p:nvPr/>
        </p:nvSpPr>
        <p:spPr>
          <a:xfrm>
            <a:off x="680321" y="2767209"/>
            <a:ext cx="211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Algorithme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9510D7-8196-44C6-B11F-EEA0170BF038}"/>
              </a:ext>
            </a:extLst>
          </p:cNvPr>
          <p:cNvSpPr txBox="1"/>
          <p:nvPr/>
        </p:nvSpPr>
        <p:spPr>
          <a:xfrm>
            <a:off x="5034945" y="2767209"/>
            <a:ext cx="90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ED2122-58C1-47CB-9563-92E5B11AEA10}"/>
              </a:ext>
            </a:extLst>
          </p:cNvPr>
          <p:cNvSpPr txBox="1"/>
          <p:nvPr/>
        </p:nvSpPr>
        <p:spPr>
          <a:xfrm>
            <a:off x="8299509" y="2767209"/>
            <a:ext cx="347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17740220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74</Words>
  <Application>Microsoft Office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Aharoni</vt:lpstr>
      <vt:lpstr>Arial</vt:lpstr>
      <vt:lpstr>Arial Rounded MT Bold</vt:lpstr>
      <vt:lpstr>Bahnschrift</vt:lpstr>
      <vt:lpstr>Berlin Sans FB Demi</vt:lpstr>
      <vt:lpstr>Trebuchet MS</vt:lpstr>
      <vt:lpstr>Wingdings</vt:lpstr>
      <vt:lpstr>Berlin</vt:lpstr>
      <vt:lpstr>Présentation PowerPoint</vt:lpstr>
      <vt:lpstr>Présentation PowerPoint</vt:lpstr>
      <vt:lpstr>Le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Codage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claerhout</dc:creator>
  <cp:lastModifiedBy>Mathieu claerhout</cp:lastModifiedBy>
  <cp:revision>9</cp:revision>
  <dcterms:created xsi:type="dcterms:W3CDTF">2019-01-08T21:51:34Z</dcterms:created>
  <dcterms:modified xsi:type="dcterms:W3CDTF">2019-01-13T22:07:03Z</dcterms:modified>
</cp:coreProperties>
</file>