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2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1075690" y="563880"/>
            <a:ext cx="10384155" cy="3119755"/>
            <a:chOff x="1694" y="888"/>
            <a:chExt cx="16353" cy="4913"/>
          </a:xfrm>
        </p:grpSpPr>
        <p:sp>
          <p:nvSpPr>
            <p:cNvPr id="4" name="椭圆 3"/>
            <p:cNvSpPr/>
            <p:nvPr/>
          </p:nvSpPr>
          <p:spPr>
            <a:xfrm>
              <a:off x="8288" y="888"/>
              <a:ext cx="3180" cy="1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帅气程度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4867" y="4291"/>
              <a:ext cx="3180" cy="1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ugly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33" y="4291"/>
              <a:ext cx="3180" cy="1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看得过去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085" y="4291"/>
              <a:ext cx="3180" cy="1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一般般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694" y="4291"/>
              <a:ext cx="3180" cy="15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帅到爆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4" idx="3"/>
              <a:endCxn id="8" idx="0"/>
            </p:cNvCxnSpPr>
            <p:nvPr/>
          </p:nvCxnSpPr>
          <p:spPr>
            <a:xfrm flipH="1">
              <a:off x="3284" y="2177"/>
              <a:ext cx="5470" cy="2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endCxn id="7" idx="0"/>
            </p:cNvCxnSpPr>
            <p:nvPr/>
          </p:nvCxnSpPr>
          <p:spPr>
            <a:xfrm flipH="1">
              <a:off x="7675" y="2437"/>
              <a:ext cx="1765" cy="18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6" idx="0"/>
            </p:cNvCxnSpPr>
            <p:nvPr/>
          </p:nvCxnSpPr>
          <p:spPr>
            <a:xfrm>
              <a:off x="10709" y="2278"/>
              <a:ext cx="1414" cy="20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5"/>
              <a:endCxn id="5" idx="0"/>
            </p:cNvCxnSpPr>
            <p:nvPr/>
          </p:nvCxnSpPr>
          <p:spPr>
            <a:xfrm>
              <a:off x="11002" y="2177"/>
              <a:ext cx="5455" cy="2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9" name="组合 48"/>
          <p:cNvGrpSpPr/>
          <p:nvPr/>
        </p:nvGrpSpPr>
        <p:grpSpPr>
          <a:xfrm>
            <a:off x="404495" y="172720"/>
            <a:ext cx="9490075" cy="6423660"/>
            <a:chOff x="637" y="272"/>
            <a:chExt cx="14945" cy="10116"/>
          </a:xfrm>
        </p:grpSpPr>
        <p:grpSp>
          <p:nvGrpSpPr>
            <p:cNvPr id="46" name="组合 45"/>
            <p:cNvGrpSpPr/>
            <p:nvPr/>
          </p:nvGrpSpPr>
          <p:grpSpPr>
            <a:xfrm>
              <a:off x="2078" y="272"/>
              <a:ext cx="13505" cy="10117"/>
              <a:chOff x="2078" y="272"/>
              <a:chExt cx="13505" cy="10117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6976" y="272"/>
                <a:ext cx="3180" cy="15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400" b="1">
                    <a:solidFill>
                      <a:schemeClr val="tx1"/>
                    </a:solidFill>
                  </a:rPr>
                  <a:t>帅气程度</a:t>
                </a:r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078" y="2895"/>
                <a:ext cx="1888" cy="7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</a:rPr>
                  <a:t>不合格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5088" y="2895"/>
                <a:ext cx="1888" cy="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科研能力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618" y="3035"/>
                <a:ext cx="1888" cy="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科研能力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1648" y="3035"/>
                <a:ext cx="1888" cy="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</a:rPr>
                  <a:t>不合格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直接箭头连接符 10"/>
              <p:cNvCxnSpPr>
                <a:stCxn id="4" idx="3"/>
                <a:endCxn id="5" idx="0"/>
              </p:cNvCxnSpPr>
              <p:nvPr/>
            </p:nvCxnSpPr>
            <p:spPr>
              <a:xfrm flipH="1">
                <a:off x="3022" y="1561"/>
                <a:ext cx="4420" cy="13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>
                <a:endCxn id="6" idx="0"/>
              </p:cNvCxnSpPr>
              <p:nvPr/>
            </p:nvCxnSpPr>
            <p:spPr>
              <a:xfrm flipH="1">
                <a:off x="6032" y="1543"/>
                <a:ext cx="1974" cy="13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endCxn id="7" idx="0"/>
              </p:cNvCxnSpPr>
              <p:nvPr/>
            </p:nvCxnSpPr>
            <p:spPr>
              <a:xfrm>
                <a:off x="9103" y="1801"/>
                <a:ext cx="459" cy="12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4" idx="5"/>
              </p:cNvCxnSpPr>
              <p:nvPr/>
            </p:nvCxnSpPr>
            <p:spPr>
              <a:xfrm>
                <a:off x="9690" y="1561"/>
                <a:ext cx="2651" cy="14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10795" y="1561"/>
                <a:ext cx="102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en-US" altLang="zh-CN" b="1">
                    <a:sym typeface="+mn-ea"/>
                  </a:rPr>
                  <a:t>ugly</a:t>
                </a:r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714" y="1782"/>
                <a:ext cx="1374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zh-CN" altLang="en-US" b="1">
                    <a:sym typeface="+mn-ea"/>
                  </a:rPr>
                  <a:t>帅到爆</a:t>
                </a:r>
                <a:endParaRPr lang="zh-CN" altLang="en-US" b="1">
                  <a:sym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032" y="2029"/>
                <a:ext cx="1374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zh-CN" altLang="en-US" b="1">
                    <a:sym typeface="+mn-ea"/>
                  </a:rPr>
                  <a:t>一般般</a:t>
                </a:r>
                <a:endParaRPr lang="zh-CN" altLang="en-US" b="1">
                  <a:sym typeface="+mn-ea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7657" y="2029"/>
                <a:ext cx="1736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zh-CN" altLang="en-US" b="1">
                    <a:sym typeface="+mn-ea"/>
                  </a:rPr>
                  <a:t>看得过去</a:t>
                </a:r>
                <a:endParaRPr lang="zh-CN" altLang="en-US" b="1">
                  <a:sym typeface="+mn-ea"/>
                </a:endParaRPr>
              </a:p>
            </p:txBody>
          </p:sp>
          <p:cxnSp>
            <p:nvCxnSpPr>
              <p:cNvPr id="19" name="直接箭头连接符 18"/>
              <p:cNvCxnSpPr>
                <a:stCxn id="6" idx="4"/>
                <a:endCxn id="20" idx="0"/>
              </p:cNvCxnSpPr>
              <p:nvPr/>
            </p:nvCxnSpPr>
            <p:spPr>
              <a:xfrm flipH="1">
                <a:off x="3328" y="3830"/>
                <a:ext cx="2704" cy="137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2384" y="5201"/>
                <a:ext cx="1888" cy="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400" b="1">
                    <a:solidFill>
                      <a:srgbClr val="FF0000"/>
                    </a:solidFill>
                  </a:rPr>
                  <a:t>合格</a:t>
                </a:r>
                <a:endParaRPr lang="zh-CN" altLang="en-US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954" y="4334"/>
                <a:ext cx="1012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zh-CN" altLang="en-US" b="1">
                    <a:sym typeface="+mn-ea"/>
                  </a:rPr>
                  <a:t>大佬</a:t>
                </a:r>
                <a:endParaRPr lang="zh-CN" altLang="en-US" b="1">
                  <a:sym typeface="+mn-ea"/>
                </a:endParaRPr>
              </a:p>
            </p:txBody>
          </p:sp>
          <p:cxnSp>
            <p:nvCxnSpPr>
              <p:cNvPr id="22" name="直接箭头连接符 21"/>
              <p:cNvCxnSpPr>
                <a:endCxn id="23" idx="0"/>
              </p:cNvCxnSpPr>
              <p:nvPr/>
            </p:nvCxnSpPr>
            <p:spPr>
              <a:xfrm flipH="1">
                <a:off x="5594" y="3829"/>
                <a:ext cx="427" cy="15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4650" y="5381"/>
                <a:ext cx="1888" cy="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</a:rPr>
                  <a:t>不合格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976" y="5381"/>
                <a:ext cx="1888" cy="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</a:rPr>
                  <a:t>不合格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直接箭头连接符 24"/>
              <p:cNvCxnSpPr>
                <a:stCxn id="6" idx="4"/>
                <a:endCxn id="24" idx="0"/>
              </p:cNvCxnSpPr>
              <p:nvPr/>
            </p:nvCxnSpPr>
            <p:spPr>
              <a:xfrm>
                <a:off x="6032" y="3830"/>
                <a:ext cx="1888" cy="15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7" idx="4"/>
                <a:endCxn id="27" idx="0"/>
              </p:cNvCxnSpPr>
              <p:nvPr/>
            </p:nvCxnSpPr>
            <p:spPr>
              <a:xfrm>
                <a:off x="9562" y="3970"/>
                <a:ext cx="697" cy="14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9315" y="5381"/>
                <a:ext cx="1888" cy="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</a:rPr>
                  <a:t>身高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753" y="4621"/>
                <a:ext cx="1012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zh-CN" altLang="en-US" b="1">
                    <a:sym typeface="+mn-ea"/>
                  </a:rPr>
                  <a:t>大佬</a:t>
                </a:r>
                <a:endParaRPr lang="zh-CN" altLang="en-US" b="1">
                  <a:sym typeface="+mn-ea"/>
                </a:endParaRPr>
              </a:p>
            </p:txBody>
          </p:sp>
          <p:cxnSp>
            <p:nvCxnSpPr>
              <p:cNvPr id="29" name="直接箭头连接符 28"/>
              <p:cNvCxnSpPr>
                <a:endCxn id="30" idx="0"/>
              </p:cNvCxnSpPr>
              <p:nvPr/>
            </p:nvCxnSpPr>
            <p:spPr>
              <a:xfrm>
                <a:off x="10076" y="3928"/>
                <a:ext cx="2358" cy="14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11490" y="5381"/>
                <a:ext cx="1888" cy="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</a:rPr>
                  <a:t>不合格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3695" y="5254"/>
                <a:ext cx="1888" cy="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</a:rPr>
                  <a:t>不合格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接箭头连接符 31"/>
              <p:cNvCxnSpPr>
                <a:stCxn id="7" idx="5"/>
                <a:endCxn id="31" idx="0"/>
              </p:cNvCxnSpPr>
              <p:nvPr/>
            </p:nvCxnSpPr>
            <p:spPr>
              <a:xfrm>
                <a:off x="10230" y="3833"/>
                <a:ext cx="4409" cy="14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4726" y="4386"/>
                <a:ext cx="1012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zh-CN" altLang="en-US" b="1">
                    <a:sym typeface="+mn-ea"/>
                  </a:rPr>
                  <a:t>普通</a:t>
                </a:r>
                <a:endParaRPr lang="zh-CN" altLang="en-US" b="1">
                  <a:sym typeface="+mn-ea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645" y="4041"/>
                <a:ext cx="1012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zh-CN" altLang="en-US" b="1">
                    <a:sym typeface="+mn-ea"/>
                  </a:rPr>
                  <a:t>菜鸟</a:t>
                </a:r>
                <a:endParaRPr lang="zh-CN" altLang="en-US" b="1">
                  <a:sym typeface="+mn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203" y="4334"/>
                <a:ext cx="1012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zh-CN" altLang="en-US" b="1">
                    <a:sym typeface="+mn-ea"/>
                  </a:rPr>
                  <a:t>普通</a:t>
                </a:r>
                <a:endParaRPr lang="zh-CN" altLang="en-US" b="1">
                  <a:sym typeface="+mn-ea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3006" y="4225"/>
                <a:ext cx="1012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zh-CN" altLang="en-US" b="1">
                    <a:sym typeface="+mn-ea"/>
                  </a:rPr>
                  <a:t>菜鸟</a:t>
                </a:r>
                <a:endParaRPr lang="zh-CN" altLang="en-US" b="1">
                  <a:sym typeface="+mn-ea"/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 flipH="1">
                <a:off x="9219" y="6136"/>
                <a:ext cx="1044" cy="12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椭圆 37"/>
              <p:cNvSpPr/>
              <p:nvPr/>
            </p:nvSpPr>
            <p:spPr>
              <a:xfrm>
                <a:off x="8227" y="7347"/>
                <a:ext cx="1888" cy="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</a:rPr>
                  <a:t>不合格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834" y="6189"/>
                <a:ext cx="109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en-US" altLang="zh-CN" b="1">
                    <a:sym typeface="+mn-ea"/>
                  </a:rPr>
                  <a:t>&lt;180</a:t>
                </a:r>
                <a:endParaRPr lang="en-US" altLang="zh-CN" b="1">
                  <a:sym typeface="+mn-ea"/>
                </a:endParaRP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>
                <a:off x="10571" y="6095"/>
                <a:ext cx="755" cy="14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10787" y="6316"/>
                <a:ext cx="109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en-US" altLang="zh-CN" b="1">
                    <a:sym typeface="+mn-ea"/>
                  </a:rPr>
                  <a:t>&gt;180</a:t>
                </a:r>
                <a:endParaRPr lang="en-US" altLang="zh-CN" b="1">
                  <a:sym typeface="+mn-ea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0571" y="7526"/>
                <a:ext cx="1888" cy="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</a:rPr>
                  <a:t>体重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箭头连接符 42"/>
              <p:cNvCxnSpPr>
                <a:endCxn id="44" idx="0"/>
              </p:cNvCxnSpPr>
              <p:nvPr/>
            </p:nvCxnSpPr>
            <p:spPr>
              <a:xfrm>
                <a:off x="11661" y="8461"/>
                <a:ext cx="609" cy="9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11326" y="9455"/>
                <a:ext cx="1888" cy="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400" b="1">
                    <a:solidFill>
                      <a:srgbClr val="FF0000"/>
                    </a:solidFill>
                  </a:rPr>
                  <a:t>合格</a:t>
                </a:r>
                <a:endParaRPr lang="zh-CN" altLang="en-US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2086" y="8461"/>
                <a:ext cx="1012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zh-CN" altLang="en-US" b="1">
                    <a:sym typeface="+mn-ea"/>
                  </a:rPr>
                  <a:t>都行</a:t>
                </a:r>
                <a:endParaRPr lang="zh-CN" altLang="en-US" b="1">
                  <a:sym typeface="+mn-ea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637" y="1610"/>
              <a:ext cx="144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我在这</a:t>
              </a:r>
              <a:endParaRPr lang="zh-CN" altLang="en-US" sz="1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直接箭头连接符 47"/>
            <p:cNvCxnSpPr>
              <a:stCxn id="47" idx="2"/>
              <a:endCxn id="5" idx="1"/>
            </p:cNvCxnSpPr>
            <p:nvPr/>
          </p:nvCxnSpPr>
          <p:spPr>
            <a:xfrm>
              <a:off x="1358" y="2141"/>
              <a:ext cx="996" cy="8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1793875" y="223520"/>
            <a:ext cx="9603740" cy="1694815"/>
            <a:chOff x="2825" y="352"/>
            <a:chExt cx="15124" cy="2669"/>
          </a:xfrm>
        </p:grpSpPr>
        <p:sp>
          <p:nvSpPr>
            <p:cNvPr id="44" name="椭圆 43"/>
            <p:cNvSpPr/>
            <p:nvPr/>
          </p:nvSpPr>
          <p:spPr>
            <a:xfrm>
              <a:off x="8656" y="352"/>
              <a:ext cx="1888" cy="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身高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261" y="2087"/>
              <a:ext cx="2265" cy="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150-160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25" y="2087"/>
              <a:ext cx="1888" cy="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&lt;150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9422" y="2087"/>
              <a:ext cx="2265" cy="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160-170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781" y="2087"/>
              <a:ext cx="2265" cy="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170-180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685" y="2087"/>
              <a:ext cx="2265" cy="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&gt;180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44" idx="3"/>
            </p:cNvCxnSpPr>
            <p:nvPr/>
          </p:nvCxnSpPr>
          <p:spPr>
            <a:xfrm flipH="1">
              <a:off x="4133" y="1150"/>
              <a:ext cx="4799" cy="10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6" idx="0"/>
            </p:cNvCxnSpPr>
            <p:nvPr/>
          </p:nvCxnSpPr>
          <p:spPr>
            <a:xfrm flipH="1">
              <a:off x="7394" y="1285"/>
              <a:ext cx="1887" cy="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8" idx="0"/>
            </p:cNvCxnSpPr>
            <p:nvPr/>
          </p:nvCxnSpPr>
          <p:spPr>
            <a:xfrm>
              <a:off x="9956" y="1285"/>
              <a:ext cx="599" cy="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44" idx="5"/>
            </p:cNvCxnSpPr>
            <p:nvPr/>
          </p:nvCxnSpPr>
          <p:spPr>
            <a:xfrm>
              <a:off x="10268" y="1150"/>
              <a:ext cx="3027" cy="9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0513" y="1006"/>
              <a:ext cx="6082" cy="1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822960" y="226695"/>
            <a:ext cx="9351010" cy="3194685"/>
            <a:chOff x="1296" y="357"/>
            <a:chExt cx="14726" cy="5031"/>
          </a:xfrm>
        </p:grpSpPr>
        <p:sp>
          <p:nvSpPr>
            <p:cNvPr id="6" name="椭圆 5"/>
            <p:cNvSpPr/>
            <p:nvPr/>
          </p:nvSpPr>
          <p:spPr>
            <a:xfrm>
              <a:off x="8110" y="357"/>
              <a:ext cx="2265" cy="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168.4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421" y="2485"/>
              <a:ext cx="2265" cy="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165.15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902" y="4293"/>
              <a:ext cx="3120" cy="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(168.4, 185]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07" y="1461"/>
              <a:ext cx="56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数列：</a:t>
              </a:r>
              <a:r>
                <a:rPr lang="en-US" altLang="zh-CN"/>
                <a:t>[158.2, 163.5, 166.8]</a:t>
              </a:r>
              <a:endParaRPr lang="en-US" altLang="zh-CN"/>
            </a:p>
          </p:txBody>
        </p:sp>
        <p:cxnSp>
          <p:nvCxnSpPr>
            <p:cNvPr id="8" name="直接箭头连接符 7"/>
            <p:cNvCxnSpPr>
              <a:endCxn id="4" idx="0"/>
            </p:cNvCxnSpPr>
            <p:nvPr/>
          </p:nvCxnSpPr>
          <p:spPr>
            <a:xfrm flipH="1">
              <a:off x="4554" y="1018"/>
              <a:ext cx="3808" cy="1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6" idx="5"/>
              <a:endCxn id="5" idx="1"/>
            </p:cNvCxnSpPr>
            <p:nvPr/>
          </p:nvCxnSpPr>
          <p:spPr>
            <a:xfrm>
              <a:off x="10043" y="1155"/>
              <a:ext cx="3316" cy="3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1333" y="2256"/>
              <a:ext cx="38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数列：</a:t>
              </a:r>
              <a:r>
                <a:rPr lang="en-US" altLang="zh-CN"/>
                <a:t>[170, 181, 185]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96" y="4454"/>
              <a:ext cx="3516" cy="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[158.2,165.15]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686" y="4454"/>
              <a:ext cx="3541" cy="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(165.15, 168.4]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98" y="712"/>
              <a:ext cx="3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区间：</a:t>
              </a:r>
              <a:r>
                <a:rPr lang="en-US" altLang="zh-CN"/>
                <a:t>[158.2,168.4]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333" y="1676"/>
              <a:ext cx="38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区间：</a:t>
              </a:r>
              <a:r>
                <a:rPr lang="en-US" altLang="zh-CN"/>
                <a:t>(</a:t>
              </a:r>
              <a:r>
                <a:rPr lang="en-US" altLang="zh-CN"/>
                <a:t>168.4,185]</a:t>
              </a:r>
              <a:endParaRPr lang="zh-CN" altLang="en-US"/>
            </a:p>
          </p:txBody>
        </p:sp>
        <p:cxnSp>
          <p:nvCxnSpPr>
            <p:cNvPr id="15" name="直接箭头连接符 14"/>
            <p:cNvCxnSpPr>
              <a:endCxn id="11" idx="0"/>
            </p:cNvCxnSpPr>
            <p:nvPr/>
          </p:nvCxnSpPr>
          <p:spPr>
            <a:xfrm flipH="1">
              <a:off x="3054" y="3391"/>
              <a:ext cx="940" cy="1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5007" y="3372"/>
              <a:ext cx="2067" cy="11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WPS 演示</Application>
  <PresentationFormat>宽屏</PresentationFormat>
  <Paragraphs>96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liana</dc:creator>
  <cp:lastModifiedBy>应该叫什么名字呢？</cp:lastModifiedBy>
  <cp:revision>18</cp:revision>
  <dcterms:created xsi:type="dcterms:W3CDTF">2019-04-27T02:19:32Z</dcterms:created>
  <dcterms:modified xsi:type="dcterms:W3CDTF">2019-04-27T02:19:32Z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