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  <p:sldId id="261" r:id="rId9"/>
  </p:sldIdLst>
  <p:sldSz cx="4302125" cy="211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112A"/>
    <a:srgbClr val="B40000"/>
    <a:srgbClr val="FF6600"/>
    <a:srgbClr val="DFDA00"/>
    <a:srgbClr val="FFFF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2" autoAdjust="0"/>
    <p:restoredTop sz="85026" autoAdjust="0"/>
  </p:normalViewPr>
  <p:slideViewPr>
    <p:cSldViewPr snapToGrid="0">
      <p:cViewPr varScale="1">
        <p:scale>
          <a:sx n="175" d="100"/>
          <a:sy n="175" d="100"/>
        </p:scale>
        <p:origin x="12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766" y="346841"/>
            <a:ext cx="3226594" cy="737835"/>
          </a:xfrm>
        </p:spPr>
        <p:txBody>
          <a:bodyPr anchor="b"/>
          <a:lstStyle>
            <a:lvl1pPr algn="ctr">
              <a:defRPr sz="185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766" y="1113130"/>
            <a:ext cx="3226594" cy="511677"/>
          </a:xfrm>
        </p:spPr>
        <p:txBody>
          <a:bodyPr/>
          <a:lstStyle>
            <a:lvl1pPr marL="0" indent="0" algn="ctr">
              <a:buNone/>
              <a:defRPr sz="742"/>
            </a:lvl1pPr>
            <a:lvl2pPr marL="141275" indent="0" algn="ctr">
              <a:buNone/>
              <a:defRPr sz="618"/>
            </a:lvl2pPr>
            <a:lvl3pPr marL="282550" indent="0" algn="ctr">
              <a:buNone/>
              <a:defRPr sz="556"/>
            </a:lvl3pPr>
            <a:lvl4pPr marL="423824" indent="0" algn="ctr">
              <a:buNone/>
              <a:defRPr sz="494"/>
            </a:lvl4pPr>
            <a:lvl5pPr marL="565099" indent="0" algn="ctr">
              <a:buNone/>
              <a:defRPr sz="494"/>
            </a:lvl5pPr>
            <a:lvl6pPr marL="706374" indent="0" algn="ctr">
              <a:buNone/>
              <a:defRPr sz="494"/>
            </a:lvl6pPr>
            <a:lvl7pPr marL="847649" indent="0" algn="ctr">
              <a:buNone/>
              <a:defRPr sz="494"/>
            </a:lvl7pPr>
            <a:lvl8pPr marL="988924" indent="0" algn="ctr">
              <a:buNone/>
              <a:defRPr sz="494"/>
            </a:lvl8pPr>
            <a:lvl9pPr marL="1130198" indent="0" algn="ctr">
              <a:buNone/>
              <a:defRPr sz="494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A448-0130-446F-9E05-AF4DE5401781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DB5D-D716-46B6-BD2A-7B73D68CBF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038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A448-0130-446F-9E05-AF4DE5401781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DB5D-D716-46B6-BD2A-7B73D68CBF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537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8708" y="112834"/>
            <a:ext cx="927646" cy="179602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771" y="112834"/>
            <a:ext cx="2729161" cy="179602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A448-0130-446F-9E05-AF4DE5401781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DB5D-D716-46B6-BD2A-7B73D68CBF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439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A448-0130-446F-9E05-AF4DE5401781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DB5D-D716-46B6-BD2A-7B73D68CBF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978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530" y="528357"/>
            <a:ext cx="3710583" cy="881575"/>
          </a:xfrm>
        </p:spPr>
        <p:txBody>
          <a:bodyPr anchor="b"/>
          <a:lstStyle>
            <a:lvl1pPr>
              <a:defRPr sz="185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530" y="1418272"/>
            <a:ext cx="3710583" cy="463600"/>
          </a:xfrm>
        </p:spPr>
        <p:txBody>
          <a:bodyPr/>
          <a:lstStyle>
            <a:lvl1pPr marL="0" indent="0">
              <a:buNone/>
              <a:defRPr sz="742">
                <a:solidFill>
                  <a:schemeClr val="tx1">
                    <a:tint val="75000"/>
                  </a:schemeClr>
                </a:solidFill>
              </a:defRPr>
            </a:lvl1pPr>
            <a:lvl2pPr marL="141275" indent="0">
              <a:buNone/>
              <a:defRPr sz="618">
                <a:solidFill>
                  <a:schemeClr val="tx1">
                    <a:tint val="75000"/>
                  </a:schemeClr>
                </a:solidFill>
              </a:defRPr>
            </a:lvl2pPr>
            <a:lvl3pPr marL="282550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3pPr>
            <a:lvl4pPr marL="423824" indent="0">
              <a:buNone/>
              <a:defRPr sz="494">
                <a:solidFill>
                  <a:schemeClr val="tx1">
                    <a:tint val="75000"/>
                  </a:schemeClr>
                </a:solidFill>
              </a:defRPr>
            </a:lvl4pPr>
            <a:lvl5pPr marL="565099" indent="0">
              <a:buNone/>
              <a:defRPr sz="494">
                <a:solidFill>
                  <a:schemeClr val="tx1">
                    <a:tint val="75000"/>
                  </a:schemeClr>
                </a:solidFill>
              </a:defRPr>
            </a:lvl5pPr>
            <a:lvl6pPr marL="706374" indent="0">
              <a:buNone/>
              <a:defRPr sz="494">
                <a:solidFill>
                  <a:schemeClr val="tx1">
                    <a:tint val="75000"/>
                  </a:schemeClr>
                </a:solidFill>
              </a:defRPr>
            </a:lvl6pPr>
            <a:lvl7pPr marL="847649" indent="0">
              <a:buNone/>
              <a:defRPr sz="494">
                <a:solidFill>
                  <a:schemeClr val="tx1">
                    <a:tint val="75000"/>
                  </a:schemeClr>
                </a:solidFill>
              </a:defRPr>
            </a:lvl7pPr>
            <a:lvl8pPr marL="988924" indent="0">
              <a:buNone/>
              <a:defRPr sz="494">
                <a:solidFill>
                  <a:schemeClr val="tx1">
                    <a:tint val="75000"/>
                  </a:schemeClr>
                </a:solidFill>
              </a:defRPr>
            </a:lvl8pPr>
            <a:lvl9pPr marL="1130198" indent="0">
              <a:buNone/>
              <a:defRPr sz="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A448-0130-446F-9E05-AF4DE5401781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DB5D-D716-46B6-BD2A-7B73D68CBF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183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771" y="564169"/>
            <a:ext cx="1828403" cy="134468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7951" y="564169"/>
            <a:ext cx="1828403" cy="134468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A448-0130-446F-9E05-AF4DE5401781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DB5D-D716-46B6-BD2A-7B73D68CBF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696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31" y="112834"/>
            <a:ext cx="3710583" cy="40963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332" y="519526"/>
            <a:ext cx="1820000" cy="254612"/>
          </a:xfrm>
        </p:spPr>
        <p:txBody>
          <a:bodyPr anchor="b"/>
          <a:lstStyle>
            <a:lvl1pPr marL="0" indent="0">
              <a:buNone/>
              <a:defRPr sz="742" b="1"/>
            </a:lvl1pPr>
            <a:lvl2pPr marL="141275" indent="0">
              <a:buNone/>
              <a:defRPr sz="618" b="1"/>
            </a:lvl2pPr>
            <a:lvl3pPr marL="282550" indent="0">
              <a:buNone/>
              <a:defRPr sz="556" b="1"/>
            </a:lvl3pPr>
            <a:lvl4pPr marL="423824" indent="0">
              <a:buNone/>
              <a:defRPr sz="494" b="1"/>
            </a:lvl4pPr>
            <a:lvl5pPr marL="565099" indent="0">
              <a:buNone/>
              <a:defRPr sz="494" b="1"/>
            </a:lvl5pPr>
            <a:lvl6pPr marL="706374" indent="0">
              <a:buNone/>
              <a:defRPr sz="494" b="1"/>
            </a:lvl6pPr>
            <a:lvl7pPr marL="847649" indent="0">
              <a:buNone/>
              <a:defRPr sz="494" b="1"/>
            </a:lvl7pPr>
            <a:lvl8pPr marL="988924" indent="0">
              <a:buNone/>
              <a:defRPr sz="494" b="1"/>
            </a:lvl8pPr>
            <a:lvl9pPr marL="1130198" indent="0">
              <a:buNone/>
              <a:defRPr sz="494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332" y="774138"/>
            <a:ext cx="1820000" cy="113864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7951" y="519526"/>
            <a:ext cx="1828963" cy="254612"/>
          </a:xfrm>
        </p:spPr>
        <p:txBody>
          <a:bodyPr anchor="b"/>
          <a:lstStyle>
            <a:lvl1pPr marL="0" indent="0">
              <a:buNone/>
              <a:defRPr sz="742" b="1"/>
            </a:lvl1pPr>
            <a:lvl2pPr marL="141275" indent="0">
              <a:buNone/>
              <a:defRPr sz="618" b="1"/>
            </a:lvl2pPr>
            <a:lvl3pPr marL="282550" indent="0">
              <a:buNone/>
              <a:defRPr sz="556" b="1"/>
            </a:lvl3pPr>
            <a:lvl4pPr marL="423824" indent="0">
              <a:buNone/>
              <a:defRPr sz="494" b="1"/>
            </a:lvl4pPr>
            <a:lvl5pPr marL="565099" indent="0">
              <a:buNone/>
              <a:defRPr sz="494" b="1"/>
            </a:lvl5pPr>
            <a:lvl6pPr marL="706374" indent="0">
              <a:buNone/>
              <a:defRPr sz="494" b="1"/>
            </a:lvl6pPr>
            <a:lvl7pPr marL="847649" indent="0">
              <a:buNone/>
              <a:defRPr sz="494" b="1"/>
            </a:lvl7pPr>
            <a:lvl8pPr marL="988924" indent="0">
              <a:buNone/>
              <a:defRPr sz="494" b="1"/>
            </a:lvl8pPr>
            <a:lvl9pPr marL="1130198" indent="0">
              <a:buNone/>
              <a:defRPr sz="494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7951" y="774138"/>
            <a:ext cx="1828963" cy="113864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A448-0130-446F-9E05-AF4DE5401781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DB5D-D716-46B6-BD2A-7B73D68CBF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615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A448-0130-446F-9E05-AF4DE5401781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DB5D-D716-46B6-BD2A-7B73D68CBF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742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A448-0130-446F-9E05-AF4DE5401781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DB5D-D716-46B6-BD2A-7B73D68CBF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562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32" y="141288"/>
            <a:ext cx="1387547" cy="494506"/>
          </a:xfrm>
        </p:spPr>
        <p:txBody>
          <a:bodyPr anchor="b"/>
          <a:lstStyle>
            <a:lvl1pPr>
              <a:defRPr sz="9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963" y="305142"/>
            <a:ext cx="2177951" cy="1506086"/>
          </a:xfrm>
        </p:spPr>
        <p:txBody>
          <a:bodyPr/>
          <a:lstStyle>
            <a:lvl1pPr>
              <a:defRPr sz="989"/>
            </a:lvl1pPr>
            <a:lvl2pPr>
              <a:defRPr sz="865"/>
            </a:lvl2pPr>
            <a:lvl3pPr>
              <a:defRPr sz="742"/>
            </a:lvl3pPr>
            <a:lvl4pPr>
              <a:defRPr sz="618"/>
            </a:lvl4pPr>
            <a:lvl5pPr>
              <a:defRPr sz="618"/>
            </a:lvl5pPr>
            <a:lvl6pPr>
              <a:defRPr sz="618"/>
            </a:lvl6pPr>
            <a:lvl7pPr>
              <a:defRPr sz="618"/>
            </a:lvl7pPr>
            <a:lvl8pPr>
              <a:defRPr sz="618"/>
            </a:lvl8pPr>
            <a:lvl9pPr>
              <a:defRPr sz="618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32" y="635794"/>
            <a:ext cx="1387547" cy="1177887"/>
          </a:xfrm>
        </p:spPr>
        <p:txBody>
          <a:bodyPr/>
          <a:lstStyle>
            <a:lvl1pPr marL="0" indent="0">
              <a:buNone/>
              <a:defRPr sz="494"/>
            </a:lvl1pPr>
            <a:lvl2pPr marL="141275" indent="0">
              <a:buNone/>
              <a:defRPr sz="433"/>
            </a:lvl2pPr>
            <a:lvl3pPr marL="282550" indent="0">
              <a:buNone/>
              <a:defRPr sz="371"/>
            </a:lvl3pPr>
            <a:lvl4pPr marL="423824" indent="0">
              <a:buNone/>
              <a:defRPr sz="309"/>
            </a:lvl4pPr>
            <a:lvl5pPr marL="565099" indent="0">
              <a:buNone/>
              <a:defRPr sz="309"/>
            </a:lvl5pPr>
            <a:lvl6pPr marL="706374" indent="0">
              <a:buNone/>
              <a:defRPr sz="309"/>
            </a:lvl6pPr>
            <a:lvl7pPr marL="847649" indent="0">
              <a:buNone/>
              <a:defRPr sz="309"/>
            </a:lvl7pPr>
            <a:lvl8pPr marL="988924" indent="0">
              <a:buNone/>
              <a:defRPr sz="309"/>
            </a:lvl8pPr>
            <a:lvl9pPr marL="1130198" indent="0">
              <a:buNone/>
              <a:defRPr sz="309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A448-0130-446F-9E05-AF4DE5401781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DB5D-D716-46B6-BD2A-7B73D68CBF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268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32" y="141288"/>
            <a:ext cx="1387547" cy="494506"/>
          </a:xfrm>
        </p:spPr>
        <p:txBody>
          <a:bodyPr anchor="b"/>
          <a:lstStyle>
            <a:lvl1pPr>
              <a:defRPr sz="9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8963" y="305142"/>
            <a:ext cx="2177951" cy="1506086"/>
          </a:xfrm>
        </p:spPr>
        <p:txBody>
          <a:bodyPr anchor="t"/>
          <a:lstStyle>
            <a:lvl1pPr marL="0" indent="0">
              <a:buNone/>
              <a:defRPr sz="989"/>
            </a:lvl1pPr>
            <a:lvl2pPr marL="141275" indent="0">
              <a:buNone/>
              <a:defRPr sz="865"/>
            </a:lvl2pPr>
            <a:lvl3pPr marL="282550" indent="0">
              <a:buNone/>
              <a:defRPr sz="742"/>
            </a:lvl3pPr>
            <a:lvl4pPr marL="423824" indent="0">
              <a:buNone/>
              <a:defRPr sz="618"/>
            </a:lvl4pPr>
            <a:lvl5pPr marL="565099" indent="0">
              <a:buNone/>
              <a:defRPr sz="618"/>
            </a:lvl5pPr>
            <a:lvl6pPr marL="706374" indent="0">
              <a:buNone/>
              <a:defRPr sz="618"/>
            </a:lvl6pPr>
            <a:lvl7pPr marL="847649" indent="0">
              <a:buNone/>
              <a:defRPr sz="618"/>
            </a:lvl7pPr>
            <a:lvl8pPr marL="988924" indent="0">
              <a:buNone/>
              <a:defRPr sz="618"/>
            </a:lvl8pPr>
            <a:lvl9pPr marL="1130198" indent="0">
              <a:buNone/>
              <a:defRPr sz="618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32" y="635794"/>
            <a:ext cx="1387547" cy="1177887"/>
          </a:xfrm>
        </p:spPr>
        <p:txBody>
          <a:bodyPr/>
          <a:lstStyle>
            <a:lvl1pPr marL="0" indent="0">
              <a:buNone/>
              <a:defRPr sz="494"/>
            </a:lvl1pPr>
            <a:lvl2pPr marL="141275" indent="0">
              <a:buNone/>
              <a:defRPr sz="433"/>
            </a:lvl2pPr>
            <a:lvl3pPr marL="282550" indent="0">
              <a:buNone/>
              <a:defRPr sz="371"/>
            </a:lvl3pPr>
            <a:lvl4pPr marL="423824" indent="0">
              <a:buNone/>
              <a:defRPr sz="309"/>
            </a:lvl4pPr>
            <a:lvl5pPr marL="565099" indent="0">
              <a:buNone/>
              <a:defRPr sz="309"/>
            </a:lvl5pPr>
            <a:lvl6pPr marL="706374" indent="0">
              <a:buNone/>
              <a:defRPr sz="309"/>
            </a:lvl6pPr>
            <a:lvl7pPr marL="847649" indent="0">
              <a:buNone/>
              <a:defRPr sz="309"/>
            </a:lvl7pPr>
            <a:lvl8pPr marL="988924" indent="0">
              <a:buNone/>
              <a:defRPr sz="309"/>
            </a:lvl8pPr>
            <a:lvl9pPr marL="1130198" indent="0">
              <a:buNone/>
              <a:defRPr sz="309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A448-0130-446F-9E05-AF4DE5401781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DB5D-D716-46B6-BD2A-7B73D68CBF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109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771" y="112834"/>
            <a:ext cx="3710583" cy="409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771" y="564169"/>
            <a:ext cx="3710583" cy="1344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771" y="1964289"/>
            <a:ext cx="967978" cy="112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1A448-0130-446F-9E05-AF4DE5401781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5079" y="1964289"/>
            <a:ext cx="1451967" cy="112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38376" y="1964289"/>
            <a:ext cx="967978" cy="112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2DB5D-D716-46B6-BD2A-7B73D68CBF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362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282550" rtl="0" eaLnBrk="1" latinLnBrk="0" hangingPunct="1">
        <a:lnSpc>
          <a:spcPct val="90000"/>
        </a:lnSpc>
        <a:spcBef>
          <a:spcPct val="0"/>
        </a:spcBef>
        <a:buNone/>
        <a:defRPr sz="1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637" indent="-70637" algn="l" defTabSz="282550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865" kern="1200">
          <a:solidFill>
            <a:schemeClr val="tx1"/>
          </a:solidFill>
          <a:latin typeface="+mn-lt"/>
          <a:ea typeface="+mn-ea"/>
          <a:cs typeface="+mn-cs"/>
        </a:defRPr>
      </a:lvl1pPr>
      <a:lvl2pPr marL="211912" indent="-70637" algn="l" defTabSz="28255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742" kern="1200">
          <a:solidFill>
            <a:schemeClr val="tx1"/>
          </a:solidFill>
          <a:latin typeface="+mn-lt"/>
          <a:ea typeface="+mn-ea"/>
          <a:cs typeface="+mn-cs"/>
        </a:defRPr>
      </a:lvl2pPr>
      <a:lvl3pPr marL="353187" indent="-70637" algn="l" defTabSz="28255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618" kern="1200">
          <a:solidFill>
            <a:schemeClr val="tx1"/>
          </a:solidFill>
          <a:latin typeface="+mn-lt"/>
          <a:ea typeface="+mn-ea"/>
          <a:cs typeface="+mn-cs"/>
        </a:defRPr>
      </a:lvl3pPr>
      <a:lvl4pPr marL="494462" indent="-70637" algn="l" defTabSz="28255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6" kern="1200">
          <a:solidFill>
            <a:schemeClr val="tx1"/>
          </a:solidFill>
          <a:latin typeface="+mn-lt"/>
          <a:ea typeface="+mn-ea"/>
          <a:cs typeface="+mn-cs"/>
        </a:defRPr>
      </a:lvl4pPr>
      <a:lvl5pPr marL="635737" indent="-70637" algn="l" defTabSz="28255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6" kern="1200">
          <a:solidFill>
            <a:schemeClr val="tx1"/>
          </a:solidFill>
          <a:latin typeface="+mn-lt"/>
          <a:ea typeface="+mn-ea"/>
          <a:cs typeface="+mn-cs"/>
        </a:defRPr>
      </a:lvl5pPr>
      <a:lvl6pPr marL="777011" indent="-70637" algn="l" defTabSz="28255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6" kern="1200">
          <a:solidFill>
            <a:schemeClr val="tx1"/>
          </a:solidFill>
          <a:latin typeface="+mn-lt"/>
          <a:ea typeface="+mn-ea"/>
          <a:cs typeface="+mn-cs"/>
        </a:defRPr>
      </a:lvl6pPr>
      <a:lvl7pPr marL="918286" indent="-70637" algn="l" defTabSz="28255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6" kern="1200">
          <a:solidFill>
            <a:schemeClr val="tx1"/>
          </a:solidFill>
          <a:latin typeface="+mn-lt"/>
          <a:ea typeface="+mn-ea"/>
          <a:cs typeface="+mn-cs"/>
        </a:defRPr>
      </a:lvl7pPr>
      <a:lvl8pPr marL="1059561" indent="-70637" algn="l" defTabSz="28255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6" kern="1200">
          <a:solidFill>
            <a:schemeClr val="tx1"/>
          </a:solidFill>
          <a:latin typeface="+mn-lt"/>
          <a:ea typeface="+mn-ea"/>
          <a:cs typeface="+mn-cs"/>
        </a:defRPr>
      </a:lvl8pPr>
      <a:lvl9pPr marL="1200836" indent="-70637" algn="l" defTabSz="28255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2550" rtl="0" eaLnBrk="1" latinLnBrk="0" hangingPunct="1">
        <a:defRPr sz="556" kern="1200">
          <a:solidFill>
            <a:schemeClr val="tx1"/>
          </a:solidFill>
          <a:latin typeface="+mn-lt"/>
          <a:ea typeface="+mn-ea"/>
          <a:cs typeface="+mn-cs"/>
        </a:defRPr>
      </a:lvl1pPr>
      <a:lvl2pPr marL="141275" algn="l" defTabSz="282550" rtl="0" eaLnBrk="1" latinLnBrk="0" hangingPunct="1">
        <a:defRPr sz="556" kern="1200">
          <a:solidFill>
            <a:schemeClr val="tx1"/>
          </a:solidFill>
          <a:latin typeface="+mn-lt"/>
          <a:ea typeface="+mn-ea"/>
          <a:cs typeface="+mn-cs"/>
        </a:defRPr>
      </a:lvl2pPr>
      <a:lvl3pPr marL="282550" algn="l" defTabSz="282550" rtl="0" eaLnBrk="1" latinLnBrk="0" hangingPunct="1">
        <a:defRPr sz="556" kern="1200">
          <a:solidFill>
            <a:schemeClr val="tx1"/>
          </a:solidFill>
          <a:latin typeface="+mn-lt"/>
          <a:ea typeface="+mn-ea"/>
          <a:cs typeface="+mn-cs"/>
        </a:defRPr>
      </a:lvl3pPr>
      <a:lvl4pPr marL="423824" algn="l" defTabSz="282550" rtl="0" eaLnBrk="1" latinLnBrk="0" hangingPunct="1">
        <a:defRPr sz="556" kern="1200">
          <a:solidFill>
            <a:schemeClr val="tx1"/>
          </a:solidFill>
          <a:latin typeface="+mn-lt"/>
          <a:ea typeface="+mn-ea"/>
          <a:cs typeface="+mn-cs"/>
        </a:defRPr>
      </a:lvl4pPr>
      <a:lvl5pPr marL="565099" algn="l" defTabSz="282550" rtl="0" eaLnBrk="1" latinLnBrk="0" hangingPunct="1">
        <a:defRPr sz="556" kern="1200">
          <a:solidFill>
            <a:schemeClr val="tx1"/>
          </a:solidFill>
          <a:latin typeface="+mn-lt"/>
          <a:ea typeface="+mn-ea"/>
          <a:cs typeface="+mn-cs"/>
        </a:defRPr>
      </a:lvl5pPr>
      <a:lvl6pPr marL="706374" algn="l" defTabSz="282550" rtl="0" eaLnBrk="1" latinLnBrk="0" hangingPunct="1">
        <a:defRPr sz="556" kern="1200">
          <a:solidFill>
            <a:schemeClr val="tx1"/>
          </a:solidFill>
          <a:latin typeface="+mn-lt"/>
          <a:ea typeface="+mn-ea"/>
          <a:cs typeface="+mn-cs"/>
        </a:defRPr>
      </a:lvl6pPr>
      <a:lvl7pPr marL="847649" algn="l" defTabSz="282550" rtl="0" eaLnBrk="1" latinLnBrk="0" hangingPunct="1">
        <a:defRPr sz="556" kern="1200">
          <a:solidFill>
            <a:schemeClr val="tx1"/>
          </a:solidFill>
          <a:latin typeface="+mn-lt"/>
          <a:ea typeface="+mn-ea"/>
          <a:cs typeface="+mn-cs"/>
        </a:defRPr>
      </a:lvl7pPr>
      <a:lvl8pPr marL="988924" algn="l" defTabSz="282550" rtl="0" eaLnBrk="1" latinLnBrk="0" hangingPunct="1">
        <a:defRPr sz="556" kern="1200">
          <a:solidFill>
            <a:schemeClr val="tx1"/>
          </a:solidFill>
          <a:latin typeface="+mn-lt"/>
          <a:ea typeface="+mn-ea"/>
          <a:cs typeface="+mn-cs"/>
        </a:defRPr>
      </a:lvl8pPr>
      <a:lvl9pPr marL="1130198" algn="l" defTabSz="282550" rtl="0" eaLnBrk="1" latinLnBrk="0" hangingPunct="1">
        <a:defRPr sz="5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770" y="-18258"/>
            <a:ext cx="4220453" cy="2031738"/>
            <a:chOff x="45244" y="0"/>
            <a:chExt cx="2240756" cy="10787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" name="Rectángulo 1"/>
            <p:cNvSpPr/>
            <p:nvPr/>
          </p:nvSpPr>
          <p:spPr>
            <a:xfrm>
              <a:off x="45244" y="0"/>
              <a:ext cx="1160756" cy="1078706"/>
            </a:xfrm>
            <a:prstGeom prst="rect">
              <a:avLst/>
            </a:prstGeom>
            <a:solidFill>
              <a:srgbClr val="97112A"/>
            </a:solidFill>
            <a:ln>
              <a:solidFill>
                <a:srgbClr val="97112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3391"/>
            </a:p>
          </p:txBody>
        </p:sp>
        <p:sp>
          <p:nvSpPr>
            <p:cNvPr id="3" name="Rectángulo 2"/>
            <p:cNvSpPr/>
            <p:nvPr/>
          </p:nvSpPr>
          <p:spPr>
            <a:xfrm>
              <a:off x="1206000" y="0"/>
              <a:ext cx="1080000" cy="10787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3391"/>
            </a:p>
          </p:txBody>
        </p:sp>
      </p:grp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7" t="3213" r="13683" b="11482"/>
          <a:stretch/>
        </p:blipFill>
        <p:spPr>
          <a:xfrm>
            <a:off x="2429812" y="76970"/>
            <a:ext cx="1543562" cy="184129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 rot="19792830">
            <a:off x="85720" y="214955"/>
            <a:ext cx="2058217" cy="1565314"/>
          </a:xfrm>
          <a:prstGeom prst="rect">
            <a:avLst/>
          </a:prstGeom>
          <a:noFill/>
        </p:spPr>
        <p:txBody>
          <a:bodyPr wrap="none" lIns="172225" tIns="86113" rIns="172225" bIns="86113">
            <a:spAutoFit/>
          </a:bodyPr>
          <a:lstStyle/>
          <a:p>
            <a:pPr algn="ctr"/>
            <a:r>
              <a:rPr lang="es-ES" sz="452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Añadir</a:t>
            </a:r>
          </a:p>
          <a:p>
            <a:pPr algn="ctr"/>
            <a:r>
              <a:rPr lang="es-ES" sz="452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Huella</a:t>
            </a:r>
          </a:p>
        </p:txBody>
      </p:sp>
    </p:spTree>
    <p:extLst>
      <p:ext uri="{BB962C8B-B14F-4D97-AF65-F5344CB8AC3E}">
        <p14:creationId xmlns:p14="http://schemas.microsoft.com/office/powerpoint/2010/main" val="303536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0" y="0"/>
            <a:ext cx="4220453" cy="2031738"/>
            <a:chOff x="84746" y="-2"/>
            <a:chExt cx="4220453" cy="2031738"/>
          </a:xfrm>
        </p:grpSpPr>
        <p:grpSp>
          <p:nvGrpSpPr>
            <p:cNvPr id="4" name="Grupo 3"/>
            <p:cNvGrpSpPr/>
            <p:nvPr/>
          </p:nvGrpSpPr>
          <p:grpSpPr>
            <a:xfrm>
              <a:off x="84746" y="-2"/>
              <a:ext cx="4220453" cy="2031738"/>
              <a:chOff x="45244" y="0"/>
              <a:chExt cx="2240756" cy="107870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" name="Rectángulo 1"/>
              <p:cNvSpPr/>
              <p:nvPr/>
            </p:nvSpPr>
            <p:spPr>
              <a:xfrm>
                <a:off x="45244" y="0"/>
                <a:ext cx="1160756" cy="1078706"/>
              </a:xfrm>
              <a:prstGeom prst="rect">
                <a:avLst/>
              </a:prstGeom>
              <a:solidFill>
                <a:srgbClr val="97112A"/>
              </a:solidFill>
              <a:ln>
                <a:solidFill>
                  <a:srgbClr val="97112A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3391"/>
              </a:p>
            </p:txBody>
          </p:sp>
          <p:sp>
            <p:nvSpPr>
              <p:cNvPr id="3" name="Rectángulo 2"/>
              <p:cNvSpPr/>
              <p:nvPr/>
            </p:nvSpPr>
            <p:spPr>
              <a:xfrm>
                <a:off x="1206000" y="0"/>
                <a:ext cx="1080000" cy="10787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3391"/>
              </a:p>
            </p:txBody>
          </p:sp>
        </p:grpSp>
        <p:sp>
          <p:nvSpPr>
            <p:cNvPr id="7" name="Rectángulo 6"/>
            <p:cNvSpPr/>
            <p:nvPr/>
          </p:nvSpPr>
          <p:spPr>
            <a:xfrm rot="19096918">
              <a:off x="92130" y="594957"/>
              <a:ext cx="2341949" cy="869611"/>
            </a:xfrm>
            <a:prstGeom prst="rect">
              <a:avLst/>
            </a:prstGeom>
            <a:noFill/>
          </p:spPr>
          <p:txBody>
            <a:bodyPr wrap="none" lIns="172225" tIns="86113" rIns="172225" bIns="86113">
              <a:spAutoFit/>
            </a:bodyPr>
            <a:lstStyle/>
            <a:p>
              <a:pPr algn="ctr"/>
              <a:r>
                <a:rPr lang="es-ES" sz="452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V Boli" panose="02000500030200090000" pitchFamily="2" charset="0"/>
                  <a:cs typeface="MV Boli" panose="02000500030200090000" pitchFamily="2" charset="0"/>
                </a:rPr>
                <a:t>Limpiar</a:t>
              </a:r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4481" y="142237"/>
              <a:ext cx="1747262" cy="1747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091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86518" y="-18256"/>
            <a:ext cx="4220453" cy="2031738"/>
            <a:chOff x="45244" y="0"/>
            <a:chExt cx="2240756" cy="10787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" name="Rectángulo 1"/>
            <p:cNvSpPr/>
            <p:nvPr/>
          </p:nvSpPr>
          <p:spPr>
            <a:xfrm>
              <a:off x="45244" y="0"/>
              <a:ext cx="1160756" cy="1078706"/>
            </a:xfrm>
            <a:prstGeom prst="rect">
              <a:avLst/>
            </a:prstGeom>
            <a:solidFill>
              <a:srgbClr val="97112A"/>
            </a:solidFill>
            <a:ln>
              <a:solidFill>
                <a:srgbClr val="97112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3391"/>
            </a:p>
          </p:txBody>
        </p:sp>
        <p:sp>
          <p:nvSpPr>
            <p:cNvPr id="3" name="Rectángulo 2"/>
            <p:cNvSpPr/>
            <p:nvPr/>
          </p:nvSpPr>
          <p:spPr>
            <a:xfrm>
              <a:off x="1206000" y="0"/>
              <a:ext cx="1080000" cy="10787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3391"/>
            </a:p>
          </p:txBody>
        </p:sp>
      </p:grpSp>
      <p:sp>
        <p:nvSpPr>
          <p:cNvPr id="7" name="Rectángulo 6"/>
          <p:cNvSpPr/>
          <p:nvPr/>
        </p:nvSpPr>
        <p:spPr>
          <a:xfrm rot="19096918">
            <a:off x="-500987" y="573765"/>
            <a:ext cx="3015212" cy="869611"/>
          </a:xfrm>
          <a:prstGeom prst="rect">
            <a:avLst/>
          </a:prstGeom>
          <a:noFill/>
        </p:spPr>
        <p:txBody>
          <a:bodyPr wrap="none" lIns="172225" tIns="86113" rIns="172225" bIns="86113">
            <a:spAutoFit/>
          </a:bodyPr>
          <a:lstStyle/>
          <a:p>
            <a:pPr algn="ctr"/>
            <a:r>
              <a:rPr lang="es-ES" sz="452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Actualizar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789" y="151510"/>
            <a:ext cx="1714116" cy="171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0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768" y="25810"/>
            <a:ext cx="4220453" cy="2031738"/>
            <a:chOff x="45244" y="0"/>
            <a:chExt cx="2240756" cy="10787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" name="Rectángulo 1"/>
            <p:cNvSpPr/>
            <p:nvPr/>
          </p:nvSpPr>
          <p:spPr>
            <a:xfrm>
              <a:off x="45244" y="0"/>
              <a:ext cx="1160756" cy="1078706"/>
            </a:xfrm>
            <a:prstGeom prst="rect">
              <a:avLst/>
            </a:prstGeom>
            <a:solidFill>
              <a:srgbClr val="97112A"/>
            </a:solidFill>
            <a:ln>
              <a:solidFill>
                <a:srgbClr val="97112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3391"/>
            </a:p>
          </p:txBody>
        </p:sp>
        <p:sp>
          <p:nvSpPr>
            <p:cNvPr id="3" name="Rectángulo 2"/>
            <p:cNvSpPr/>
            <p:nvPr/>
          </p:nvSpPr>
          <p:spPr>
            <a:xfrm>
              <a:off x="1206000" y="0"/>
              <a:ext cx="1080000" cy="10787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3391"/>
            </a:p>
          </p:txBody>
        </p:sp>
      </p:grpSp>
      <p:sp>
        <p:nvSpPr>
          <p:cNvPr id="7" name="Rectángulo 6"/>
          <p:cNvSpPr/>
          <p:nvPr/>
        </p:nvSpPr>
        <p:spPr>
          <a:xfrm rot="19143570">
            <a:off x="-213202" y="562810"/>
            <a:ext cx="2779570" cy="869611"/>
          </a:xfrm>
          <a:prstGeom prst="rect">
            <a:avLst/>
          </a:prstGeom>
          <a:noFill/>
        </p:spPr>
        <p:txBody>
          <a:bodyPr wrap="none" lIns="172225" tIns="86113" rIns="172225" bIns="86113">
            <a:spAutoFit/>
          </a:bodyPr>
          <a:lstStyle/>
          <a:p>
            <a:pPr algn="ctr"/>
            <a:r>
              <a:rPr lang="es-ES" sz="452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Registrar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29" y="170782"/>
            <a:ext cx="1653662" cy="16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2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1285" y="36827"/>
            <a:ext cx="4220453" cy="2031738"/>
            <a:chOff x="45244" y="0"/>
            <a:chExt cx="2240756" cy="107870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" name="Rectángulo 1"/>
            <p:cNvSpPr/>
            <p:nvPr/>
          </p:nvSpPr>
          <p:spPr>
            <a:xfrm>
              <a:off x="45244" y="0"/>
              <a:ext cx="1160756" cy="1078706"/>
            </a:xfrm>
            <a:prstGeom prst="rect">
              <a:avLst/>
            </a:prstGeom>
            <a:solidFill>
              <a:srgbClr val="97112A"/>
            </a:solidFill>
            <a:ln>
              <a:solidFill>
                <a:srgbClr val="97112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3391"/>
            </a:p>
          </p:txBody>
        </p:sp>
        <p:sp>
          <p:nvSpPr>
            <p:cNvPr id="3" name="Rectángulo 2"/>
            <p:cNvSpPr/>
            <p:nvPr/>
          </p:nvSpPr>
          <p:spPr>
            <a:xfrm>
              <a:off x="1206000" y="0"/>
              <a:ext cx="1080000" cy="10787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3391"/>
            </a:p>
          </p:txBody>
        </p:sp>
      </p:grpSp>
      <p:sp>
        <p:nvSpPr>
          <p:cNvPr id="7" name="Rectángulo 6"/>
          <p:cNvSpPr/>
          <p:nvPr/>
        </p:nvSpPr>
        <p:spPr>
          <a:xfrm>
            <a:off x="-181194" y="617890"/>
            <a:ext cx="2489574" cy="854094"/>
          </a:xfrm>
          <a:prstGeom prst="rect">
            <a:avLst/>
          </a:prstGeom>
          <a:noFill/>
        </p:spPr>
        <p:txBody>
          <a:bodyPr wrap="square" lIns="172225" tIns="86113" rIns="172225" bIns="86113">
            <a:spAutoFit/>
          </a:bodyPr>
          <a:lstStyle/>
          <a:p>
            <a:pPr algn="ctr"/>
            <a:r>
              <a:rPr lang="es-ES" sz="442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Reporte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818" y="176396"/>
            <a:ext cx="17716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4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1770" y="-18255"/>
            <a:ext cx="2034175" cy="2034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391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" y="-18255"/>
            <a:ext cx="2034175" cy="20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7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672953" y="-18256"/>
            <a:ext cx="950600" cy="1367550"/>
            <a:chOff x="65315" y="0"/>
            <a:chExt cx="1008000" cy="145012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Rectángulo 2"/>
            <p:cNvSpPr/>
            <p:nvPr/>
          </p:nvSpPr>
          <p:spPr>
            <a:xfrm>
              <a:off x="65315" y="0"/>
              <a:ext cx="1008000" cy="442127"/>
            </a:xfrm>
            <a:prstGeom prst="rect">
              <a:avLst/>
            </a:prstGeom>
            <a:solidFill>
              <a:srgbClr val="97112A"/>
            </a:solidFill>
            <a:ln>
              <a:solidFill>
                <a:srgbClr val="9711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98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5315" y="442127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98"/>
            </a:p>
          </p:txBody>
        </p:sp>
      </p:grpSp>
      <p:sp>
        <p:nvSpPr>
          <p:cNvPr id="10" name="Rectángulo 9"/>
          <p:cNvSpPr/>
          <p:nvPr/>
        </p:nvSpPr>
        <p:spPr>
          <a:xfrm>
            <a:off x="1544148" y="-18257"/>
            <a:ext cx="1208211" cy="464116"/>
          </a:xfrm>
          <a:prstGeom prst="rect">
            <a:avLst/>
          </a:prstGeom>
          <a:noFill/>
        </p:spPr>
        <p:txBody>
          <a:bodyPr wrap="square" lIns="172225" tIns="86113" rIns="172225" bIns="86113">
            <a:spAutoFit/>
          </a:bodyPr>
          <a:lstStyle/>
          <a:p>
            <a:pPr algn="ctr"/>
            <a:r>
              <a:rPr lang="es-ES" sz="1886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Limpiar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664" y="503266"/>
            <a:ext cx="719195" cy="7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3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672953" y="-18256"/>
            <a:ext cx="950600" cy="1367550"/>
            <a:chOff x="65315" y="0"/>
            <a:chExt cx="1008000" cy="145012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Rectángulo 2"/>
            <p:cNvSpPr/>
            <p:nvPr/>
          </p:nvSpPr>
          <p:spPr>
            <a:xfrm>
              <a:off x="65315" y="0"/>
              <a:ext cx="1008000" cy="442127"/>
            </a:xfrm>
            <a:prstGeom prst="rect">
              <a:avLst/>
            </a:prstGeom>
            <a:solidFill>
              <a:srgbClr val="97112A"/>
            </a:solidFill>
            <a:ln>
              <a:solidFill>
                <a:srgbClr val="9711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98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5315" y="442127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98"/>
            </a:p>
          </p:txBody>
        </p:sp>
      </p:grpSp>
      <p:sp>
        <p:nvSpPr>
          <p:cNvPr id="10" name="Rectángulo 9"/>
          <p:cNvSpPr/>
          <p:nvPr/>
        </p:nvSpPr>
        <p:spPr>
          <a:xfrm>
            <a:off x="1491589" y="-18253"/>
            <a:ext cx="1246992" cy="449689"/>
          </a:xfrm>
          <a:prstGeom prst="rect">
            <a:avLst/>
          </a:prstGeom>
          <a:noFill/>
        </p:spPr>
        <p:txBody>
          <a:bodyPr wrap="square" lIns="172225" tIns="86113" rIns="172225" bIns="86113">
            <a:spAutoFit/>
          </a:bodyPr>
          <a:lstStyle/>
          <a:p>
            <a:pPr algn="ctr"/>
            <a:r>
              <a:rPr lang="es-ES" sz="1792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Finalizar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485" y="445913"/>
            <a:ext cx="867068" cy="8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44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</TotalTime>
  <Words>8</Words>
  <Application>Microsoft Office PowerPoint</Application>
  <PresentationFormat>Personalizado</PresentationFormat>
  <Paragraphs>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MV Boli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Brenda Viridiana Sánchez Ramírez</dc:creator>
  <cp:lastModifiedBy>Brenda Viridiana Sánchez Ramírez</cp:lastModifiedBy>
  <cp:revision>35</cp:revision>
  <dcterms:created xsi:type="dcterms:W3CDTF">2016-11-22T00:27:38Z</dcterms:created>
  <dcterms:modified xsi:type="dcterms:W3CDTF">2017-02-23T04:19:52Z</dcterms:modified>
</cp:coreProperties>
</file>