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731"/>
  </p:normalViewPr>
  <p:slideViewPr>
    <p:cSldViewPr snapToGrid="0" snapToObjects="1">
      <p:cViewPr>
        <p:scale>
          <a:sx n="147" d="100"/>
          <a:sy n="147" d="100"/>
        </p:scale>
        <p:origin x="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C198-F7ED-7B4B-B97F-0A7D8729C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484D0-E208-4B44-A3E4-83BFF773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520B-1F9E-3947-B06F-8EAD9BC4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7447-21C6-4947-B810-9A4DB3418AD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118B3-FA01-D948-A4A8-9756EA58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4D86C-114A-0F42-A9C8-88B1CD23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A9E-A41A-764C-A965-2FF026C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FC04-3B1B-6549-8FAA-46696F87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423D7-9286-7A41-8636-49630DF8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95EE-0D0B-3B45-A117-DE3D7E33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7447-21C6-4947-B810-9A4DB3418AD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88F3-46F6-FD4C-96DE-A56B02F5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6195-512C-E749-A912-870C4A7F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A9E-A41A-764C-A965-2FF026C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8123A-2135-6642-A3C8-5BCCA1043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27656-90DC-6D4C-885B-AC0298ABD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3636-ABD6-8345-B003-44D8A546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7447-21C6-4947-B810-9A4DB3418AD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0B500-6222-554D-A35E-C08AB44A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6640-516A-F148-A6B3-B3B8BF0D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A9E-A41A-764C-A965-2FF026C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3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FA3C-6A25-484F-9210-34D4BAA0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03B89-7020-CB4E-ADE2-F4338FAD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483A6-E1C8-724F-B985-BE9FB793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7447-21C6-4947-B810-9A4DB3418AD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F2BCF-FCFD-CD4A-ABC6-A7F84B8B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5848-4B4F-DC41-A439-788E619A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A9E-A41A-764C-A965-2FF026C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0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5109-AD4D-4348-80FF-61FA1959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088A4-8931-6740-8A17-7D73B05C2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FF4D-8FA8-B34D-89D4-13F9908F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7447-21C6-4947-B810-9A4DB3418AD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F8F9-9C17-BD4E-A84F-B7661B32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578D-8593-294C-8392-0A2222DA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A9E-A41A-764C-A965-2FF026C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9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90BE-986D-1B4F-A4A4-1F5A8432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52C6-779E-5246-AF9B-AF5DA578A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776AC-4E61-4E4D-AC64-565463BAC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32595-A417-3D40-BD09-3A251BBC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7447-21C6-4947-B810-9A4DB3418AD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07B1-1E92-9C4E-B89D-CCD8E340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AC22-6BCE-554D-BE96-EE41E0D5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A9E-A41A-764C-A965-2FF026C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B8C3-6F33-104A-A188-9C2D5568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E0C96-F8A4-8549-9727-113EF3AB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CFA15-F3FF-4B46-8DC3-27350023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6C428-A47F-B94F-9264-CC81E6E3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A6DD2-535A-E341-BBDA-7B6AD2B19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9FC8C-7792-8049-8DC4-3D7BA84C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7447-21C6-4947-B810-9A4DB3418AD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EAB6D-5B07-434E-9811-DFC619DF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7D9A2-3FAD-FD42-A210-C8CF4859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A9E-A41A-764C-A965-2FF026C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C973-AFDA-3640-9E7F-6254E26E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46980-B851-1F42-9B0F-F19B9BFF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7447-21C6-4947-B810-9A4DB3418AD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6E364-F985-7048-B1D0-E124E163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1A733-5AF6-3F47-A068-6A85182E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A9E-A41A-764C-A965-2FF026C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B6DDB-20C8-704F-A9C5-CB58D6B6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7447-21C6-4947-B810-9A4DB3418AD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2CD2D-B435-934C-8A23-FAB2C4B3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E2C82-7E0C-9B49-98EA-F8432358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A9E-A41A-764C-A965-2FF026C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2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7293-3B8C-2A45-9AF3-21C8926E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D4960-240F-0B43-AFEF-E67B36D3E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1BA7A-7570-044F-AEFB-1C9E25930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05206-FA93-EC4B-824A-BB56A063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7447-21C6-4947-B810-9A4DB3418AD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1B541-5BC6-2242-8CEE-8FF344B2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AC30-94A5-2549-9591-50A31B0C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A9E-A41A-764C-A965-2FF026C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F670-D760-A94B-882B-10E3D087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97C99-9B8C-4841-AFF5-F8BF39A04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D8BE8-1E36-9A4D-93EF-3C58D499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3529-FA62-2247-B39E-3E59268D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7447-21C6-4947-B810-9A4DB3418AD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ABA1-EF02-5B41-A470-4E96F3EA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CFCD2-ACB1-C24C-A902-A992F848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4A9E-A41A-764C-A965-2FF026C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5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72218-6EB7-284F-A056-2C3C1BEE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A8E39-77AE-BA4D-83DD-A5E9E3E8C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A320-19F0-6B4C-B7AD-723FE0D64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7447-21C6-4947-B810-9A4DB3418AD2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D67D-504C-D041-9B8F-5FF75CFC2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9FC5A-78F2-E142-82F8-8906DB18D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4A9E-A41A-764C-A965-2FF026C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9A92826-3EDA-EB43-A35A-48CBA459A37A}"/>
              </a:ext>
            </a:extLst>
          </p:cNvPr>
          <p:cNvSpPr/>
          <p:nvPr/>
        </p:nvSpPr>
        <p:spPr>
          <a:xfrm>
            <a:off x="6209212" y="2211977"/>
            <a:ext cx="13716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4F36CE-E8AB-E74B-8E2C-7686A1281D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509" b="54729" l="61012" r="71602">
                        <a14:foregroundMark x1="69271" y1="47685" x2="68477" y2="49173"/>
                        <a14:foregroundMark x1="68998" y1="47222" x2="68403" y2="48380"/>
                        <a14:foregroundMark x1="69444" y1="48016" x2="68056" y2="52844"/>
                        <a14:foregroundMark x1="68576" y1="52513" x2="69618" y2="47222"/>
                        <a14:foregroundMark x1="70040" y1="47454" x2="68750" y2="51687"/>
                        <a14:foregroundMark x1="68155" y1="52844" x2="69345" y2="49405"/>
                        <a14:foregroundMark x1="68824" y1="51587" x2="69519" y2="49272"/>
                        <a14:foregroundMark x1="69618" y1="49735" x2="69097" y2="50992"/>
                        <a14:foregroundMark x1="68924" y1="51918" x2="69792" y2="48710"/>
                        <a14:foregroundMark x1="69345" y1="50794" x2="69172" y2="51224"/>
                        <a14:foregroundMark x1="69345" y1="50992" x2="69866" y2="49504"/>
                        <a14:foregroundMark x1="69792" y1="49074" x2="69866" y2="50331"/>
                        <a14:foregroundMark x1="69172" y1="49504" x2="69618" y2="49636"/>
                        <a14:foregroundMark x1="61781" y1="46991" x2="61434" y2="50099"/>
                        <a14:foregroundMark x1="61434" y1="47917" x2="61359" y2="47321"/>
                        <a14:foregroundMark x1="65997" y1="49074" x2="63318" y2="48479"/>
                        <a14:foregroundMark x1="65650" y1="49967" x2="65402" y2="51687"/>
                        <a14:foregroundMark x1="62649" y1="48148" x2="63318" y2="48710"/>
                        <a14:foregroundMark x1="63492" y1="47917" x2="64360" y2="49868"/>
                        <a14:foregroundMark x1="65650" y1="50562" x2="62302" y2="51455"/>
                        <a14:foregroundMark x1="64261" y1="49636" x2="63666" y2="50198"/>
                        <a14:foregroundMark x1="64360" y1="44015" x2="65898" y2="43783"/>
                        <a14:foregroundMark x1="65898" y1="44114" x2="65898" y2="43783"/>
                        <a14:foregroundMark x1="65724" y1="43651" x2="66171" y2="44808"/>
                        <a14:foregroundMark x1="61781" y1="47553" x2="61434" y2="46660"/>
                        <a14:foregroundMark x1="61607" y1="47917" x2="61508" y2="47553"/>
                        <a14:foregroundMark x1="61954" y1="48479" x2="61012" y2="49405"/>
                        <a14:backgroundMark x1="66443" y1="41733" x2="66022" y2="41601"/>
                      </a14:backgroundRemoval>
                    </a14:imgEffect>
                  </a14:imgLayer>
                </a14:imgProps>
              </a:ext>
            </a:extLst>
          </a:blip>
          <a:srcRect l="59838" t="38743" r="27073" b="43487"/>
          <a:stretch/>
        </p:blipFill>
        <p:spPr>
          <a:xfrm rot="5400000">
            <a:off x="6301493" y="2385190"/>
            <a:ext cx="505808" cy="515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C7289D-7D00-4845-8320-1BEE09CC5A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81" b="59556" l="71153" r="85613">
                        <a14:foregroundMark x1="75967" y1="52282" x2="78175" y2="48644"/>
                        <a14:foregroundMark x1="77133" y1="52447" x2="76364" y2="51422"/>
                        <a14:foregroundMark x1="76488" y1="50033" x2="74157" y2="51422"/>
                        <a14:foregroundMark x1="75322" y1="51753" x2="75967" y2="51422"/>
                        <a14:foregroundMark x1="80878" y1="47784" x2="81672" y2="47784"/>
                        <a14:foregroundMark x1="81796" y1="54200" x2="82316" y2="49868"/>
                        <a14:foregroundMark x1="84772" y1="49702" x2="85293" y2="48313"/>
                        <a14:foregroundMark x1="85169" y1="50033" x2="85417" y2="49339"/>
                        <a14:foregroundMark x1="85565" y1="51488" x2="85565" y2="50992"/>
                      </a14:backgroundRemoval>
                    </a14:imgEffect>
                  </a14:imgLayer>
                </a14:imgProps>
              </a:ext>
            </a:extLst>
          </a:blip>
          <a:srcRect l="69345" t="40909" r="12579" b="38372"/>
          <a:stretch/>
        </p:blipFill>
        <p:spPr>
          <a:xfrm>
            <a:off x="6924588" y="2424769"/>
            <a:ext cx="599090" cy="5150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9E1210-D1A4-1645-A523-FD8654DD11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8985" b="59957" l="68298" r="82758">
                        <a14:foregroundMark x1="73934" y1="48611" x2="72594" y2="48611"/>
                        <a14:foregroundMark x1="78621" y1="52646" x2="79340" y2="51521"/>
                        <a14:foregroundMark x1="78745" y1="52811" x2="79092" y2="51356"/>
                        <a14:foregroundMark x1="76339" y1="58730" x2="75124" y2="54398"/>
                        <a14:foregroundMark x1="76563" y1="57937" x2="74405" y2="53935"/>
                        <a14:foregroundMark x1="74876" y1="57771" x2="74777" y2="56647"/>
                        <a14:foregroundMark x1="74653" y1="57143" x2="71875" y2="54729"/>
                        <a14:foregroundMark x1="79092" y1="52149" x2="80432" y2="47189"/>
                        <a14:foregroundMark x1="74033" y1="49107" x2="73562" y2="45734"/>
                        <a14:foregroundMark x1="72594" y1="49735" x2="71503" y2="47024"/>
                        <a14:foregroundMark x1="74529" y1="44114" x2="72247" y2="45734"/>
                        <a14:foregroundMark x1="81523" y1="49901" x2="82242" y2="52646"/>
                        <a14:foregroundMark x1="81994" y1="51190" x2="82366" y2="52149"/>
                        <a14:foregroundMark x1="82465" y1="52149" x2="82465" y2="52149"/>
                        <a14:foregroundMark x1="82366" y1="51819" x2="82366" y2="51819"/>
                        <a14:foregroundMark x1="82242" y1="52811" x2="82242" y2="52811"/>
                        <a14:foregroundMark x1="82242" y1="51984" x2="82242" y2="51984"/>
                        <a14:foregroundMark x1="82366" y1="51190" x2="82366" y2="51190"/>
                        <a14:foregroundMark x1="82465" y1="52315" x2="82465" y2="52315"/>
                        <a14:foregroundMark x1="82242" y1="51356" x2="82242" y2="51356"/>
                        <a14:foregroundMark x1="81870" y1="50694" x2="82465" y2="52149"/>
                        <a14:foregroundMark x1="82242" y1="50397" x2="82242" y2="52149"/>
                        <a14:foregroundMark x1="81746" y1="50562" x2="82366" y2="53274"/>
                        <a14:foregroundMark x1="81994" y1="49570" x2="82713" y2="52943"/>
                        <a14:backgroundMark x1="79588" y1="40741" x2="80779" y2="41402"/>
                        <a14:backgroundMark x1="79092" y1="40278" x2="80903" y2="40278"/>
                        <a14:backgroundMark x1="67063" y1="47487" x2="68502" y2="46528"/>
                      </a14:backgroundRemoval>
                    </a14:imgEffect>
                  </a14:imgLayer>
                </a14:imgProps>
              </a:ext>
            </a:extLst>
          </a:blip>
          <a:srcRect l="66490" t="36363" r="15434" b="37421"/>
          <a:stretch/>
        </p:blipFill>
        <p:spPr>
          <a:xfrm>
            <a:off x="6512355" y="2612847"/>
            <a:ext cx="599090" cy="6516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7BF6ABF-42A7-A640-A796-D0A3B511347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964" b="54803" l="61844" r="75634">
                        <a14:foregroundMark x1="64906" y1="45899" x2="66543" y2="47454"/>
                        <a14:foregroundMark x1="66344" y1="45503" x2="66915" y2="45007"/>
                        <a14:foregroundMark x1="71429" y1="45899" x2="71726" y2="45139"/>
                        <a14:foregroundMark x1="71825" y1="45271" x2="71230" y2="49603"/>
                        <a14:foregroundMark x1="70362" y1="51422" x2="70759" y2="49868"/>
                        <a14:foregroundMark x1="72669" y1="50628" x2="70759" y2="50397"/>
                        <a14:foregroundMark x1="70660" y1="41303" x2="70660" y2="40774"/>
                        <a14:foregroundMark x1="71329" y1="41171" x2="70561" y2="40642"/>
                        <a14:foregroundMark x1="71057" y1="41435" x2="70288" y2="40410"/>
                        <a14:foregroundMark x1="69990" y1="41171" x2="68924" y2="40774"/>
                      </a14:backgroundRemoval>
                    </a14:imgEffect>
                  </a14:imgLayer>
                </a14:imgProps>
              </a:ext>
            </a:extLst>
          </a:blip>
          <a:srcRect l="60120" t="34734" r="22642" b="42967"/>
          <a:stretch/>
        </p:blipFill>
        <p:spPr>
          <a:xfrm>
            <a:off x="6715488" y="2858560"/>
            <a:ext cx="704193" cy="68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2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Meyer</dc:creator>
  <cp:lastModifiedBy>Hugo Meyer</cp:lastModifiedBy>
  <cp:revision>5</cp:revision>
  <dcterms:created xsi:type="dcterms:W3CDTF">2019-11-16T21:41:40Z</dcterms:created>
  <dcterms:modified xsi:type="dcterms:W3CDTF">2019-11-16T22:34:10Z</dcterms:modified>
</cp:coreProperties>
</file>