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58" r:id="rId6"/>
    <p:sldId id="262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F995C-D30C-44A4-8497-5E82C739A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462A70-6C15-4953-AF2D-8AB4E4B81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1A9B73-74D7-45C0-8061-1EE285DA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73A0-324D-4F4A-BCCC-85F9B9E88F4D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C70573-E374-4018-8F6C-114022C3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750CE9-E1F7-49FC-8524-64CA0F40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4357-4E19-4CA0-B4F5-FB23EEEA9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409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1C099-E441-4D2A-9D2E-B3EE62C4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BF2A9F-401D-46FB-A827-E69280C7A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0DB1DC-7704-4FF8-80FA-97E4B11A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73A0-324D-4F4A-BCCC-85F9B9E88F4D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2ED02D-EF5C-4DD8-87D5-89D82968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5F96A1-61B0-4D5C-B4FC-790FE430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4357-4E19-4CA0-B4F5-FB23EEEA9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563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C1EC57-8D6F-433D-A8B2-ECBB2B9E1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83101E-D271-40CA-9BE4-8CBA6A20E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CFC869-FB81-4E37-89BC-7A2CAC2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73A0-324D-4F4A-BCCC-85F9B9E88F4D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C1E9F5-3A2E-40A2-B7C5-ED79A433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79A0AF-47CE-4DCD-8DCA-8F049F29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4357-4E19-4CA0-B4F5-FB23EEEA9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105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CBF6E-A740-4268-A3E0-845EEC49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E8AC6D-CF9B-4C81-81D7-A1B94F8D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15B8C2-2917-4759-8C3B-5901992E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73A0-324D-4F4A-BCCC-85F9B9E88F4D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4E8B1A-67BD-4F3A-BFF7-8774343A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CE9CB-4947-42A8-B621-871606D8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4357-4E19-4CA0-B4F5-FB23EEEA9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55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0842C-24DD-4C6A-BC01-AB9871EC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CF9165-975A-425D-9D1D-1A194FACC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677462-A10A-4A71-8AB4-85C7DAA2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73A0-324D-4F4A-BCCC-85F9B9E88F4D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C6A19D-1232-443F-9505-8F2E990E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95B15F-A30A-42B9-9A83-D66D2A49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4357-4E19-4CA0-B4F5-FB23EEEA9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185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3C101-75C0-4B59-ABFA-DCF469CC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E6E1F-4E19-4F48-9519-9B1440DB6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036149-8D46-4DF7-A265-95D3497FA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E0841D-40DB-4E9F-A688-76E3BD34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73A0-324D-4F4A-BCCC-85F9B9E88F4D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41098B-371E-4592-9FA9-BB6262CB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77C58C-CD07-4A00-92F7-6C8DE156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4357-4E19-4CA0-B4F5-FB23EEEA9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553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EF8A0-ACFA-4AA8-AE57-8CC7EE0A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08D530-5966-434E-BC8B-902AEC3B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DACB23-1A40-4BD2-8F40-30193C619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1AE2AB-6740-4160-BFDE-3509D744F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61C092-9765-40CC-9CBD-CFDC5D1D1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A830DB-7C6E-4306-9BEC-2E483D7D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73A0-324D-4F4A-BCCC-85F9B9E88F4D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584D77-177D-4788-A98E-52FE2DA6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516C84-F8C0-4D4D-997D-C1200D93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4357-4E19-4CA0-B4F5-FB23EEEA9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778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0F009-4EE6-4E89-855E-F51893C2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AEA9F1-1946-4FA7-A568-DDBCF1F0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73A0-324D-4F4A-BCCC-85F9B9E88F4D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29FF92-8333-4C40-B32F-C275F482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3A18D8-E82E-403A-A27B-ABCDEE5B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4357-4E19-4CA0-B4F5-FB23EEEA9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863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83804A-6A63-4971-AF48-A5EC1BB7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73A0-324D-4F4A-BCCC-85F9B9E88F4D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F486EE-44B1-4287-8159-D13D9CA8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8FDF27-42AE-49CD-89F7-7E3F6D31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4357-4E19-4CA0-B4F5-FB23EEEA9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516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E8AA8-0773-4E27-8AE1-72226EFE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6350E-2751-43A7-8B56-010A1A0E9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7AE5DE-A964-4B78-85D7-81DEC580E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565A91-AEEA-4E2C-AF7C-2D05B4B2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73A0-324D-4F4A-BCCC-85F9B9E88F4D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C079CA-7EB5-4454-8073-5E468AF6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154F47-D557-441D-9F41-31D9C624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4357-4E19-4CA0-B4F5-FB23EEEA9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493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E6693-C763-4834-9E71-34DF40F2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194D56-1674-4DD8-A740-7F9DA065D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026655-D06B-4FE5-AF88-BF23B3FFE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DEF5B9-6D20-49D8-B127-7E6A4BEB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73A0-324D-4F4A-BCCC-85F9B9E88F4D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E21C8B-11C5-469C-9C98-9F529838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A7B287-8A6A-4A93-AD4D-696284A9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4357-4E19-4CA0-B4F5-FB23EEEA9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458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8B49D5-58FC-4AF1-8D26-DB1619EE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306C94-CADD-4822-ACDA-C6FF83A5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24D9A0-454C-4FA6-9D20-D9A81B226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D73A0-324D-4F4A-BCCC-85F9B9E88F4D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A157F5-1BB0-40FA-90D4-3B4BFC0F6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685C28-D933-4C43-972E-0BF97F785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14357-4E19-4CA0-B4F5-FB23EEEA9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985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ghtning Cartoon">
            <a:extLst>
              <a:ext uri="{FF2B5EF4-FFF2-40B4-BE49-F238E27FC236}">
                <a16:creationId xmlns:a16="http://schemas.microsoft.com/office/drawing/2014/main" id="{52938C19-5BB4-4447-917A-83D7F205A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860" y="2044611"/>
            <a:ext cx="5324475" cy="307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5B2E4040-7E58-4D25-987E-40745BD40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43539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1643919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442590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9290907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145699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37707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0052613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537692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702566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732340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00320592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87628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52358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8512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97404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6815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551352"/>
                  </a:ext>
                </a:extLst>
              </a:tr>
            </a:tbl>
          </a:graphicData>
        </a:graphic>
      </p:graphicFrame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4608581-26EF-4D7C-AE50-EA4A57E3B4E6}"/>
              </a:ext>
            </a:extLst>
          </p:cNvPr>
          <p:cNvCxnSpPr>
            <a:cxnSpLocks/>
          </p:cNvCxnSpPr>
          <p:nvPr/>
        </p:nvCxnSpPr>
        <p:spPr>
          <a:xfrm>
            <a:off x="6076209" y="-64364"/>
            <a:ext cx="0" cy="69245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7D53595-7791-40E4-BD2E-7FF33EFFE634}"/>
              </a:ext>
            </a:extLst>
          </p:cNvPr>
          <p:cNvCxnSpPr>
            <a:cxnSpLocks/>
          </p:cNvCxnSpPr>
          <p:nvPr/>
        </p:nvCxnSpPr>
        <p:spPr>
          <a:xfrm flipH="1">
            <a:off x="97654" y="6860219"/>
            <a:ext cx="12192002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5BDB252-6B41-41E0-B7C2-7E74365D8A14}"/>
              </a:ext>
            </a:extLst>
          </p:cNvPr>
          <p:cNvCxnSpPr>
            <a:cxnSpLocks/>
          </p:cNvCxnSpPr>
          <p:nvPr/>
        </p:nvCxnSpPr>
        <p:spPr>
          <a:xfrm flipH="1">
            <a:off x="-2" y="3429000"/>
            <a:ext cx="12192002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EBA0BCFA-DB79-4987-8AAB-C6468039E37A}"/>
              </a:ext>
            </a:extLst>
          </p:cNvPr>
          <p:cNvSpPr txBox="1"/>
          <p:nvPr/>
        </p:nvSpPr>
        <p:spPr>
          <a:xfrm>
            <a:off x="11588460" y="3397927"/>
            <a:ext cx="70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400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A1A6294-AD0C-498B-81A8-D729A8915B10}"/>
              </a:ext>
            </a:extLst>
          </p:cNvPr>
          <p:cNvSpPr txBox="1"/>
          <p:nvPr/>
        </p:nvSpPr>
        <p:spPr>
          <a:xfrm>
            <a:off x="5729980" y="62144"/>
            <a:ext cx="2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Z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D3550CB-84EC-4995-9D87-3771AD439E17}"/>
              </a:ext>
            </a:extLst>
          </p:cNvPr>
          <p:cNvSpPr txBox="1"/>
          <p:nvPr/>
        </p:nvSpPr>
        <p:spPr>
          <a:xfrm>
            <a:off x="11875804" y="3050791"/>
            <a:ext cx="28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5700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935E7AF-C8A6-4F58-B615-0D27FD780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224480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401678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8332668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459858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6625552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528343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94713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623640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815260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979085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5677572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26446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74083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 dirty="0">
                          <a:effectLst/>
                          <a:latin typeface="Arial" panose="020B0604020202020204" pitchFamily="34" charset="0"/>
                        </a:rPr>
                        <a:t>1, 13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25997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40429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 dirty="0"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 dirty="0"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 dirty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92205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 dirty="0"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553950"/>
                  </a:ext>
                </a:extLst>
              </a:tr>
            </a:tbl>
          </a:graphicData>
        </a:graphic>
      </p:graphicFrame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7016167-F3C9-4A2B-ADBA-757F58BE7685}"/>
              </a:ext>
            </a:extLst>
          </p:cNvPr>
          <p:cNvCxnSpPr>
            <a:cxnSpLocks/>
          </p:cNvCxnSpPr>
          <p:nvPr/>
        </p:nvCxnSpPr>
        <p:spPr>
          <a:xfrm flipH="1">
            <a:off x="-2" y="3429000"/>
            <a:ext cx="12192002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F587BE7-6B5F-40FE-8C14-C218162FD82C}"/>
              </a:ext>
            </a:extLst>
          </p:cNvPr>
          <p:cNvCxnSpPr>
            <a:cxnSpLocks/>
          </p:cNvCxnSpPr>
          <p:nvPr/>
        </p:nvCxnSpPr>
        <p:spPr>
          <a:xfrm>
            <a:off x="6076209" y="-64364"/>
            <a:ext cx="0" cy="69245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4A590FC7-FFFA-4D67-8BAB-61B7F3325B89}"/>
              </a:ext>
            </a:extLst>
          </p:cNvPr>
          <p:cNvSpPr txBox="1"/>
          <p:nvPr/>
        </p:nvSpPr>
        <p:spPr>
          <a:xfrm>
            <a:off x="11875804" y="3050791"/>
            <a:ext cx="28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X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27E82F1-70A1-4A0C-8992-A57D69FE44AB}"/>
              </a:ext>
            </a:extLst>
          </p:cNvPr>
          <p:cNvSpPr txBox="1"/>
          <p:nvPr/>
        </p:nvSpPr>
        <p:spPr>
          <a:xfrm>
            <a:off x="5729980" y="62144"/>
            <a:ext cx="2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Z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6A41560-6BBA-4242-A119-14F2EB4C382C}"/>
              </a:ext>
            </a:extLst>
          </p:cNvPr>
          <p:cNvCxnSpPr>
            <a:cxnSpLocks/>
          </p:cNvCxnSpPr>
          <p:nvPr/>
        </p:nvCxnSpPr>
        <p:spPr>
          <a:xfrm>
            <a:off x="10950921" y="0"/>
            <a:ext cx="0" cy="69245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D062DDB-A27F-44F7-BF17-173D30CC19A1}"/>
              </a:ext>
            </a:extLst>
          </p:cNvPr>
          <p:cNvCxnSpPr>
            <a:cxnSpLocks/>
          </p:cNvCxnSpPr>
          <p:nvPr/>
        </p:nvCxnSpPr>
        <p:spPr>
          <a:xfrm>
            <a:off x="1241078" y="-66583"/>
            <a:ext cx="0" cy="69245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AC241CE-78E7-4E9E-A16B-C468FEB7AB21}"/>
              </a:ext>
            </a:extLst>
          </p:cNvPr>
          <p:cNvSpPr txBox="1"/>
          <p:nvPr/>
        </p:nvSpPr>
        <p:spPr>
          <a:xfrm>
            <a:off x="11398686" y="3645812"/>
            <a:ext cx="8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Z=0.45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5DE743F-337A-4838-AC31-8AB4D02FB9BB}"/>
              </a:ext>
            </a:extLst>
          </p:cNvPr>
          <p:cNvSpPr txBox="1"/>
          <p:nvPr/>
        </p:nvSpPr>
        <p:spPr>
          <a:xfrm>
            <a:off x="3711387" y="62144"/>
            <a:ext cx="218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-0.150, -0.3, 0.550</a:t>
            </a:r>
            <a:endParaRPr lang="en-U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7B42A3F-E8C5-4E60-970E-13E5FAB8A02B}"/>
              </a:ext>
            </a:extLst>
          </p:cNvPr>
          <p:cNvSpPr txBox="1"/>
          <p:nvPr/>
        </p:nvSpPr>
        <p:spPr>
          <a:xfrm>
            <a:off x="8536026" y="2578975"/>
            <a:ext cx="218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0.2, -0.3, 0.55</a:t>
            </a:r>
            <a:endParaRPr lang="en-U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3F02960-2521-4046-B3C8-EF70F9EAC0EA}"/>
              </a:ext>
            </a:extLst>
          </p:cNvPr>
          <p:cNvSpPr txBox="1"/>
          <p:nvPr/>
        </p:nvSpPr>
        <p:spPr>
          <a:xfrm>
            <a:off x="6120360" y="-2219"/>
            <a:ext cx="73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X=0</a:t>
            </a:r>
          </a:p>
        </p:txBody>
      </p:sp>
      <p:sp>
        <p:nvSpPr>
          <p:cNvPr id="25" name="Cruz 24">
            <a:extLst>
              <a:ext uri="{FF2B5EF4-FFF2-40B4-BE49-F238E27FC236}">
                <a16:creationId xmlns:a16="http://schemas.microsoft.com/office/drawing/2014/main" id="{CA7A631C-3408-4A24-8722-D11AD0AAB3A5}"/>
              </a:ext>
            </a:extLst>
          </p:cNvPr>
          <p:cNvSpPr/>
          <p:nvPr/>
        </p:nvSpPr>
        <p:spPr>
          <a:xfrm>
            <a:off x="3663292" y="1096185"/>
            <a:ext cx="4831833" cy="4610124"/>
          </a:xfrm>
          <a:prstGeom prst="plus">
            <a:avLst>
              <a:gd name="adj" fmla="val 26169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7E60D3E-7BFB-446E-9014-17B3E8D69B96}"/>
              </a:ext>
            </a:extLst>
          </p:cNvPr>
          <p:cNvSpPr txBox="1"/>
          <p:nvPr/>
        </p:nvSpPr>
        <p:spPr>
          <a:xfrm>
            <a:off x="6603261" y="2407233"/>
            <a:ext cx="218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0.1, -0.3, 0.55</a:t>
            </a:r>
            <a:endParaRPr lang="en-U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552306F-6D70-456B-94FB-325E28A3EEAB}"/>
              </a:ext>
            </a:extLst>
          </p:cNvPr>
          <p:cNvSpPr txBox="1"/>
          <p:nvPr/>
        </p:nvSpPr>
        <p:spPr>
          <a:xfrm>
            <a:off x="6717177" y="660270"/>
            <a:ext cx="218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0.1, -0.3, 0.65</a:t>
            </a:r>
            <a:endParaRPr lang="en-U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1064520-DDFE-404F-9FA3-449E075B0A0E}"/>
              </a:ext>
            </a:extLst>
          </p:cNvPr>
          <p:cNvSpPr txBox="1"/>
          <p:nvPr/>
        </p:nvSpPr>
        <p:spPr>
          <a:xfrm>
            <a:off x="4178905" y="687578"/>
            <a:ext cx="218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-0.1, -0.3, 0.65</a:t>
            </a:r>
            <a:endParaRPr lang="en-U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B66CA08-E46B-4ACB-8F78-15D8268FAD76}"/>
              </a:ext>
            </a:extLst>
          </p:cNvPr>
          <p:cNvSpPr txBox="1"/>
          <p:nvPr/>
        </p:nvSpPr>
        <p:spPr>
          <a:xfrm>
            <a:off x="4301896" y="2369871"/>
            <a:ext cx="218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-0.1, -0.3, 0.55</a:t>
            </a:r>
            <a:endParaRPr lang="en-U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5918284-B46B-4D41-843C-C50589F73CAC}"/>
              </a:ext>
            </a:extLst>
          </p:cNvPr>
          <p:cNvSpPr txBox="1"/>
          <p:nvPr/>
        </p:nvSpPr>
        <p:spPr>
          <a:xfrm>
            <a:off x="2374161" y="1928855"/>
            <a:ext cx="218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-0.2, -0.3, 0.55</a:t>
            </a:r>
            <a:endParaRPr lang="en-U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7A0C78A-FB2D-4A6E-B269-EFAEF88B49F0}"/>
              </a:ext>
            </a:extLst>
          </p:cNvPr>
          <p:cNvSpPr txBox="1"/>
          <p:nvPr/>
        </p:nvSpPr>
        <p:spPr>
          <a:xfrm>
            <a:off x="8520300" y="4080116"/>
            <a:ext cx="218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0.2, -0.3, 0.35</a:t>
            </a:r>
            <a:endParaRPr lang="en-U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B3058BE-78A8-452E-9521-64206E9CD536}"/>
              </a:ext>
            </a:extLst>
          </p:cNvPr>
          <p:cNvSpPr txBox="1"/>
          <p:nvPr/>
        </p:nvSpPr>
        <p:spPr>
          <a:xfrm>
            <a:off x="7289036" y="5370269"/>
            <a:ext cx="218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0.1, -0.3, 0.25</a:t>
            </a:r>
            <a:endParaRPr lang="en-US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2F91F42-A420-4110-935B-A02C5CBAA665}"/>
              </a:ext>
            </a:extLst>
          </p:cNvPr>
          <p:cNvSpPr txBox="1"/>
          <p:nvPr/>
        </p:nvSpPr>
        <p:spPr>
          <a:xfrm>
            <a:off x="6536706" y="4009155"/>
            <a:ext cx="218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0.1, -0.3, 0.35</a:t>
            </a:r>
            <a:endParaRPr lang="en-US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0ACE22E-968D-4C08-87E4-FA9AC384F44D}"/>
              </a:ext>
            </a:extLst>
          </p:cNvPr>
          <p:cNvSpPr txBox="1"/>
          <p:nvPr/>
        </p:nvSpPr>
        <p:spPr>
          <a:xfrm>
            <a:off x="4286556" y="3870016"/>
            <a:ext cx="218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-0.1, -0.3, 0.35</a:t>
            </a:r>
            <a:endParaRPr lang="en-US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07FEE4C-3055-4C5B-B4C6-DF4BA4156DB4}"/>
              </a:ext>
            </a:extLst>
          </p:cNvPr>
          <p:cNvSpPr txBox="1"/>
          <p:nvPr/>
        </p:nvSpPr>
        <p:spPr>
          <a:xfrm>
            <a:off x="2466856" y="3870016"/>
            <a:ext cx="218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-0.2, -0.3, 0.35</a:t>
            </a:r>
            <a:endParaRPr lang="en-US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3EB17E3-736F-4E57-886E-8E24EC545A91}"/>
              </a:ext>
            </a:extLst>
          </p:cNvPr>
          <p:cNvSpPr txBox="1"/>
          <p:nvPr/>
        </p:nvSpPr>
        <p:spPr>
          <a:xfrm>
            <a:off x="3294249" y="5260717"/>
            <a:ext cx="218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-0.1, -0.3, 0.25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1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935E7AF-C8A6-4F58-B615-0D27FD780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636207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401678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8332668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459858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6625552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528343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94713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623640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815260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979085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5677572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26446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74083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25997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40429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92205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553950"/>
                  </a:ext>
                </a:extLst>
              </a:tr>
            </a:tbl>
          </a:graphicData>
        </a:graphic>
      </p:graphicFrame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7016167-F3C9-4A2B-ADBA-757F58BE7685}"/>
              </a:ext>
            </a:extLst>
          </p:cNvPr>
          <p:cNvCxnSpPr>
            <a:cxnSpLocks/>
          </p:cNvCxnSpPr>
          <p:nvPr/>
        </p:nvCxnSpPr>
        <p:spPr>
          <a:xfrm flipH="1">
            <a:off x="-2" y="3429000"/>
            <a:ext cx="12192002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F587BE7-6B5F-40FE-8C14-C218162FD82C}"/>
              </a:ext>
            </a:extLst>
          </p:cNvPr>
          <p:cNvCxnSpPr>
            <a:cxnSpLocks/>
          </p:cNvCxnSpPr>
          <p:nvPr/>
        </p:nvCxnSpPr>
        <p:spPr>
          <a:xfrm>
            <a:off x="6076209" y="-64364"/>
            <a:ext cx="0" cy="69245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4A590FC7-FFFA-4D67-8BAB-61B7F3325B89}"/>
              </a:ext>
            </a:extLst>
          </p:cNvPr>
          <p:cNvSpPr txBox="1"/>
          <p:nvPr/>
        </p:nvSpPr>
        <p:spPr>
          <a:xfrm>
            <a:off x="11875804" y="3050791"/>
            <a:ext cx="28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X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27E82F1-70A1-4A0C-8992-A57D69FE44AB}"/>
              </a:ext>
            </a:extLst>
          </p:cNvPr>
          <p:cNvSpPr txBox="1"/>
          <p:nvPr/>
        </p:nvSpPr>
        <p:spPr>
          <a:xfrm>
            <a:off x="5729980" y="62144"/>
            <a:ext cx="2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Z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6A41560-6BBA-4242-A119-14F2EB4C382C}"/>
              </a:ext>
            </a:extLst>
          </p:cNvPr>
          <p:cNvCxnSpPr>
            <a:cxnSpLocks/>
          </p:cNvCxnSpPr>
          <p:nvPr/>
        </p:nvCxnSpPr>
        <p:spPr>
          <a:xfrm>
            <a:off x="10950921" y="0"/>
            <a:ext cx="0" cy="69245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D062DDB-A27F-44F7-BF17-173D30CC19A1}"/>
              </a:ext>
            </a:extLst>
          </p:cNvPr>
          <p:cNvCxnSpPr>
            <a:cxnSpLocks/>
          </p:cNvCxnSpPr>
          <p:nvPr/>
        </p:nvCxnSpPr>
        <p:spPr>
          <a:xfrm>
            <a:off x="1241078" y="-66583"/>
            <a:ext cx="0" cy="69245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6C7DA42-21E0-4797-A876-2493E59F16FF}"/>
              </a:ext>
            </a:extLst>
          </p:cNvPr>
          <p:cNvSpPr txBox="1"/>
          <p:nvPr/>
        </p:nvSpPr>
        <p:spPr>
          <a:xfrm>
            <a:off x="6120360" y="-2219"/>
            <a:ext cx="73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X=0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C962EF1-4E51-4293-8B37-740C8DCE8A4A}"/>
              </a:ext>
            </a:extLst>
          </p:cNvPr>
          <p:cNvSpPr txBox="1"/>
          <p:nvPr/>
        </p:nvSpPr>
        <p:spPr>
          <a:xfrm>
            <a:off x="11398686" y="3645812"/>
            <a:ext cx="8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Z=0.45</a:t>
            </a:r>
          </a:p>
        </p:txBody>
      </p:sp>
      <p:sp>
        <p:nvSpPr>
          <p:cNvPr id="2" name="Diagrama de flujo: operación manual 1">
            <a:extLst>
              <a:ext uri="{FF2B5EF4-FFF2-40B4-BE49-F238E27FC236}">
                <a16:creationId xmlns:a16="http://schemas.microsoft.com/office/drawing/2014/main" id="{6B36DD02-F1BC-45BF-9C24-67207C21C1BB}"/>
              </a:ext>
            </a:extLst>
          </p:cNvPr>
          <p:cNvSpPr/>
          <p:nvPr/>
        </p:nvSpPr>
        <p:spPr>
          <a:xfrm>
            <a:off x="3640133" y="1578278"/>
            <a:ext cx="4872151" cy="3421505"/>
          </a:xfrm>
          <a:prstGeom prst="flowChartManualOperatio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48CA029-685D-48C7-B65A-F9B949BA2124}"/>
              </a:ext>
            </a:extLst>
          </p:cNvPr>
          <p:cNvSpPr txBox="1"/>
          <p:nvPr/>
        </p:nvSpPr>
        <p:spPr>
          <a:xfrm>
            <a:off x="8636610" y="1529834"/>
            <a:ext cx="218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0.2, -0.3, 0.6</a:t>
            </a:r>
            <a:endParaRPr lang="en-U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74DC23F-CF36-4562-A137-4D08ABB74303}"/>
              </a:ext>
            </a:extLst>
          </p:cNvPr>
          <p:cNvSpPr txBox="1"/>
          <p:nvPr/>
        </p:nvSpPr>
        <p:spPr>
          <a:xfrm>
            <a:off x="2391818" y="1327029"/>
            <a:ext cx="218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-0.2, -0.3, 0.6</a:t>
            </a:r>
            <a:endParaRPr lang="en-U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44D75F0-CCEC-4BB4-871E-0124F03C958E}"/>
              </a:ext>
            </a:extLst>
          </p:cNvPr>
          <p:cNvSpPr txBox="1"/>
          <p:nvPr/>
        </p:nvSpPr>
        <p:spPr>
          <a:xfrm>
            <a:off x="6858277" y="5266910"/>
            <a:ext cx="218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0.125, -0.3, 0.375</a:t>
            </a:r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FC6D195-F2E4-4BE3-8003-30B32A2CDE77}"/>
              </a:ext>
            </a:extLst>
          </p:cNvPr>
          <p:cNvSpPr txBox="1"/>
          <p:nvPr/>
        </p:nvSpPr>
        <p:spPr>
          <a:xfrm>
            <a:off x="3677951" y="5200902"/>
            <a:ext cx="218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-0.125, -0.3, 0.375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0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935E7AF-C8A6-4F58-B615-0D27FD780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30207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401678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8332668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459858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6625552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528343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94713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623640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815260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979085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5677572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26446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74083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25997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40429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92205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553950"/>
                  </a:ext>
                </a:extLst>
              </a:tr>
            </a:tbl>
          </a:graphicData>
        </a:graphic>
      </p:graphicFrame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7016167-F3C9-4A2B-ADBA-757F58BE7685}"/>
              </a:ext>
            </a:extLst>
          </p:cNvPr>
          <p:cNvCxnSpPr>
            <a:cxnSpLocks/>
          </p:cNvCxnSpPr>
          <p:nvPr/>
        </p:nvCxnSpPr>
        <p:spPr>
          <a:xfrm flipH="1">
            <a:off x="-2" y="3429000"/>
            <a:ext cx="12192002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F587BE7-6B5F-40FE-8C14-C218162FD82C}"/>
              </a:ext>
            </a:extLst>
          </p:cNvPr>
          <p:cNvCxnSpPr>
            <a:cxnSpLocks/>
          </p:cNvCxnSpPr>
          <p:nvPr/>
        </p:nvCxnSpPr>
        <p:spPr>
          <a:xfrm>
            <a:off x="6076209" y="-64364"/>
            <a:ext cx="0" cy="69245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4A590FC7-FFFA-4D67-8BAB-61B7F3325B89}"/>
              </a:ext>
            </a:extLst>
          </p:cNvPr>
          <p:cNvSpPr txBox="1"/>
          <p:nvPr/>
        </p:nvSpPr>
        <p:spPr>
          <a:xfrm>
            <a:off x="11875804" y="3050791"/>
            <a:ext cx="28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X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27E82F1-70A1-4A0C-8992-A57D69FE44AB}"/>
              </a:ext>
            </a:extLst>
          </p:cNvPr>
          <p:cNvSpPr txBox="1"/>
          <p:nvPr/>
        </p:nvSpPr>
        <p:spPr>
          <a:xfrm>
            <a:off x="5729980" y="62144"/>
            <a:ext cx="2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Z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6A41560-6BBA-4242-A119-14F2EB4C382C}"/>
              </a:ext>
            </a:extLst>
          </p:cNvPr>
          <p:cNvCxnSpPr>
            <a:cxnSpLocks/>
          </p:cNvCxnSpPr>
          <p:nvPr/>
        </p:nvCxnSpPr>
        <p:spPr>
          <a:xfrm>
            <a:off x="10950921" y="0"/>
            <a:ext cx="0" cy="69245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D062DDB-A27F-44F7-BF17-173D30CC19A1}"/>
              </a:ext>
            </a:extLst>
          </p:cNvPr>
          <p:cNvCxnSpPr>
            <a:cxnSpLocks/>
          </p:cNvCxnSpPr>
          <p:nvPr/>
        </p:nvCxnSpPr>
        <p:spPr>
          <a:xfrm>
            <a:off x="1241078" y="-66583"/>
            <a:ext cx="0" cy="69245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6C7DA42-21E0-4797-A876-2493E59F16FF}"/>
              </a:ext>
            </a:extLst>
          </p:cNvPr>
          <p:cNvSpPr txBox="1"/>
          <p:nvPr/>
        </p:nvSpPr>
        <p:spPr>
          <a:xfrm>
            <a:off x="6120360" y="-2219"/>
            <a:ext cx="73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X=0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C962EF1-4E51-4293-8B37-740C8DCE8A4A}"/>
              </a:ext>
            </a:extLst>
          </p:cNvPr>
          <p:cNvSpPr txBox="1"/>
          <p:nvPr/>
        </p:nvSpPr>
        <p:spPr>
          <a:xfrm>
            <a:off x="11398686" y="3645812"/>
            <a:ext cx="8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Z=0.45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E6EE381-66A5-4A29-BC1A-D76A82C99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6011" y="1249203"/>
            <a:ext cx="4299558" cy="429955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F27078B-9B68-4E9D-B276-E0F014B498C4}"/>
              </a:ext>
            </a:extLst>
          </p:cNvPr>
          <p:cNvSpPr txBox="1"/>
          <p:nvPr/>
        </p:nvSpPr>
        <p:spPr>
          <a:xfrm>
            <a:off x="6191620" y="5477992"/>
            <a:ext cx="74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1, 14</a:t>
            </a:r>
            <a:endParaRPr lang="en-U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D0C0ADC-C306-4F47-93BB-A760201B5E62}"/>
              </a:ext>
            </a:extLst>
          </p:cNvPr>
          <p:cNvSpPr txBox="1"/>
          <p:nvPr/>
        </p:nvSpPr>
        <p:spPr>
          <a:xfrm>
            <a:off x="6186157" y="5025541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2</a:t>
            </a:r>
            <a:endParaRPr lang="en-U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567241D-424C-4659-9559-A954876DE729}"/>
              </a:ext>
            </a:extLst>
          </p:cNvPr>
          <p:cNvSpPr txBox="1"/>
          <p:nvPr/>
        </p:nvSpPr>
        <p:spPr>
          <a:xfrm>
            <a:off x="6648598" y="5134123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3</a:t>
            </a:r>
            <a:endParaRPr lang="en-U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57CF7DA-2A8F-4507-BE71-C3AECBFB8901}"/>
              </a:ext>
            </a:extLst>
          </p:cNvPr>
          <p:cNvSpPr txBox="1"/>
          <p:nvPr/>
        </p:nvSpPr>
        <p:spPr>
          <a:xfrm>
            <a:off x="7073463" y="4894736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4</a:t>
            </a:r>
            <a:endParaRPr lang="en-U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66EFE4B-7F0B-4061-B65E-E6A72E56CADE}"/>
              </a:ext>
            </a:extLst>
          </p:cNvPr>
          <p:cNvSpPr txBox="1"/>
          <p:nvPr/>
        </p:nvSpPr>
        <p:spPr>
          <a:xfrm>
            <a:off x="7251073" y="454543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5</a:t>
            </a:r>
            <a:endParaRPr lang="en-U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FA418AA-5DD5-4B83-B7A8-58ECB8972057}"/>
              </a:ext>
            </a:extLst>
          </p:cNvPr>
          <p:cNvSpPr txBox="1"/>
          <p:nvPr/>
        </p:nvSpPr>
        <p:spPr>
          <a:xfrm>
            <a:off x="4691317" y="454543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6</a:t>
            </a:r>
            <a:endParaRPr lang="en-U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105B532-4359-429E-936B-E5032E7BF468}"/>
              </a:ext>
            </a:extLst>
          </p:cNvPr>
          <p:cNvSpPr txBox="1"/>
          <p:nvPr/>
        </p:nvSpPr>
        <p:spPr>
          <a:xfrm>
            <a:off x="4915199" y="488189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7</a:t>
            </a:r>
            <a:endParaRPr lang="en-U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38DAC61-2CC0-4434-B4CD-69082FB51183}"/>
              </a:ext>
            </a:extLst>
          </p:cNvPr>
          <p:cNvSpPr txBox="1"/>
          <p:nvPr/>
        </p:nvSpPr>
        <p:spPr>
          <a:xfrm>
            <a:off x="5374623" y="5134123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8</a:t>
            </a:r>
            <a:endParaRPr lang="en-U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611B095-A598-4527-9051-063BD42FA6C4}"/>
              </a:ext>
            </a:extLst>
          </p:cNvPr>
          <p:cNvSpPr txBox="1"/>
          <p:nvPr/>
        </p:nvSpPr>
        <p:spPr>
          <a:xfrm>
            <a:off x="5777279" y="5025541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9</a:t>
            </a:r>
            <a:endParaRPr lang="en-U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5391E3F-4B43-4027-85B7-F07393310D0C}"/>
              </a:ext>
            </a:extLst>
          </p:cNvPr>
          <p:cNvSpPr txBox="1"/>
          <p:nvPr/>
        </p:nvSpPr>
        <p:spPr>
          <a:xfrm>
            <a:off x="5706568" y="5468150"/>
            <a:ext cx="416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10</a:t>
            </a:r>
            <a:endParaRPr lang="en-U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2939B9C-2410-43E3-9B90-93C85BCF35FF}"/>
              </a:ext>
            </a:extLst>
          </p:cNvPr>
          <p:cNvSpPr txBox="1"/>
          <p:nvPr/>
        </p:nvSpPr>
        <p:spPr>
          <a:xfrm>
            <a:off x="3706489" y="3384202"/>
            <a:ext cx="416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11</a:t>
            </a:r>
            <a:endParaRPr lang="en-U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D7C6110-32BB-4AF0-B590-8D888F60A451}"/>
              </a:ext>
            </a:extLst>
          </p:cNvPr>
          <p:cNvSpPr txBox="1"/>
          <p:nvPr/>
        </p:nvSpPr>
        <p:spPr>
          <a:xfrm>
            <a:off x="6089815" y="927557"/>
            <a:ext cx="416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12</a:t>
            </a:r>
            <a:endParaRPr lang="en-U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F4A079F-5AAD-4774-9ADE-87D31533C210}"/>
              </a:ext>
            </a:extLst>
          </p:cNvPr>
          <p:cNvSpPr txBox="1"/>
          <p:nvPr/>
        </p:nvSpPr>
        <p:spPr>
          <a:xfrm>
            <a:off x="8228136" y="3420123"/>
            <a:ext cx="416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2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ghtning Cartoon">
            <a:extLst>
              <a:ext uri="{FF2B5EF4-FFF2-40B4-BE49-F238E27FC236}">
                <a16:creationId xmlns:a16="http://schemas.microsoft.com/office/drawing/2014/main" id="{52938C19-5BB4-4447-917A-83D7F205A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860" y="2044611"/>
            <a:ext cx="5324475" cy="307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5B2E4040-7E58-4D25-987E-40745BD40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21838"/>
              </p:ext>
            </p:extLst>
          </p:nvPr>
        </p:nvGraphicFramePr>
        <p:xfrm>
          <a:off x="0" y="0"/>
          <a:ext cx="1219199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1643919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44259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198083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09086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513662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8341141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59290907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145699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377073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005261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5376929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702566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7323403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00320592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87628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52358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8512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97404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6815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551352"/>
                  </a:ext>
                </a:extLst>
              </a:tr>
            </a:tbl>
          </a:graphicData>
        </a:graphic>
      </p:graphicFrame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4608581-26EF-4D7C-AE50-EA4A57E3B4E6}"/>
              </a:ext>
            </a:extLst>
          </p:cNvPr>
          <p:cNvCxnSpPr>
            <a:cxnSpLocks/>
          </p:cNvCxnSpPr>
          <p:nvPr/>
        </p:nvCxnSpPr>
        <p:spPr>
          <a:xfrm>
            <a:off x="6076209" y="-64364"/>
            <a:ext cx="0" cy="69245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7D53595-7791-40E4-BD2E-7FF33EFFE634}"/>
              </a:ext>
            </a:extLst>
          </p:cNvPr>
          <p:cNvCxnSpPr>
            <a:cxnSpLocks/>
          </p:cNvCxnSpPr>
          <p:nvPr/>
        </p:nvCxnSpPr>
        <p:spPr>
          <a:xfrm flipH="1">
            <a:off x="97654" y="6860219"/>
            <a:ext cx="12192002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5BDB252-6B41-41E0-B7C2-7E74365D8A14}"/>
              </a:ext>
            </a:extLst>
          </p:cNvPr>
          <p:cNvCxnSpPr>
            <a:cxnSpLocks/>
          </p:cNvCxnSpPr>
          <p:nvPr/>
        </p:nvCxnSpPr>
        <p:spPr>
          <a:xfrm flipH="1">
            <a:off x="-2" y="3429000"/>
            <a:ext cx="12192002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EBA0BCFA-DB79-4987-8AAB-C6468039E37A}"/>
              </a:ext>
            </a:extLst>
          </p:cNvPr>
          <p:cNvSpPr txBox="1"/>
          <p:nvPr/>
        </p:nvSpPr>
        <p:spPr>
          <a:xfrm>
            <a:off x="11588460" y="3397927"/>
            <a:ext cx="70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400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A1A6294-AD0C-498B-81A8-D729A8915B10}"/>
              </a:ext>
            </a:extLst>
          </p:cNvPr>
          <p:cNvSpPr txBox="1"/>
          <p:nvPr/>
        </p:nvSpPr>
        <p:spPr>
          <a:xfrm>
            <a:off x="5729980" y="62144"/>
            <a:ext cx="2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Z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D3550CB-84EC-4995-9D87-3771AD439E17}"/>
              </a:ext>
            </a:extLst>
          </p:cNvPr>
          <p:cNvSpPr txBox="1"/>
          <p:nvPr/>
        </p:nvSpPr>
        <p:spPr>
          <a:xfrm>
            <a:off x="11875804" y="3050791"/>
            <a:ext cx="28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X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867EFB2-283C-41EE-909A-898D38A6D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252" y="1257818"/>
            <a:ext cx="4637914" cy="214010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5803075-0FE4-4741-99C3-F1149FAC2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875" y="3471168"/>
            <a:ext cx="6348667" cy="213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6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935E7AF-C8A6-4F58-B615-0D27FD780074}"/>
              </a:ext>
            </a:extLst>
          </p:cNvPr>
          <p:cNvGraphicFramePr/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401678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8332668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459858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6625552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528343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94713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623640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815260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979085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5677572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26446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74083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25997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40429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92205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553950"/>
                  </a:ext>
                </a:extLst>
              </a:tr>
            </a:tbl>
          </a:graphicData>
        </a:graphic>
      </p:graphicFrame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7016167-F3C9-4A2B-ADBA-757F58BE7685}"/>
              </a:ext>
            </a:extLst>
          </p:cNvPr>
          <p:cNvCxnSpPr>
            <a:cxnSpLocks/>
          </p:cNvCxnSpPr>
          <p:nvPr/>
        </p:nvCxnSpPr>
        <p:spPr>
          <a:xfrm flipH="1">
            <a:off x="-2" y="3429000"/>
            <a:ext cx="12192002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F587BE7-6B5F-40FE-8C14-C218162FD82C}"/>
              </a:ext>
            </a:extLst>
          </p:cNvPr>
          <p:cNvCxnSpPr>
            <a:cxnSpLocks/>
          </p:cNvCxnSpPr>
          <p:nvPr/>
        </p:nvCxnSpPr>
        <p:spPr>
          <a:xfrm>
            <a:off x="6076209" y="-64364"/>
            <a:ext cx="0" cy="69245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4A590FC7-FFFA-4D67-8BAB-61B7F3325B89}"/>
              </a:ext>
            </a:extLst>
          </p:cNvPr>
          <p:cNvSpPr txBox="1"/>
          <p:nvPr/>
        </p:nvSpPr>
        <p:spPr>
          <a:xfrm>
            <a:off x="11875804" y="3050791"/>
            <a:ext cx="28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X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27E82F1-70A1-4A0C-8992-A57D69FE44AB}"/>
              </a:ext>
            </a:extLst>
          </p:cNvPr>
          <p:cNvSpPr txBox="1"/>
          <p:nvPr/>
        </p:nvSpPr>
        <p:spPr>
          <a:xfrm>
            <a:off x="5729980" y="62144"/>
            <a:ext cx="2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Z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6A41560-6BBA-4242-A119-14F2EB4C382C}"/>
              </a:ext>
            </a:extLst>
          </p:cNvPr>
          <p:cNvCxnSpPr>
            <a:cxnSpLocks/>
          </p:cNvCxnSpPr>
          <p:nvPr/>
        </p:nvCxnSpPr>
        <p:spPr>
          <a:xfrm>
            <a:off x="10950921" y="0"/>
            <a:ext cx="0" cy="69245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D062DDB-A27F-44F7-BF17-173D30CC19A1}"/>
              </a:ext>
            </a:extLst>
          </p:cNvPr>
          <p:cNvCxnSpPr>
            <a:cxnSpLocks/>
          </p:cNvCxnSpPr>
          <p:nvPr/>
        </p:nvCxnSpPr>
        <p:spPr>
          <a:xfrm>
            <a:off x="1241078" y="-66583"/>
            <a:ext cx="0" cy="69245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6C7DA42-21E0-4797-A876-2493E59F16FF}"/>
              </a:ext>
            </a:extLst>
          </p:cNvPr>
          <p:cNvSpPr txBox="1"/>
          <p:nvPr/>
        </p:nvSpPr>
        <p:spPr>
          <a:xfrm>
            <a:off x="6120360" y="-2219"/>
            <a:ext cx="73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X=0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C962EF1-4E51-4293-8B37-740C8DCE8A4A}"/>
              </a:ext>
            </a:extLst>
          </p:cNvPr>
          <p:cNvSpPr txBox="1"/>
          <p:nvPr/>
        </p:nvSpPr>
        <p:spPr>
          <a:xfrm>
            <a:off x="11398686" y="3645812"/>
            <a:ext cx="8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Z=0.45</a:t>
            </a:r>
          </a:p>
        </p:txBody>
      </p:sp>
    </p:spTree>
    <p:extLst>
      <p:ext uri="{BB962C8B-B14F-4D97-AF65-F5344CB8AC3E}">
        <p14:creationId xmlns:p14="http://schemas.microsoft.com/office/powerpoint/2010/main" val="11293188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182</Words>
  <Application>Microsoft Office PowerPoint</Application>
  <PresentationFormat>Panorámica</PresentationFormat>
  <Paragraphs>68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Adrián Toledano</dc:creator>
  <cp:lastModifiedBy>Hugo Pérez</cp:lastModifiedBy>
  <cp:revision>12</cp:revision>
  <dcterms:created xsi:type="dcterms:W3CDTF">2021-10-19T01:21:45Z</dcterms:created>
  <dcterms:modified xsi:type="dcterms:W3CDTF">2021-10-21T03:49:48Z</dcterms:modified>
</cp:coreProperties>
</file>