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74" r:id="rId12"/>
    <p:sldId id="268" r:id="rId13"/>
    <p:sldId id="273" r:id="rId14"/>
    <p:sldId id="269" r:id="rId15"/>
    <p:sldId id="275" r:id="rId16"/>
    <p:sldId id="271" r:id="rId17"/>
    <p:sldId id="276" r:id="rId18"/>
    <p:sldId id="27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4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D762B-49AA-43DA-8097-9351142A60C9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2BDAC-C05C-4F3E-8AA2-E591DE92A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43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BDAC-C05C-4F3E-8AA2-E591DE92AA5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04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BDAC-C05C-4F3E-8AA2-E591DE92AA5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8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BDAC-C05C-4F3E-8AA2-E591DE92AA5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965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BDAC-C05C-4F3E-8AA2-E591DE92AA5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690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BDAC-C05C-4F3E-8AA2-E591DE92AA5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037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BDAC-C05C-4F3E-8AA2-E591DE92AA5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76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2BDAC-C05C-4F3E-8AA2-E591DE92AA5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3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B239-4328-4D06-A937-5EF17998A876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81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B96A-67BF-4701-9687-A0C51E61088E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0316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B96A-67BF-4701-9687-A0C51E61088E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195247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B96A-67BF-4701-9687-A0C51E61088E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325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B96A-67BF-4701-9687-A0C51E61088E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614808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B96A-67BF-4701-9687-A0C51E61088E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40805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78D5-8390-4E04-8D21-F5A26D101F52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55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DF45-1A23-45B5-A98B-350E61FA3A44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1DAD9-C399-418D-90C8-0A53716E4070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43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5C1E-7C09-4842-AA2F-D07A029212EB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17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8C3B-4813-4B00-B6A3-DBC736044EC4}" type="datetime1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8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F4E1-E59D-4FE5-B5F1-13103A38C49C}" type="datetime1">
              <a:rPr lang="fr-FR" smtClean="0"/>
              <a:t>16/02/2021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09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79FEC-3F17-4492-B266-4EEBBEC23D2C}" type="datetime1">
              <a:rPr lang="fr-FR" smtClean="0"/>
              <a:t>16/02/2021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25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6345-4B4D-4D10-AE7F-C181017E9853}" type="datetime1">
              <a:rPr lang="fr-FR" smtClean="0"/>
              <a:t>16/02/2021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24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1F2D-B2DE-481D-8F88-293C2A04D54E}" type="datetime1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31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19EE-CC70-465B-AF94-A18772E40B00}" type="datetime1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2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6B96A-67BF-4701-9687-A0C51E61088E}" type="datetime1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F54DFE-54AB-4FC0-8E26-31C11F2C8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Revue de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Chrono’Luge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64123" y="6330232"/>
            <a:ext cx="210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Boulenger Thomas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2" y="190767"/>
            <a:ext cx="1665593" cy="132013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96" y="527460"/>
            <a:ext cx="2271706" cy="6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510974" y="2624019"/>
            <a:ext cx="8596668" cy="160996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Analyse </a:t>
            </a:r>
            <a:r>
              <a:rPr lang="fr-FR" dirty="0" smtClean="0"/>
              <a:t>détaillée </a:t>
            </a:r>
            <a:r>
              <a:rPr lang="fr-FR" dirty="0" smtClean="0"/>
              <a:t>du </a:t>
            </a:r>
            <a:r>
              <a:rPr lang="fr-FR" dirty="0" smtClean="0"/>
              <a:t>système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Chronométrer le temps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99" y="0"/>
            <a:ext cx="6290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35" y="2287480"/>
            <a:ext cx="2669548" cy="1778494"/>
          </a:xfrm>
        </p:spPr>
        <p:txBody>
          <a:bodyPr/>
          <a:lstStyle/>
          <a:p>
            <a:pPr algn="ctr"/>
            <a:r>
              <a:rPr lang="fr-FR" dirty="0" smtClean="0"/>
              <a:t>Maquette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Classement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14" y="609600"/>
            <a:ext cx="7418035" cy="587390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5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02975" y="2355361"/>
            <a:ext cx="8596668" cy="21472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Analyse </a:t>
            </a:r>
            <a:r>
              <a:rPr lang="fr-FR" dirty="0" smtClean="0"/>
              <a:t>détaillée </a:t>
            </a:r>
            <a:r>
              <a:rPr lang="fr-FR" dirty="0" smtClean="0"/>
              <a:t>du système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Visualiser le </a:t>
            </a:r>
            <a:r>
              <a:rPr lang="fr-FR" dirty="0" smtClean="0"/>
              <a:t>temps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/>
              <a:t>et vitesse sur mobile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12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33" y="0"/>
            <a:ext cx="4741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9780" y="2306885"/>
            <a:ext cx="2536383" cy="232891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Maquette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Application mobile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13</a:t>
            </a:fld>
            <a:endParaRPr lang="fr-FR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44" y="84680"/>
            <a:ext cx="8391161" cy="6773320"/>
          </a:xfrm>
        </p:spPr>
      </p:pic>
    </p:spTree>
    <p:extLst>
      <p:ext uri="{BB962C8B-B14F-4D97-AF65-F5344CB8AC3E}">
        <p14:creationId xmlns:p14="http://schemas.microsoft.com/office/powerpoint/2010/main" val="39706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18605" y="2626948"/>
            <a:ext cx="8596668" cy="160410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Analyse </a:t>
            </a:r>
            <a:r>
              <a:rPr lang="fr-FR" dirty="0" smtClean="0"/>
              <a:t>détaillée </a:t>
            </a:r>
            <a:r>
              <a:rPr lang="fr-FR" dirty="0" smtClean="0"/>
              <a:t>du </a:t>
            </a:r>
            <a:r>
              <a:rPr lang="fr-FR" dirty="0" smtClean="0"/>
              <a:t>système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Paramétrer le système 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14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21" y="0"/>
            <a:ext cx="4661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1748" y="405413"/>
            <a:ext cx="6682254" cy="855216"/>
          </a:xfrm>
        </p:spPr>
        <p:txBody>
          <a:bodyPr/>
          <a:lstStyle/>
          <a:p>
            <a:pPr algn="ctr"/>
            <a:r>
              <a:rPr lang="fr-FR" dirty="0" smtClean="0"/>
              <a:t>Maquette – Gestion du système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15</a:t>
            </a:fld>
            <a:endParaRPr lang="fr-FR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912"/>
            <a:ext cx="12191858" cy="4539450"/>
          </a:xfrm>
        </p:spPr>
      </p:pic>
    </p:spTree>
    <p:extLst>
      <p:ext uri="{BB962C8B-B14F-4D97-AF65-F5344CB8AC3E}">
        <p14:creationId xmlns:p14="http://schemas.microsoft.com/office/powerpoint/2010/main" val="39861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39261"/>
            <a:ext cx="8596668" cy="719015"/>
          </a:xfrm>
        </p:spPr>
        <p:txBody>
          <a:bodyPr/>
          <a:lstStyle/>
          <a:p>
            <a:pPr algn="ctr"/>
            <a:r>
              <a:rPr lang="fr-FR" dirty="0" smtClean="0"/>
              <a:t>Protocole de communication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94271"/>
            <a:ext cx="10058400" cy="191109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Avancement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34127"/>
            <a:ext cx="8596668" cy="3842890"/>
          </a:xfrm>
        </p:spPr>
        <p:txBody>
          <a:bodyPr/>
          <a:lstStyle/>
          <a:p>
            <a:r>
              <a:rPr lang="fr-FR" dirty="0" smtClean="0"/>
              <a:t>Mise en place des capteur infrarouges + Chrono     </a:t>
            </a:r>
          </a:p>
          <a:p>
            <a:endParaRPr lang="fr-FR" dirty="0"/>
          </a:p>
          <a:p>
            <a:r>
              <a:rPr lang="fr-FR" dirty="0" smtClean="0"/>
              <a:t>Etablissement d’une connexion en LoRa</a:t>
            </a:r>
          </a:p>
          <a:p>
            <a:endParaRPr lang="fr-FR" dirty="0"/>
          </a:p>
          <a:p>
            <a:r>
              <a:rPr lang="fr-FR" dirty="0" smtClean="0"/>
              <a:t>Mise en place du capteur RFID</a:t>
            </a:r>
          </a:p>
          <a:p>
            <a:endParaRPr lang="fr-FR" dirty="0"/>
          </a:p>
          <a:p>
            <a:r>
              <a:rPr lang="fr-FR" dirty="0" smtClean="0"/>
              <a:t>Application du protocole mis en place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55" y="1930400"/>
            <a:ext cx="452021" cy="4520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21" y="2757502"/>
            <a:ext cx="452021" cy="45202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69" y="3588457"/>
            <a:ext cx="452021" cy="45202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52" y="4374579"/>
            <a:ext cx="447669" cy="44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9149" y="2899509"/>
            <a:ext cx="6934851" cy="828430"/>
          </a:xfrm>
        </p:spPr>
        <p:txBody>
          <a:bodyPr>
            <a:noAutofit/>
          </a:bodyPr>
          <a:lstStyle/>
          <a:p>
            <a:pPr algn="ctr"/>
            <a:r>
              <a:rPr lang="fr-FR" sz="4800" dirty="0" smtClean="0"/>
              <a:t>Conclusion</a:t>
            </a:r>
            <a:endParaRPr lang="fr-FR" sz="4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18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68923"/>
            <a:ext cx="8596668" cy="640862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85930" y="1612083"/>
            <a:ext cx="7179476" cy="4429279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du </a:t>
            </a:r>
            <a:r>
              <a:rPr lang="fr-FR" dirty="0" smtClean="0"/>
              <a:t>projet</a:t>
            </a:r>
          </a:p>
          <a:p>
            <a:pPr lvl="1"/>
            <a:r>
              <a:rPr lang="fr-FR" dirty="0" smtClean="0"/>
              <a:t>Description du système</a:t>
            </a:r>
          </a:p>
          <a:p>
            <a:pPr lvl="1"/>
            <a:r>
              <a:rPr lang="fr-FR" dirty="0" smtClean="0"/>
              <a:t>Composition du système</a:t>
            </a:r>
          </a:p>
          <a:p>
            <a:pPr lvl="1"/>
            <a:r>
              <a:rPr lang="fr-FR" dirty="0" smtClean="0"/>
              <a:t>Synoptique du projet</a:t>
            </a:r>
          </a:p>
          <a:p>
            <a:pPr lvl="1"/>
            <a:r>
              <a:rPr lang="fr-FR" dirty="0" smtClean="0"/>
              <a:t>Répartition des taches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Analyse du </a:t>
            </a:r>
            <a:r>
              <a:rPr lang="fr-FR" dirty="0" smtClean="0"/>
              <a:t>système</a:t>
            </a:r>
          </a:p>
          <a:p>
            <a:pPr lvl="1"/>
            <a:r>
              <a:rPr lang="fr-FR" dirty="0" smtClean="0"/>
              <a:t>Le système d’un point de vue utilisateur</a:t>
            </a:r>
          </a:p>
          <a:p>
            <a:pPr lvl="1"/>
            <a:r>
              <a:rPr lang="fr-FR" dirty="0" smtClean="0"/>
              <a:t>Contraintes et exigences du système</a:t>
            </a:r>
          </a:p>
          <a:p>
            <a:pPr lvl="1"/>
            <a:r>
              <a:rPr lang="fr-FR" dirty="0" smtClean="0"/>
              <a:t>Analyse détaillée du système</a:t>
            </a:r>
          </a:p>
          <a:p>
            <a:pPr lvl="1"/>
            <a:r>
              <a:rPr lang="fr-FR" dirty="0" smtClean="0"/>
              <a:t>Maquettes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63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Description du 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L’entreprise </a:t>
            </a:r>
            <a:r>
              <a:rPr lang="fr-FR" dirty="0">
                <a:solidFill>
                  <a:schemeClr val="accent2"/>
                </a:solidFill>
              </a:rPr>
              <a:t>CLECY GLISS </a:t>
            </a:r>
            <a:r>
              <a:rPr lang="fr-FR" dirty="0"/>
              <a:t>propose à ses clients de s’amuser en dévalant une piste de luge monorail. Il propose </a:t>
            </a:r>
            <a:r>
              <a:rPr lang="fr-FR" dirty="0">
                <a:solidFill>
                  <a:schemeClr val="accent2"/>
                </a:solidFill>
              </a:rPr>
              <a:t>un circuit de 650m </a:t>
            </a:r>
            <a:r>
              <a:rPr lang="fr-FR" dirty="0"/>
              <a:t>qui est unique dans le Nord de la France. Pour augmenter l’amusement des clients, l’entreprise souhaite offrir à ses clients </a:t>
            </a:r>
            <a:r>
              <a:rPr lang="fr-FR" dirty="0">
                <a:solidFill>
                  <a:schemeClr val="accent2"/>
                </a:solidFill>
              </a:rPr>
              <a:t>un challenge de vitesse, en chronométrant la descente.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C’est pourquoi, l’entreprise souhaiterait disposer </a:t>
            </a:r>
            <a:r>
              <a:rPr lang="fr-FR" dirty="0">
                <a:solidFill>
                  <a:schemeClr val="accent2"/>
                </a:solidFill>
              </a:rPr>
              <a:t>d’un système de chronométrage </a:t>
            </a:r>
            <a:r>
              <a:rPr lang="fr-FR" dirty="0"/>
              <a:t>permettant la </a:t>
            </a:r>
            <a:r>
              <a:rPr lang="fr-FR" dirty="0">
                <a:solidFill>
                  <a:schemeClr val="accent2"/>
                </a:solidFill>
              </a:rPr>
              <a:t>mesure du temps de la descente </a:t>
            </a:r>
            <a:r>
              <a:rPr lang="fr-FR" dirty="0"/>
              <a:t>et donc de la </a:t>
            </a:r>
            <a:r>
              <a:rPr lang="fr-FR" dirty="0">
                <a:solidFill>
                  <a:schemeClr val="accent2"/>
                </a:solidFill>
              </a:rPr>
              <a:t>vitesse moyenne</a:t>
            </a:r>
            <a:r>
              <a:rPr lang="fr-FR" dirty="0"/>
              <a:t>, l’affichage en fin de course des </a:t>
            </a:r>
            <a:r>
              <a:rPr lang="fr-FR" dirty="0">
                <a:solidFill>
                  <a:schemeClr val="accent2"/>
                </a:solidFill>
              </a:rPr>
              <a:t>résultats et l’historisation des mesures</a:t>
            </a:r>
            <a:r>
              <a:rPr lang="fr-FR" dirty="0"/>
              <a:t>. Cela permettra de faire des challenges quotidiens et mensuels. Cela incitera également les clients à retenter leur chance dans un esprit de compétition et pourrait ainsi augmenter la fréquentation du site.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3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Composition du 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5996" y="2160589"/>
            <a:ext cx="8099343" cy="3880773"/>
          </a:xfrm>
        </p:spPr>
        <p:txBody>
          <a:bodyPr/>
          <a:lstStyle/>
          <a:p>
            <a:r>
              <a:rPr lang="fr-FR" b="1" cap="small" dirty="0"/>
              <a:t>Le Chrono’Luge sera équipé de plusieurs matériels :</a:t>
            </a:r>
            <a:endParaRPr lang="fr-FR" dirty="0"/>
          </a:p>
          <a:p>
            <a:pPr lvl="0"/>
            <a:r>
              <a:rPr lang="fr-FR" dirty="0"/>
              <a:t>1 serveur pour la gestion du </a:t>
            </a:r>
            <a:r>
              <a:rPr lang="fr-FR" dirty="0" smtClean="0"/>
              <a:t>système</a:t>
            </a:r>
          </a:p>
          <a:p>
            <a:pPr lvl="0"/>
            <a:r>
              <a:rPr lang="fr-FR" dirty="0" smtClean="0"/>
              <a:t>Plusieurs </a:t>
            </a:r>
            <a:r>
              <a:rPr lang="fr-FR" dirty="0"/>
              <a:t>équipements dans le système : </a:t>
            </a:r>
          </a:p>
          <a:p>
            <a:pPr lvl="1"/>
            <a:r>
              <a:rPr lang="fr-FR" dirty="0"/>
              <a:t>1 lecteur RFID</a:t>
            </a:r>
          </a:p>
          <a:p>
            <a:pPr lvl="1"/>
            <a:r>
              <a:rPr lang="fr-FR" dirty="0"/>
              <a:t>2 capteurs de </a:t>
            </a:r>
            <a:r>
              <a:rPr lang="fr-FR" dirty="0" smtClean="0"/>
              <a:t>course </a:t>
            </a:r>
            <a:endParaRPr lang="fr-FR" dirty="0" smtClean="0"/>
          </a:p>
          <a:p>
            <a:pPr lvl="1"/>
            <a:r>
              <a:rPr lang="fr-FR" dirty="0" smtClean="0"/>
              <a:t>3 </a:t>
            </a:r>
            <a:r>
              <a:rPr lang="fr-FR" dirty="0"/>
              <a:t>modules de </a:t>
            </a:r>
            <a:r>
              <a:rPr lang="fr-FR" dirty="0" smtClean="0"/>
              <a:t>communication ( </a:t>
            </a:r>
            <a:r>
              <a:rPr lang="fr-FR" dirty="0" smtClean="0">
                <a:solidFill>
                  <a:schemeClr val="accent2"/>
                </a:solidFill>
              </a:rPr>
              <a:t>LoRa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accent2"/>
                </a:solidFill>
              </a:rPr>
              <a:t>Wifi</a:t>
            </a:r>
            <a:r>
              <a:rPr lang="fr-FR" dirty="0" smtClean="0"/>
              <a:t> )</a:t>
            </a:r>
            <a:endParaRPr lang="fr-FR" dirty="0"/>
          </a:p>
          <a:p>
            <a:pPr lvl="1"/>
            <a:r>
              <a:rPr lang="fr-FR" dirty="0"/>
              <a:t>1 afficheur </a:t>
            </a:r>
            <a:r>
              <a:rPr lang="fr-FR" dirty="0" smtClean="0"/>
              <a:t>LED ( </a:t>
            </a:r>
            <a:r>
              <a:rPr lang="fr-FR" dirty="0" smtClean="0">
                <a:solidFill>
                  <a:schemeClr val="accent2"/>
                </a:solidFill>
              </a:rPr>
              <a:t>Affichage des résultats </a:t>
            </a:r>
            <a:r>
              <a:rPr lang="fr-FR" dirty="0" smtClean="0"/>
              <a:t>en </a:t>
            </a:r>
            <a:r>
              <a:rPr lang="fr-FR" dirty="0" smtClean="0"/>
              <a:t>bas de piste 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/>
              <a:t>1 afficheur </a:t>
            </a:r>
            <a:r>
              <a:rPr lang="fr-FR" dirty="0" smtClean="0"/>
              <a:t>tactile ( </a:t>
            </a:r>
            <a:r>
              <a:rPr lang="fr-FR" dirty="0" smtClean="0">
                <a:solidFill>
                  <a:schemeClr val="accent2"/>
                </a:solidFill>
              </a:rPr>
              <a:t>Affichage du classement 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/>
              <a:t>2 cartes </a:t>
            </a:r>
            <a:r>
              <a:rPr lang="fr-FR" dirty="0" smtClean="0"/>
              <a:t>électroniques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45477"/>
            <a:ext cx="8596668" cy="797169"/>
          </a:xfrm>
        </p:spPr>
        <p:txBody>
          <a:bodyPr/>
          <a:lstStyle/>
          <a:p>
            <a:pPr algn="ctr"/>
            <a:r>
              <a:rPr lang="fr-FR" dirty="0" smtClean="0"/>
              <a:t>Synoptique du projet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" t="1158" r="2222" b="1768"/>
          <a:stretch/>
        </p:blipFill>
        <p:spPr>
          <a:xfrm>
            <a:off x="1118776" y="1469831"/>
            <a:ext cx="7713784" cy="50321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2" y="2164861"/>
            <a:ext cx="7453549" cy="443845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52882" y="460321"/>
            <a:ext cx="8596668" cy="1320800"/>
          </a:xfrm>
        </p:spPr>
        <p:txBody>
          <a:bodyPr/>
          <a:lstStyle/>
          <a:p>
            <a:pPr algn="ctr"/>
            <a:r>
              <a:rPr lang="fr-FR" dirty="0" smtClean="0"/>
              <a:t>Répartitions des taches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31730"/>
              </p:ext>
            </p:extLst>
          </p:nvPr>
        </p:nvGraphicFramePr>
        <p:xfrm>
          <a:off x="5851947" y="1397381"/>
          <a:ext cx="5754370" cy="1066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7700"/>
                <a:gridCol w="1918335"/>
                <a:gridCol w="191833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NOM - Prénom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Spécialité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Tâche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BOULENGER Thomas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EC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SS1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FONTENAY Clément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EC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SS2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DOULAY Nicolas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SS3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MALONGA Florentin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SS4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GONCALVES Hugo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SS5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3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89169"/>
            <a:ext cx="8596668" cy="1320800"/>
          </a:xfrm>
        </p:spPr>
        <p:txBody>
          <a:bodyPr/>
          <a:lstStyle/>
          <a:p>
            <a:pPr algn="ctr"/>
            <a:r>
              <a:rPr lang="fr-FR" dirty="0" smtClean="0"/>
              <a:t>Analyse du système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7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9" y="2294862"/>
            <a:ext cx="6498777" cy="4111625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095328" y="1371532"/>
            <a:ext cx="7760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Afin de visualiser les différentes </a:t>
            </a:r>
            <a:r>
              <a:rPr lang="fr-FR" dirty="0">
                <a:solidFill>
                  <a:schemeClr val="accent2"/>
                </a:solidFill>
              </a:rPr>
              <a:t>fonctionnalités</a:t>
            </a:r>
            <a:r>
              <a:rPr lang="fr-FR" dirty="0"/>
              <a:t> du système d’un </a:t>
            </a:r>
            <a:r>
              <a:rPr lang="fr-FR" dirty="0">
                <a:solidFill>
                  <a:schemeClr val="accent2"/>
                </a:solidFill>
              </a:rPr>
              <a:t>point de vue utilisateur</a:t>
            </a:r>
            <a:r>
              <a:rPr lang="fr-FR" dirty="0"/>
              <a:t> nous avons élaboré un </a:t>
            </a:r>
            <a:r>
              <a:rPr lang="fr-FR" dirty="0">
                <a:solidFill>
                  <a:schemeClr val="accent2"/>
                </a:solidFill>
              </a:rPr>
              <a:t>Diagramme de cas d’utilisation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71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" y="1872899"/>
            <a:ext cx="7948156" cy="493050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8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77334" y="28916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mtClean="0"/>
              <a:t>Analyse du système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095328" y="1066800"/>
            <a:ext cx="776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Afin </a:t>
            </a:r>
            <a:r>
              <a:rPr lang="fr-FR" dirty="0"/>
              <a:t>de visualiser les </a:t>
            </a:r>
            <a:r>
              <a:rPr lang="fr-FR" dirty="0" smtClean="0">
                <a:solidFill>
                  <a:schemeClr val="accent2"/>
                </a:solidFill>
              </a:rPr>
              <a:t>contraintes</a:t>
            </a:r>
            <a:r>
              <a:rPr lang="fr-FR" dirty="0" smtClean="0"/>
              <a:t> et les </a:t>
            </a:r>
            <a:r>
              <a:rPr lang="fr-FR" dirty="0" smtClean="0">
                <a:solidFill>
                  <a:schemeClr val="accent2"/>
                </a:solidFill>
              </a:rPr>
              <a:t>exigences</a:t>
            </a:r>
            <a:r>
              <a:rPr lang="fr-FR" dirty="0" smtClean="0"/>
              <a:t> </a:t>
            </a:r>
            <a:r>
              <a:rPr lang="fr-FR" dirty="0"/>
              <a:t>du projet, nous avons élaboré un </a:t>
            </a:r>
            <a:r>
              <a:rPr lang="fr-FR" dirty="0">
                <a:solidFill>
                  <a:schemeClr val="accent2"/>
                </a:solidFill>
              </a:rPr>
              <a:t>diagramme d’exigence</a:t>
            </a:r>
            <a:r>
              <a:rPr lang="fr-FR" dirty="0"/>
              <a:t>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6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Analyse </a:t>
            </a:r>
            <a:r>
              <a:rPr lang="fr-FR" dirty="0" smtClean="0"/>
              <a:t>détaillée </a:t>
            </a:r>
            <a:r>
              <a:rPr lang="fr-FR" dirty="0" smtClean="0"/>
              <a:t>du système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333803" cy="3880773"/>
          </a:xfrm>
        </p:spPr>
        <p:txBody>
          <a:bodyPr/>
          <a:lstStyle/>
          <a:p>
            <a:r>
              <a:rPr lang="fr-FR" dirty="0"/>
              <a:t>Afin de visualiser les interactions entre les acteurs et le système selon un certain ordre chronologique, nous avons élaboré des diagrammes de séquence pour </a:t>
            </a:r>
            <a:r>
              <a:rPr lang="fr-FR" dirty="0" smtClean="0"/>
              <a:t>les fonctionnalités suivantes :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Chronométrer le temps</a:t>
            </a:r>
          </a:p>
          <a:p>
            <a:r>
              <a:rPr lang="fr-FR" dirty="0" smtClean="0"/>
              <a:t>Visualiser le temps et vitesse sur mobile</a:t>
            </a:r>
          </a:p>
          <a:p>
            <a:r>
              <a:rPr lang="fr-FR" dirty="0" smtClean="0"/>
              <a:t>Paramétrer le système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54DFE-54AB-4FC0-8E26-31C11F2C8923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99" y="5466151"/>
            <a:ext cx="1665593" cy="13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</TotalTime>
  <Words>309</Words>
  <Application>Microsoft Office PowerPoint</Application>
  <PresentationFormat>Grand écran</PresentationFormat>
  <Paragraphs>98</Paragraphs>
  <Slides>18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Facette</vt:lpstr>
      <vt:lpstr>Revue de projet</vt:lpstr>
      <vt:lpstr>Sommaire</vt:lpstr>
      <vt:lpstr>Description du système</vt:lpstr>
      <vt:lpstr>Composition du système</vt:lpstr>
      <vt:lpstr>Synoptique du projet</vt:lpstr>
      <vt:lpstr>Répartitions des taches</vt:lpstr>
      <vt:lpstr>Analyse du système</vt:lpstr>
      <vt:lpstr>Présentation PowerPoint</vt:lpstr>
      <vt:lpstr>Analyse détaillée du système </vt:lpstr>
      <vt:lpstr>Analyse détaillée du système   Chronométrer le temps </vt:lpstr>
      <vt:lpstr>Maquette  Classement</vt:lpstr>
      <vt:lpstr>Analyse détaillée du système   Visualiser le temps  et vitesse sur mobile  </vt:lpstr>
      <vt:lpstr>Maquette  Application mobile</vt:lpstr>
      <vt:lpstr>Analyse détaillée du système   Paramétrer le système   </vt:lpstr>
      <vt:lpstr>Maquette – Gestion du système</vt:lpstr>
      <vt:lpstr>Protocole de communication</vt:lpstr>
      <vt:lpstr>Avancement du projet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n°2</dc:title>
  <dc:creator>Boulanger Thomas</dc:creator>
  <cp:lastModifiedBy>Boulanger Thomas</cp:lastModifiedBy>
  <cp:revision>107</cp:revision>
  <dcterms:created xsi:type="dcterms:W3CDTF">2021-02-15T07:31:25Z</dcterms:created>
  <dcterms:modified xsi:type="dcterms:W3CDTF">2021-02-16T15:35:48Z</dcterms:modified>
</cp:coreProperties>
</file>