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9" r:id="rId3"/>
    <p:sldId id="261" r:id="rId4"/>
    <p:sldId id="283" r:id="rId5"/>
    <p:sldId id="277" r:id="rId6"/>
    <p:sldId id="295" r:id="rId7"/>
    <p:sldId id="297" r:id="rId8"/>
    <p:sldId id="298" r:id="rId9"/>
    <p:sldId id="299" r:id="rId10"/>
    <p:sldId id="300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ind" panose="02000000000000000000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89845-251B-450F-892F-AD4D11AD2FC3}">
  <a:tblStyle styleId="{25D89845-251B-450F-892F-AD4D11AD2F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8B1F90-1BAB-4732-B098-FD1D01DD3F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c3fb360a6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c3fb360a6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464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451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31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2401067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Saxion Campus Tycoon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CDE97-96DB-4B71-BD99-8E52E87A38C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30491" y="397214"/>
            <a:ext cx="3848100" cy="1158875"/>
          </a:xfrm>
        </p:spPr>
        <p:txBody>
          <a:bodyPr/>
          <a:lstStyle/>
          <a:p>
            <a:r>
              <a:rPr lang="nl-NL" dirty="0"/>
              <a:t>Wat moest er af zijn?</a:t>
            </a:r>
            <a:br>
              <a:rPr lang="nl-NL" dirty="0"/>
            </a:b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B3E8E59-9771-48AD-8455-38422370076D}"/>
              </a:ext>
            </a:extLst>
          </p:cNvPr>
          <p:cNvSpPr txBox="1"/>
          <p:nvPr/>
        </p:nvSpPr>
        <p:spPr>
          <a:xfrm>
            <a:off x="1112626" y="1509080"/>
            <a:ext cx="27831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Donner pauze*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nl-NL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Scherm link rechts uitbreiden*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nl-NL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Bewegende </a:t>
            </a:r>
            <a:r>
              <a:rPr lang="nl-NL" dirty="0" err="1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Clouds</a:t>
            </a:r>
            <a:r>
              <a:rPr lang="nl-NL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*</a:t>
            </a:r>
          </a:p>
          <a:p>
            <a:pPr>
              <a:buClr>
                <a:schemeClr val="tx1"/>
              </a:buClr>
            </a:pPr>
            <a:endParaRPr lang="nl-NL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5DA39B5-6534-414A-B035-48BD3E80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41" y="2325663"/>
            <a:ext cx="292633" cy="29873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A4CB5FDE-8A16-404C-A5CC-433F6FCD9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673" y="1926352"/>
            <a:ext cx="292633" cy="29873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56FA87E-177D-4F7D-AC88-CA2E627BD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49" y="1492781"/>
            <a:ext cx="292633" cy="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3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 doelen voor de eerste sprint</a:t>
            </a:r>
            <a:endParaRPr dirty="0"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288023" y="26062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 waren de doelen?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67DA254-461B-4625-89ED-28F41BA5D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88" y="978344"/>
            <a:ext cx="6255536" cy="39707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"/>
          <p:cNvSpPr txBox="1">
            <a:spLocks noGrp="1"/>
          </p:cNvSpPr>
          <p:nvPr>
            <p:ph type="title" idx="4294967295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 is er al gedaan?</a:t>
            </a:r>
            <a:endParaRPr dirty="0"/>
          </a:p>
        </p:txBody>
      </p:sp>
      <p:sp>
        <p:nvSpPr>
          <p:cNvPr id="497" name="Google Shape;497;p4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98" name="Google Shape;498;p42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0" name="Google Shape;500;p42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501" name="Google Shape;501;p4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Hind"/>
                  <a:ea typeface="Hind"/>
                  <a:cs typeface="Hind"/>
                  <a:sym typeface="Hind"/>
                </a:rPr>
                <a:t>1</a:t>
              </a:r>
              <a:endParaRPr sz="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grpSp>
        <p:nvGrpSpPr>
          <p:cNvPr id="503" name="Google Shape;503;p42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504" name="Google Shape;504;p4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Hind"/>
                  <a:ea typeface="Hind"/>
                  <a:cs typeface="Hind"/>
                  <a:sym typeface="Hind"/>
                </a:rPr>
                <a:t>3</a:t>
              </a:r>
              <a:endParaRPr sz="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grpSp>
        <p:nvGrpSpPr>
          <p:cNvPr id="506" name="Google Shape;506;p42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507" name="Google Shape;507;p4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Hind"/>
                  <a:ea typeface="Hind"/>
                  <a:cs typeface="Hind"/>
                  <a:sym typeface="Hind"/>
                </a:rPr>
                <a:t>5</a:t>
              </a:r>
              <a:endParaRPr sz="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grpSp>
        <p:nvGrpSpPr>
          <p:cNvPr id="509" name="Google Shape;509;p42"/>
          <p:cNvGrpSpPr/>
          <p:nvPr/>
        </p:nvGrpSpPr>
        <p:grpSpPr>
          <a:xfrm>
            <a:off x="6880814" y="3881100"/>
            <a:ext cx="473400" cy="473400"/>
            <a:chOff x="6880814" y="3576300"/>
            <a:chExt cx="473400" cy="473400"/>
          </a:xfrm>
        </p:grpSpPr>
        <p:sp>
          <p:nvSpPr>
            <p:cNvPr id="510" name="Google Shape;510;p42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Hind"/>
                  <a:ea typeface="Hind"/>
                  <a:cs typeface="Hind"/>
                  <a:sym typeface="Hind"/>
                </a:rPr>
                <a:t>6</a:t>
              </a:r>
              <a:endParaRPr sz="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grpSp>
        <p:nvGrpSpPr>
          <p:cNvPr id="512" name="Google Shape;512;p42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513" name="Google Shape;513;p4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Hind"/>
                  <a:ea typeface="Hind"/>
                  <a:cs typeface="Hind"/>
                  <a:sym typeface="Hind"/>
                </a:rPr>
                <a:t>4</a:t>
              </a:r>
              <a:endParaRPr sz="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grpSp>
        <p:nvGrpSpPr>
          <p:cNvPr id="515" name="Google Shape;515;p42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516" name="Google Shape;516;p4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517" name="Google Shape;517;p4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Hind"/>
                  <a:ea typeface="Hind"/>
                  <a:cs typeface="Hind"/>
                  <a:sym typeface="Hind"/>
                </a:rPr>
                <a:t>2</a:t>
              </a:r>
              <a:endParaRPr sz="60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endParaRPr>
            </a:p>
          </p:txBody>
        </p:sp>
      </p:grpSp>
      <p:sp>
        <p:nvSpPr>
          <p:cNvPr id="518" name="Google Shape;518;p42"/>
          <p:cNvSpPr txBox="1"/>
          <p:nvPr/>
        </p:nvSpPr>
        <p:spPr>
          <a:xfrm>
            <a:off x="137985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Standaard Frame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900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M</a:t>
            </a:r>
            <a:r>
              <a:rPr lang="en" sz="900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et een game loop</a:t>
            </a:r>
            <a:endParaRPr sz="900"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3407914" y="146089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Het maken van de pixelart</a:t>
            </a:r>
          </a:p>
        </p:txBody>
      </p:sp>
      <p:sp>
        <p:nvSpPr>
          <p:cNvPr id="520" name="Google Shape;520;p42"/>
          <p:cNvSpPr txBox="1"/>
          <p:nvPr/>
        </p:nvSpPr>
        <p:spPr>
          <a:xfrm>
            <a:off x="543601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Monney counter toevoegen</a:t>
            </a:r>
            <a:endParaRPr sz="900"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1" name="Google Shape;521;p42"/>
          <p:cNvSpPr txBox="1"/>
          <p:nvPr/>
        </p:nvSpPr>
        <p:spPr>
          <a:xfrm>
            <a:off x="2398992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Het maken van de eerste buttons</a:t>
            </a:r>
            <a:endParaRPr sz="900"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2" name="Google Shape;522;p42"/>
          <p:cNvSpPr txBox="1"/>
          <p:nvPr/>
        </p:nvSpPr>
        <p:spPr>
          <a:xfrm>
            <a:off x="444625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Interactief settings menu maken</a:t>
            </a:r>
            <a:endParaRPr sz="900"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647433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De economy kloppend maken met gebouw en geld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>
            <a:spLocks noGrp="1"/>
          </p:cNvSpPr>
          <p:nvPr>
            <p:ph type="body" idx="4294967295"/>
          </p:nvPr>
        </p:nvSpPr>
        <p:spPr>
          <a:xfrm>
            <a:off x="341642" y="304630"/>
            <a:ext cx="2447400" cy="7090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1800" b="1" dirty="0">
                <a:solidFill>
                  <a:srgbClr val="6699FF"/>
                </a:solidFill>
              </a:rPr>
              <a:t>Hoe ziet het eruit?</a:t>
            </a:r>
            <a:endParaRPr sz="1800" b="1" dirty="0"/>
          </a:p>
        </p:txBody>
      </p:sp>
      <p:sp>
        <p:nvSpPr>
          <p:cNvPr id="413" name="Google Shape;413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414" name="Google Shape;414;p36"/>
          <p:cNvGrpSpPr/>
          <p:nvPr/>
        </p:nvGrpSpPr>
        <p:grpSpPr>
          <a:xfrm>
            <a:off x="2789042" y="1451163"/>
            <a:ext cx="5482376" cy="3212059"/>
            <a:chOff x="2789042" y="1451163"/>
            <a:chExt cx="5482376" cy="3212059"/>
          </a:xfrm>
        </p:grpSpPr>
        <p:sp>
          <p:nvSpPr>
            <p:cNvPr id="415" name="Google Shape;415;p36"/>
            <p:cNvSpPr/>
            <p:nvPr/>
          </p:nvSpPr>
          <p:spPr>
            <a:xfrm>
              <a:off x="3237377" y="1451163"/>
              <a:ext cx="4584022" cy="3068362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2789042" y="4578694"/>
              <a:ext cx="5482376" cy="8452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2789042" y="4511072"/>
              <a:ext cx="5481531" cy="6762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8" name="Google Shape;418;p36"/>
          <p:cNvSpPr/>
          <p:nvPr/>
        </p:nvSpPr>
        <p:spPr>
          <a:xfrm>
            <a:off x="5123768" y="4511072"/>
            <a:ext cx="802773" cy="42264"/>
          </a:xfrm>
          <a:custGeom>
            <a:avLst/>
            <a:gdLst/>
            <a:ahLst/>
            <a:cxnLst/>
            <a:rect l="l" t="t" r="r" b="b"/>
            <a:pathLst>
              <a:path w="903922" h="47589" extrusionOk="0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89C2869-CBDD-4F2F-93BD-0B2117ED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005" y="1630575"/>
            <a:ext cx="4233096" cy="26664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>
            <a:spLocks noGrp="1"/>
          </p:cNvSpPr>
          <p:nvPr>
            <p:ph type="body" idx="4294967295"/>
          </p:nvPr>
        </p:nvSpPr>
        <p:spPr>
          <a:xfrm>
            <a:off x="341642" y="304630"/>
            <a:ext cx="2447400" cy="7090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1800" b="1" dirty="0">
                <a:solidFill>
                  <a:srgbClr val="6699FF"/>
                </a:solidFill>
              </a:rPr>
              <a:t>Hoe ziet het eruit?</a:t>
            </a:r>
            <a:endParaRPr sz="1800" b="1" dirty="0"/>
          </a:p>
        </p:txBody>
      </p:sp>
      <p:sp>
        <p:nvSpPr>
          <p:cNvPr id="413" name="Google Shape;413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414" name="Google Shape;414;p36"/>
          <p:cNvGrpSpPr/>
          <p:nvPr/>
        </p:nvGrpSpPr>
        <p:grpSpPr>
          <a:xfrm>
            <a:off x="2789042" y="1451163"/>
            <a:ext cx="5482376" cy="3212059"/>
            <a:chOff x="2789042" y="1451163"/>
            <a:chExt cx="5482376" cy="3212059"/>
          </a:xfrm>
        </p:grpSpPr>
        <p:sp>
          <p:nvSpPr>
            <p:cNvPr id="415" name="Google Shape;415;p36"/>
            <p:cNvSpPr/>
            <p:nvPr/>
          </p:nvSpPr>
          <p:spPr>
            <a:xfrm>
              <a:off x="3237377" y="1451163"/>
              <a:ext cx="4584022" cy="3068362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2789042" y="4578694"/>
              <a:ext cx="5482376" cy="8452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2789042" y="4511072"/>
              <a:ext cx="5481531" cy="6762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8" name="Google Shape;418;p36"/>
          <p:cNvSpPr/>
          <p:nvPr/>
        </p:nvSpPr>
        <p:spPr>
          <a:xfrm>
            <a:off x="5123768" y="4511072"/>
            <a:ext cx="802773" cy="42264"/>
          </a:xfrm>
          <a:custGeom>
            <a:avLst/>
            <a:gdLst/>
            <a:ahLst/>
            <a:cxnLst/>
            <a:rect l="l" t="t" r="r" b="b"/>
            <a:pathLst>
              <a:path w="903922" h="47589" extrusionOk="0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138F198-E243-498D-B46E-6CB8E66F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006" y="1643362"/>
            <a:ext cx="4255833" cy="26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9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>
            <a:spLocks noGrp="1"/>
          </p:cNvSpPr>
          <p:nvPr>
            <p:ph type="body" idx="4294967295"/>
          </p:nvPr>
        </p:nvSpPr>
        <p:spPr>
          <a:xfrm>
            <a:off x="341642" y="304630"/>
            <a:ext cx="2447400" cy="7090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1800" b="1" dirty="0">
                <a:solidFill>
                  <a:srgbClr val="6699FF"/>
                </a:solidFill>
              </a:rPr>
              <a:t>Hoe ziet het eruit?</a:t>
            </a:r>
            <a:endParaRPr sz="1800" b="1" dirty="0"/>
          </a:p>
        </p:txBody>
      </p:sp>
      <p:sp>
        <p:nvSpPr>
          <p:cNvPr id="413" name="Google Shape;413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14" name="Google Shape;414;p36"/>
          <p:cNvGrpSpPr/>
          <p:nvPr/>
        </p:nvGrpSpPr>
        <p:grpSpPr>
          <a:xfrm>
            <a:off x="2789042" y="1451163"/>
            <a:ext cx="5482376" cy="3212059"/>
            <a:chOff x="2789042" y="1451163"/>
            <a:chExt cx="5482376" cy="3212059"/>
          </a:xfrm>
        </p:grpSpPr>
        <p:sp>
          <p:nvSpPr>
            <p:cNvPr id="415" name="Google Shape;415;p36"/>
            <p:cNvSpPr/>
            <p:nvPr/>
          </p:nvSpPr>
          <p:spPr>
            <a:xfrm>
              <a:off x="3237377" y="1451163"/>
              <a:ext cx="4584022" cy="3068362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2789042" y="4578694"/>
              <a:ext cx="5482376" cy="8452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2789042" y="4511072"/>
              <a:ext cx="5481531" cy="6762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8" name="Google Shape;418;p36"/>
          <p:cNvSpPr/>
          <p:nvPr/>
        </p:nvSpPr>
        <p:spPr>
          <a:xfrm>
            <a:off x="5123768" y="4511072"/>
            <a:ext cx="802773" cy="42264"/>
          </a:xfrm>
          <a:custGeom>
            <a:avLst/>
            <a:gdLst/>
            <a:ahLst/>
            <a:cxnLst/>
            <a:rect l="l" t="t" r="r" b="b"/>
            <a:pathLst>
              <a:path w="903922" h="47589" extrusionOk="0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138F198-E243-498D-B46E-6CB8E66F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006" y="1643362"/>
            <a:ext cx="4255833" cy="267526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DF5E877D-B3A2-4DB9-A26F-FFD0B9B9D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006" y="1643362"/>
            <a:ext cx="4267200" cy="267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>
            <a:spLocks noGrp="1"/>
          </p:cNvSpPr>
          <p:nvPr>
            <p:ph type="body" idx="4294967295"/>
          </p:nvPr>
        </p:nvSpPr>
        <p:spPr>
          <a:xfrm>
            <a:off x="341642" y="304630"/>
            <a:ext cx="2447400" cy="7090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1800" b="1" dirty="0">
                <a:solidFill>
                  <a:srgbClr val="6699FF"/>
                </a:solidFill>
              </a:rPr>
              <a:t>Hoe ziet het eruit?</a:t>
            </a:r>
            <a:endParaRPr sz="1800" b="1" dirty="0"/>
          </a:p>
        </p:txBody>
      </p:sp>
      <p:sp>
        <p:nvSpPr>
          <p:cNvPr id="413" name="Google Shape;413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414" name="Google Shape;414;p36"/>
          <p:cNvGrpSpPr/>
          <p:nvPr/>
        </p:nvGrpSpPr>
        <p:grpSpPr>
          <a:xfrm>
            <a:off x="2789042" y="1451163"/>
            <a:ext cx="5482376" cy="3212059"/>
            <a:chOff x="2789042" y="1451163"/>
            <a:chExt cx="5482376" cy="3212059"/>
          </a:xfrm>
        </p:grpSpPr>
        <p:sp>
          <p:nvSpPr>
            <p:cNvPr id="415" name="Google Shape;415;p36"/>
            <p:cNvSpPr/>
            <p:nvPr/>
          </p:nvSpPr>
          <p:spPr>
            <a:xfrm>
              <a:off x="3237377" y="1451163"/>
              <a:ext cx="4584022" cy="3068362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2789042" y="4578694"/>
              <a:ext cx="5482376" cy="8452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2789042" y="4511072"/>
              <a:ext cx="5481531" cy="6762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8" name="Google Shape;418;p36"/>
          <p:cNvSpPr/>
          <p:nvPr/>
        </p:nvSpPr>
        <p:spPr>
          <a:xfrm>
            <a:off x="5123768" y="4511072"/>
            <a:ext cx="802773" cy="42264"/>
          </a:xfrm>
          <a:custGeom>
            <a:avLst/>
            <a:gdLst/>
            <a:ahLst/>
            <a:cxnLst/>
            <a:rect l="l" t="t" r="r" b="b"/>
            <a:pathLst>
              <a:path w="903922" h="47589" extrusionOk="0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138F198-E243-498D-B46E-6CB8E66F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006" y="1643362"/>
            <a:ext cx="4255833" cy="267526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DF5E877D-B3A2-4DB9-A26F-FFD0B9B9D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006" y="1643362"/>
            <a:ext cx="4267200" cy="267526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862C32B-8F9F-41DD-B7C9-164F368F0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639" y="1643363"/>
            <a:ext cx="4278567" cy="26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CDE97-96DB-4B71-BD99-8E52E87A38C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30491" y="397214"/>
            <a:ext cx="3848100" cy="1158875"/>
          </a:xfrm>
        </p:spPr>
        <p:txBody>
          <a:bodyPr/>
          <a:lstStyle/>
          <a:p>
            <a:r>
              <a:rPr lang="nl-NL" dirty="0"/>
              <a:t>Wat moest er af zijn?</a:t>
            </a:r>
            <a:br>
              <a:rPr lang="nl-NL" dirty="0"/>
            </a:b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B3E8E59-9771-48AD-8455-38422370076D}"/>
              </a:ext>
            </a:extLst>
          </p:cNvPr>
          <p:cNvSpPr txBox="1"/>
          <p:nvPr/>
        </p:nvSpPr>
        <p:spPr>
          <a:xfrm>
            <a:off x="1112626" y="1509080"/>
            <a:ext cx="374012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Gameloop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nl-NL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Gamestates</a:t>
            </a:r>
            <a:endParaRPr lang="nl-NL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nl-NL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Startscherm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Gamescherm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Menuscherm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nl-NL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Monney</a:t>
            </a:r>
            <a:r>
              <a:rPr lang="nl-NL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 Counter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nl-NL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Economy</a:t>
            </a:r>
            <a:r>
              <a:rPr lang="nl-NL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 (Gebouwen gekoppeld aan geld)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nl-NL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Pixelart</a:t>
            </a:r>
            <a:r>
              <a:rPr lang="nl-NL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 background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Pixelart</a:t>
            </a:r>
            <a:r>
              <a:rPr lang="nl-NL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 Redbuilding (</a:t>
            </a:r>
            <a:r>
              <a:rPr lang="nl-NL" dirty="0" err="1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edith</a:t>
            </a:r>
            <a:r>
              <a:rPr lang="nl-NL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stein</a:t>
            </a:r>
            <a:r>
              <a:rPr lang="nl-NL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Pixelart</a:t>
            </a:r>
            <a:r>
              <a:rPr lang="nl-NL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Yellowbuilding</a:t>
            </a:r>
            <a:r>
              <a:rPr lang="nl-NL" dirty="0">
                <a:solidFill>
                  <a:schemeClr val="tx1"/>
                </a:solidFill>
                <a:latin typeface="Hind" panose="02000000000000000000" pitchFamily="2" charset="0"/>
                <a:cs typeface="Hind" panose="02000000000000000000" pitchFamily="2" charset="0"/>
              </a:rPr>
              <a:t> (hoofdgebouw)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nl-NL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82C5C5C-A07B-417A-A92A-DB4BEAE56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521" y="1509081"/>
            <a:ext cx="244186" cy="24418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8128592-03FA-4FA1-8BEF-D3A9215B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541" y="1951055"/>
            <a:ext cx="243861" cy="24386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3B177E6-2C45-4007-B77F-4C7F01F9C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402" y="2571750"/>
            <a:ext cx="243861" cy="24386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0A87CF26-684C-419A-BB7E-879902E9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758" y="3192445"/>
            <a:ext cx="243861" cy="24386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6558D76-6981-46CC-ACF6-57EA519F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52" y="3658362"/>
            <a:ext cx="243861" cy="24386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E8FEECDA-47AF-468F-96FF-E5429FC14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660" y="4131548"/>
            <a:ext cx="243861" cy="243861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C21A8B04-46AD-4D20-9BE1-27AB01EEDA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61" t="43201" r="51015" b="19856"/>
          <a:stretch/>
        </p:blipFill>
        <p:spPr>
          <a:xfrm>
            <a:off x="4533468" y="4468700"/>
            <a:ext cx="294143" cy="3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06318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Diavoorstelling (16:9)</PresentationFormat>
  <Paragraphs>56</Paragraphs>
  <Slides>10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Hind</vt:lpstr>
      <vt:lpstr>Calibri</vt:lpstr>
      <vt:lpstr>Dumaine</vt:lpstr>
      <vt:lpstr>Saxion Campus Tycoon </vt:lpstr>
      <vt:lpstr> De doelen voor de eerste sprint</vt:lpstr>
      <vt:lpstr>Wat waren de doelen?</vt:lpstr>
      <vt:lpstr>Wat is er al gedaan?</vt:lpstr>
      <vt:lpstr>PowerPoint-presentatie</vt:lpstr>
      <vt:lpstr>PowerPoint-presentatie</vt:lpstr>
      <vt:lpstr>PowerPoint-presentatie</vt:lpstr>
      <vt:lpstr>PowerPoint-presentatie</vt:lpstr>
      <vt:lpstr>Wat moest er af zijn? </vt:lpstr>
      <vt:lpstr>Wat moest er af zijn?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Saxion Campus Tycoon </dc:title>
  <dc:creator>cas dijkmann</dc:creator>
  <cp:lastModifiedBy>Cas Dijkmann</cp:lastModifiedBy>
  <cp:revision>1</cp:revision>
  <dcterms:modified xsi:type="dcterms:W3CDTF">2021-12-10T10:50:44Z</dcterms:modified>
</cp:coreProperties>
</file>