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nl-NL"/>
              <a:t>Klik om stijl te bewerken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nl-NL"/>
              <a:t>Klik om stijl te bewerken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nl-NL"/>
              <a:t>Klik om stijl te bewerken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nl-NL"/>
              <a:t>Klik om stijl te bewerken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6/22/2020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nl-NL"/>
              <a:t>Klik om stijl te bewerken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5125305" y="1488985"/>
            <a:ext cx="6264350" cy="169685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118447" y="4351687"/>
            <a:ext cx="6265588" cy="17040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6/22/2020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nl-NL"/>
              <a:t>Klik om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6/22/2020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nl-NL"/>
              <a:t>Klik om stijl te bewerken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nl-NL"/>
              <a:t>Klik om stijl te bewerken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6/22/2020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6/22/2020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38DB8-53FA-4D6A-A434-60C9DDE47C6D}"/>
              </a:ext>
            </a:extLst>
          </p:cNvPr>
          <p:cNvSpPr>
            <a:spLocks noGrp="1"/>
          </p:cNvSpPr>
          <p:nvPr>
            <p:ph type="ctrTitle"/>
          </p:nvPr>
        </p:nvSpPr>
        <p:spPr/>
        <p:txBody>
          <a:bodyPr/>
          <a:lstStyle/>
          <a:p>
            <a:r>
              <a:rPr lang="nl-NL" dirty="0" err="1"/>
              <a:t>Explore</a:t>
            </a:r>
            <a:r>
              <a:rPr lang="nl-NL" dirty="0"/>
              <a:t> Amsterdam</a:t>
            </a:r>
          </a:p>
        </p:txBody>
      </p:sp>
      <p:sp>
        <p:nvSpPr>
          <p:cNvPr id="3" name="Ondertitel 2">
            <a:extLst>
              <a:ext uri="{FF2B5EF4-FFF2-40B4-BE49-F238E27FC236}">
                <a16:creationId xmlns:a16="http://schemas.microsoft.com/office/drawing/2014/main" id="{0FBF5DF7-0175-4FAA-A5B2-F17F847B7231}"/>
              </a:ext>
            </a:extLst>
          </p:cNvPr>
          <p:cNvSpPr>
            <a:spLocks noGrp="1"/>
          </p:cNvSpPr>
          <p:nvPr>
            <p:ph type="subTitle" idx="1"/>
          </p:nvPr>
        </p:nvSpPr>
        <p:spPr/>
        <p:txBody>
          <a:bodyPr/>
          <a:lstStyle/>
          <a:p>
            <a:r>
              <a:rPr lang="nl-NL" dirty="0"/>
              <a:t>Hugo van der Geest</a:t>
            </a:r>
          </a:p>
        </p:txBody>
      </p:sp>
      <p:pic>
        <p:nvPicPr>
          <p:cNvPr id="5" name="Afbeelding 4" descr="Afbeelding met tekening&#10;&#10;Automatisch gegenereerde beschrijving">
            <a:extLst>
              <a:ext uri="{FF2B5EF4-FFF2-40B4-BE49-F238E27FC236}">
                <a16:creationId xmlns:a16="http://schemas.microsoft.com/office/drawing/2014/main" id="{B955BC36-23F0-49CD-BCD6-C4BC1D0D22CB}"/>
              </a:ext>
            </a:extLst>
          </p:cNvPr>
          <p:cNvPicPr>
            <a:picLocks noChangeAspect="1"/>
          </p:cNvPicPr>
          <p:nvPr/>
        </p:nvPicPr>
        <p:blipFill>
          <a:blip r:embed="rId2"/>
          <a:stretch>
            <a:fillRect/>
          </a:stretch>
        </p:blipFill>
        <p:spPr>
          <a:xfrm>
            <a:off x="209005" y="176384"/>
            <a:ext cx="2790485" cy="1322587"/>
          </a:xfrm>
          <a:prstGeom prst="rect">
            <a:avLst/>
          </a:prstGeom>
        </p:spPr>
      </p:pic>
    </p:spTree>
    <p:extLst>
      <p:ext uri="{BB962C8B-B14F-4D97-AF65-F5344CB8AC3E}">
        <p14:creationId xmlns:p14="http://schemas.microsoft.com/office/powerpoint/2010/main" val="364879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6BF2AC4-8AC8-44BF-B655-F5AC98D8EA9F}"/>
              </a:ext>
            </a:extLst>
          </p:cNvPr>
          <p:cNvSpPr>
            <a:spLocks noGrp="1"/>
          </p:cNvSpPr>
          <p:nvPr>
            <p:ph type="title"/>
          </p:nvPr>
        </p:nvSpPr>
        <p:spPr>
          <a:xfrm>
            <a:off x="817850" y="1352283"/>
            <a:ext cx="5776646" cy="3245474"/>
          </a:xfrm>
        </p:spPr>
        <p:txBody>
          <a:bodyPr>
            <a:normAutofit/>
          </a:bodyPr>
          <a:lstStyle/>
          <a:p>
            <a:br>
              <a:rPr lang="nl-NL" sz="2800" dirty="0"/>
            </a:br>
            <a:r>
              <a:rPr lang="nl-NL" sz="2800" dirty="0"/>
              <a:t>      Dit is een point en klik waar je vanaf je locatie naar Noord, west, zuid</a:t>
            </a:r>
            <a:br>
              <a:rPr lang="nl-NL" sz="2800" dirty="0"/>
            </a:br>
            <a:r>
              <a:rPr lang="nl-NL" sz="2800" dirty="0"/>
              <a:t>      en oost kan kijken, zo krijg je een 3D gevoel. Wij neem je mee door de</a:t>
            </a:r>
            <a:br>
              <a:rPr lang="nl-NL" sz="2800" dirty="0"/>
            </a:br>
            <a:r>
              <a:rPr lang="nl-NL" sz="2800" dirty="0"/>
              <a:t> </a:t>
            </a:r>
          </a:p>
        </p:txBody>
      </p:sp>
      <p:pic>
        <p:nvPicPr>
          <p:cNvPr id="11" name="Afbeelding 10" descr="Afbeelding met gebouw, voorzijde, vasthouden, staand&#10;&#10;Automatisch gegenereerde beschrijving">
            <a:extLst>
              <a:ext uri="{FF2B5EF4-FFF2-40B4-BE49-F238E27FC236}">
                <a16:creationId xmlns:a16="http://schemas.microsoft.com/office/drawing/2014/main" id="{7D7D99CD-7CCC-460F-9161-19EBF416489B}"/>
              </a:ext>
            </a:extLst>
          </p:cNvPr>
          <p:cNvPicPr>
            <a:picLocks noChangeAspect="1"/>
          </p:cNvPicPr>
          <p:nvPr/>
        </p:nvPicPr>
        <p:blipFill>
          <a:blip r:embed="rId2"/>
          <a:stretch>
            <a:fillRect/>
          </a:stretch>
        </p:blipFill>
        <p:spPr>
          <a:xfrm>
            <a:off x="8667984" y="185829"/>
            <a:ext cx="2987551" cy="6486341"/>
          </a:xfrm>
          <a:prstGeom prst="rect">
            <a:avLst/>
          </a:prstGeom>
          <a:scene3d>
            <a:camera prst="perspectiveLeft"/>
            <a:lightRig rig="threePt" dir="t"/>
          </a:scene3d>
          <a:sp3d>
            <a:bevelT prst="angle"/>
          </a:sp3d>
        </p:spPr>
      </p:pic>
      <p:pic>
        <p:nvPicPr>
          <p:cNvPr id="12" name="Afbeelding 11" descr="Afbeelding met tekening&#10;&#10;Automatisch gegenereerde beschrijving">
            <a:extLst>
              <a:ext uri="{FF2B5EF4-FFF2-40B4-BE49-F238E27FC236}">
                <a16:creationId xmlns:a16="http://schemas.microsoft.com/office/drawing/2014/main" id="{137A4F22-4593-4309-86C8-C7460B44668C}"/>
              </a:ext>
            </a:extLst>
          </p:cNvPr>
          <p:cNvPicPr>
            <a:picLocks noChangeAspect="1"/>
          </p:cNvPicPr>
          <p:nvPr/>
        </p:nvPicPr>
        <p:blipFill>
          <a:blip r:embed="rId3"/>
          <a:stretch>
            <a:fillRect/>
          </a:stretch>
        </p:blipFill>
        <p:spPr>
          <a:xfrm>
            <a:off x="209005" y="176384"/>
            <a:ext cx="2790485" cy="1322587"/>
          </a:xfrm>
          <a:prstGeom prst="rect">
            <a:avLst/>
          </a:prstGeom>
        </p:spPr>
      </p:pic>
    </p:spTree>
    <p:extLst>
      <p:ext uri="{BB962C8B-B14F-4D97-AF65-F5344CB8AC3E}">
        <p14:creationId xmlns:p14="http://schemas.microsoft.com/office/powerpoint/2010/main" val="3016206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EBA0C0F-6484-4A8D-A2DF-8EDE4E1FCA6F}"/>
              </a:ext>
            </a:extLst>
          </p:cNvPr>
          <p:cNvSpPr>
            <a:spLocks noGrp="1"/>
          </p:cNvSpPr>
          <p:nvPr>
            <p:ph type="title"/>
          </p:nvPr>
        </p:nvSpPr>
        <p:spPr>
          <a:xfrm>
            <a:off x="885443" y="3583547"/>
            <a:ext cx="5776646" cy="1178032"/>
          </a:xfrm>
        </p:spPr>
        <p:txBody>
          <a:bodyPr>
            <a:noAutofit/>
          </a:bodyPr>
          <a:lstStyle/>
          <a:p>
            <a:r>
              <a:rPr lang="nl-NL" sz="2800" dirty="0"/>
              <a:t> stad en zijn verhalen van het heden en </a:t>
            </a:r>
            <a:r>
              <a:rPr lang="nl-NL" sz="2800" dirty="0" err="1"/>
              <a:t>bezienswaardigeheden</a:t>
            </a:r>
            <a:r>
              <a:rPr lang="nl-NL" sz="2800" dirty="0"/>
              <a:t>. Je krijgt een</a:t>
            </a:r>
            <a:br>
              <a:rPr lang="nl-NL" sz="2800" dirty="0"/>
            </a:br>
            <a:r>
              <a:rPr lang="nl-NL" sz="2800" dirty="0"/>
              <a:t>      verhaal mee waar je iets van leert en ook meteen verdiept word met de</a:t>
            </a:r>
            <a:br>
              <a:rPr lang="nl-NL" sz="2800" dirty="0"/>
            </a:br>
            <a:r>
              <a:rPr lang="nl-NL" sz="2800" dirty="0"/>
              <a:t>      cultuur van Amsterdam.</a:t>
            </a:r>
            <a:br>
              <a:rPr lang="nl-NL" sz="2800" dirty="0"/>
            </a:br>
            <a:endParaRPr lang="nl-NL" sz="2800" dirty="0"/>
          </a:p>
        </p:txBody>
      </p:sp>
      <p:pic>
        <p:nvPicPr>
          <p:cNvPr id="6" name="Afbeelding 5" descr="Afbeelding met buiten, weg, persoon, gebouw&#10;&#10;Automatisch gegenereerde beschrijving">
            <a:extLst>
              <a:ext uri="{FF2B5EF4-FFF2-40B4-BE49-F238E27FC236}">
                <a16:creationId xmlns:a16="http://schemas.microsoft.com/office/drawing/2014/main" id="{FBD9B3E3-6F5F-47CA-ABEF-98B41C373602}"/>
              </a:ext>
            </a:extLst>
          </p:cNvPr>
          <p:cNvPicPr>
            <a:picLocks noChangeAspect="1"/>
          </p:cNvPicPr>
          <p:nvPr/>
        </p:nvPicPr>
        <p:blipFill>
          <a:blip r:embed="rId2"/>
          <a:stretch>
            <a:fillRect/>
          </a:stretch>
        </p:blipFill>
        <p:spPr>
          <a:xfrm>
            <a:off x="8491486" y="290648"/>
            <a:ext cx="2882634" cy="6276703"/>
          </a:xfrm>
          <a:prstGeom prst="rect">
            <a:avLst/>
          </a:prstGeom>
          <a:scene3d>
            <a:camera prst="perspectiveRight"/>
            <a:lightRig rig="threePt" dir="t"/>
          </a:scene3d>
          <a:sp3d>
            <a:bevelT w="165100" prst="coolSlant"/>
          </a:sp3d>
        </p:spPr>
      </p:pic>
      <p:pic>
        <p:nvPicPr>
          <p:cNvPr id="7" name="Afbeelding 6" descr="Afbeelding met tekening&#10;&#10;Automatisch gegenereerde beschrijving">
            <a:extLst>
              <a:ext uri="{FF2B5EF4-FFF2-40B4-BE49-F238E27FC236}">
                <a16:creationId xmlns:a16="http://schemas.microsoft.com/office/drawing/2014/main" id="{628B697E-AE19-4DBB-A118-D5252BE55343}"/>
              </a:ext>
            </a:extLst>
          </p:cNvPr>
          <p:cNvPicPr>
            <a:picLocks noChangeAspect="1"/>
          </p:cNvPicPr>
          <p:nvPr/>
        </p:nvPicPr>
        <p:blipFill>
          <a:blip r:embed="rId3"/>
          <a:stretch>
            <a:fillRect/>
          </a:stretch>
        </p:blipFill>
        <p:spPr>
          <a:xfrm>
            <a:off x="209005" y="176384"/>
            <a:ext cx="2790485" cy="1322587"/>
          </a:xfrm>
          <a:prstGeom prst="rect">
            <a:avLst/>
          </a:prstGeom>
        </p:spPr>
      </p:pic>
    </p:spTree>
    <p:extLst>
      <p:ext uri="{BB962C8B-B14F-4D97-AF65-F5344CB8AC3E}">
        <p14:creationId xmlns:p14="http://schemas.microsoft.com/office/powerpoint/2010/main" val="41989273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4E14EE8-6F23-4C40-8C62-BCA2C0C4BEF7}"/>
              </a:ext>
            </a:extLst>
          </p:cNvPr>
          <p:cNvSpPr>
            <a:spLocks noGrp="1"/>
          </p:cNvSpPr>
          <p:nvPr>
            <p:ph type="title"/>
          </p:nvPr>
        </p:nvSpPr>
        <p:spPr>
          <a:xfrm>
            <a:off x="879544" y="4065169"/>
            <a:ext cx="5776646" cy="1178032"/>
          </a:xfrm>
        </p:spPr>
        <p:txBody>
          <a:bodyPr>
            <a:noAutofit/>
          </a:bodyPr>
          <a:lstStyle/>
          <a:p>
            <a:r>
              <a:rPr lang="nl-NL" sz="2800" dirty="0"/>
              <a:t>Je leert de bezienswaardigheden kennen van het Rijksmuseum tot de Arena. </a:t>
            </a:r>
            <a:br>
              <a:rPr lang="nl-NL" sz="2800" dirty="0"/>
            </a:br>
            <a:r>
              <a:rPr lang="nl-NL" sz="2800" dirty="0"/>
              <a:t> </a:t>
            </a:r>
            <a:br>
              <a:rPr lang="nl-NL" sz="2800" dirty="0"/>
            </a:br>
            <a:r>
              <a:rPr lang="nl-NL" sz="2800" dirty="0"/>
              <a:t>Je leert de cultuur kennen, van koffieshop tot kaasboer </a:t>
            </a:r>
            <a:br>
              <a:rPr lang="nl-NL" sz="2800" dirty="0"/>
            </a:br>
            <a:r>
              <a:rPr lang="nl-NL" sz="2800" dirty="0"/>
              <a:t> </a:t>
            </a:r>
            <a:br>
              <a:rPr lang="nl-NL" sz="2800" dirty="0"/>
            </a:br>
            <a:endParaRPr lang="nl-NL" sz="2800" dirty="0"/>
          </a:p>
        </p:txBody>
      </p:sp>
      <p:pic>
        <p:nvPicPr>
          <p:cNvPr id="6" name="Afbeelding 5" descr="Afbeelding met weg, gebouw, buiten, straat&#10;&#10;Automatisch gegenereerde beschrijving">
            <a:extLst>
              <a:ext uri="{FF2B5EF4-FFF2-40B4-BE49-F238E27FC236}">
                <a16:creationId xmlns:a16="http://schemas.microsoft.com/office/drawing/2014/main" id="{DE6B969D-39D6-4D5D-9CC0-5ED689DF60CC}"/>
              </a:ext>
            </a:extLst>
          </p:cNvPr>
          <p:cNvPicPr>
            <a:picLocks noChangeAspect="1"/>
          </p:cNvPicPr>
          <p:nvPr/>
        </p:nvPicPr>
        <p:blipFill>
          <a:blip r:embed="rId2"/>
          <a:stretch>
            <a:fillRect/>
          </a:stretch>
        </p:blipFill>
        <p:spPr>
          <a:xfrm>
            <a:off x="8413435" y="372291"/>
            <a:ext cx="2899021" cy="6244046"/>
          </a:xfrm>
          <a:prstGeom prst="rect">
            <a:avLst/>
          </a:prstGeom>
          <a:scene3d>
            <a:camera prst="perspectiveContrastingLeftFacing"/>
            <a:lightRig rig="threePt" dir="t"/>
          </a:scene3d>
          <a:sp3d>
            <a:bevelT prst="angle"/>
          </a:sp3d>
        </p:spPr>
      </p:pic>
      <p:pic>
        <p:nvPicPr>
          <p:cNvPr id="7" name="Afbeelding 6" descr="Afbeelding met tekening&#10;&#10;Automatisch gegenereerde beschrijving">
            <a:extLst>
              <a:ext uri="{FF2B5EF4-FFF2-40B4-BE49-F238E27FC236}">
                <a16:creationId xmlns:a16="http://schemas.microsoft.com/office/drawing/2014/main" id="{FA8B804C-F725-4966-8B79-64E946092D9D}"/>
              </a:ext>
            </a:extLst>
          </p:cNvPr>
          <p:cNvPicPr>
            <a:picLocks noChangeAspect="1"/>
          </p:cNvPicPr>
          <p:nvPr/>
        </p:nvPicPr>
        <p:blipFill>
          <a:blip r:embed="rId3"/>
          <a:stretch>
            <a:fillRect/>
          </a:stretch>
        </p:blipFill>
        <p:spPr>
          <a:xfrm>
            <a:off x="209005" y="176384"/>
            <a:ext cx="2790485" cy="1322587"/>
          </a:xfrm>
          <a:prstGeom prst="rect">
            <a:avLst/>
          </a:prstGeom>
        </p:spPr>
      </p:pic>
    </p:spTree>
    <p:extLst>
      <p:ext uri="{BB962C8B-B14F-4D97-AF65-F5344CB8AC3E}">
        <p14:creationId xmlns:p14="http://schemas.microsoft.com/office/powerpoint/2010/main" val="6555386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A363C18C-779B-4A71-958D-2C432038960E}"/>
              </a:ext>
            </a:extLst>
          </p:cNvPr>
          <p:cNvSpPr>
            <a:spLocks noGrp="1"/>
          </p:cNvSpPr>
          <p:nvPr>
            <p:ph type="body" sz="half" idx="2"/>
          </p:nvPr>
        </p:nvSpPr>
        <p:spPr>
          <a:xfrm>
            <a:off x="883432" y="2475148"/>
            <a:ext cx="5776646" cy="1274198"/>
          </a:xfrm>
        </p:spPr>
        <p:txBody>
          <a:bodyPr>
            <a:noAutofit/>
          </a:bodyPr>
          <a:lstStyle/>
          <a:p>
            <a:r>
              <a:rPr lang="nl-NL" sz="2400" dirty="0"/>
              <a:t>Ik ben zeer </a:t>
            </a:r>
            <a:r>
              <a:rPr lang="nl-NL" sz="2400" dirty="0" err="1"/>
              <a:t>excited</a:t>
            </a:r>
            <a:r>
              <a:rPr lang="nl-NL" sz="2400" dirty="0"/>
              <a:t> om te beginnen en ik knal dit project door het dak.  Zeker om dat ik nog niet zo iets ben tegengekomen en het vet zou staan op mijn CV! </a:t>
            </a:r>
          </a:p>
          <a:p>
            <a:endParaRPr lang="nl-NL" sz="2400" dirty="0"/>
          </a:p>
        </p:txBody>
      </p:sp>
      <p:sp>
        <p:nvSpPr>
          <p:cNvPr id="7" name="Rectangle 5">
            <a:extLst>
              <a:ext uri="{FF2B5EF4-FFF2-40B4-BE49-F238E27FC236}">
                <a16:creationId xmlns:a16="http://schemas.microsoft.com/office/drawing/2014/main" id="{E56CE1BD-443D-4343-B311-6B39CFAC7E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pic>
        <p:nvPicPr>
          <p:cNvPr id="9" name="Afbeelding 8">
            <a:extLst>
              <a:ext uri="{FF2B5EF4-FFF2-40B4-BE49-F238E27FC236}">
                <a16:creationId xmlns:a16="http://schemas.microsoft.com/office/drawing/2014/main" id="{8009C7FD-508D-4FD2-825C-F2785A933D0C}"/>
              </a:ext>
            </a:extLst>
          </p:cNvPr>
          <p:cNvPicPr>
            <a:picLocks noChangeAspect="1"/>
          </p:cNvPicPr>
          <p:nvPr/>
        </p:nvPicPr>
        <p:blipFill>
          <a:blip r:embed="rId2"/>
          <a:stretch>
            <a:fillRect/>
          </a:stretch>
        </p:blipFill>
        <p:spPr>
          <a:xfrm>
            <a:off x="8021096" y="306766"/>
            <a:ext cx="2887393" cy="6244467"/>
          </a:xfrm>
          <a:prstGeom prst="rect">
            <a:avLst/>
          </a:prstGeom>
          <a:scene3d>
            <a:camera prst="perspectiveRight"/>
            <a:lightRig rig="threePt" dir="t"/>
          </a:scene3d>
          <a:sp3d>
            <a:bevelT prst="angle"/>
          </a:sp3d>
        </p:spPr>
      </p:pic>
      <p:pic>
        <p:nvPicPr>
          <p:cNvPr id="12" name="Afbeelding 11" descr="Afbeelding met tekening&#10;&#10;Automatisch gegenereerde beschrijving">
            <a:extLst>
              <a:ext uri="{FF2B5EF4-FFF2-40B4-BE49-F238E27FC236}">
                <a16:creationId xmlns:a16="http://schemas.microsoft.com/office/drawing/2014/main" id="{B57DB4B0-AEC0-4316-AFAC-A1251BFB9987}"/>
              </a:ext>
            </a:extLst>
          </p:cNvPr>
          <p:cNvPicPr>
            <a:picLocks noChangeAspect="1"/>
          </p:cNvPicPr>
          <p:nvPr/>
        </p:nvPicPr>
        <p:blipFill>
          <a:blip r:embed="rId3"/>
          <a:stretch>
            <a:fillRect/>
          </a:stretch>
        </p:blipFill>
        <p:spPr>
          <a:xfrm>
            <a:off x="209005" y="176384"/>
            <a:ext cx="2790485" cy="1322587"/>
          </a:xfrm>
          <a:prstGeom prst="rect">
            <a:avLst/>
          </a:prstGeom>
        </p:spPr>
      </p:pic>
    </p:spTree>
    <p:extLst>
      <p:ext uri="{BB962C8B-B14F-4D97-AF65-F5344CB8AC3E}">
        <p14:creationId xmlns:p14="http://schemas.microsoft.com/office/powerpoint/2010/main" val="28675228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028BB-BF3C-465E-8E9D-27ACC94388CF}"/>
              </a:ext>
            </a:extLst>
          </p:cNvPr>
          <p:cNvSpPr>
            <a:spLocks noGrp="1"/>
          </p:cNvSpPr>
          <p:nvPr>
            <p:ph type="ctrTitle"/>
          </p:nvPr>
        </p:nvSpPr>
        <p:spPr/>
        <p:txBody>
          <a:bodyPr/>
          <a:lstStyle/>
          <a:p>
            <a:r>
              <a:rPr lang="nl-NL" dirty="0"/>
              <a:t>The end</a:t>
            </a:r>
          </a:p>
        </p:txBody>
      </p:sp>
      <p:sp>
        <p:nvSpPr>
          <p:cNvPr id="3" name="Ondertitel 2">
            <a:extLst>
              <a:ext uri="{FF2B5EF4-FFF2-40B4-BE49-F238E27FC236}">
                <a16:creationId xmlns:a16="http://schemas.microsoft.com/office/drawing/2014/main" id="{671F614C-CDCA-43B8-A493-F1884DA20376}"/>
              </a:ext>
            </a:extLst>
          </p:cNvPr>
          <p:cNvSpPr>
            <a:spLocks noGrp="1"/>
          </p:cNvSpPr>
          <p:nvPr>
            <p:ph type="subTitle" idx="1"/>
          </p:nvPr>
        </p:nvSpPr>
        <p:spPr/>
        <p:txBody>
          <a:bodyPr/>
          <a:lstStyle/>
          <a:p>
            <a:r>
              <a:rPr lang="nl-NL" dirty="0" err="1"/>
              <a:t>Github</a:t>
            </a:r>
            <a:r>
              <a:rPr lang="nl-NL" dirty="0"/>
              <a:t>: </a:t>
            </a:r>
          </a:p>
          <a:p>
            <a:r>
              <a:rPr lang="nl-NL" dirty="0"/>
              <a:t>https://github.com/HugovanderGeest/Amsterdam</a:t>
            </a:r>
          </a:p>
        </p:txBody>
      </p:sp>
    </p:spTree>
    <p:extLst>
      <p:ext uri="{BB962C8B-B14F-4D97-AF65-F5344CB8AC3E}">
        <p14:creationId xmlns:p14="http://schemas.microsoft.com/office/powerpoint/2010/main" val="260743725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{C91A4211-9104-43F1-97C4-2262926F5815}tf16401371</Template>
  <TotalTime>18</TotalTime>
  <Words>160</Words>
  <Application>Microsoft Office PowerPoint</Application>
  <PresentationFormat>Breedbeeld</PresentationFormat>
  <Paragraphs>9</Paragraphs>
  <Slides>6</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Calibri Light</vt:lpstr>
      <vt:lpstr>Rockwell</vt:lpstr>
      <vt:lpstr>Wingdings</vt:lpstr>
      <vt:lpstr>Atlas</vt:lpstr>
      <vt:lpstr>Explore Amsterdam</vt:lpstr>
      <vt:lpstr>       Dit is een point en klik waar je vanaf je locatie naar Noord, west, zuid       en oost kan kijken, zo krijg je een 3D gevoel. Wij neem je mee door de  </vt:lpstr>
      <vt:lpstr> stad en zijn verhalen van het heden en bezienswaardigeheden. Je krijgt een       verhaal mee waar je iets van leert en ook meteen verdiept word met de       cultuur van Amsterdam. </vt:lpstr>
      <vt:lpstr>Je leert de bezienswaardigheden kennen van het Rijksmuseum tot de Arena.    Je leert de cultuur kennen, van koffieshop tot kaasboer    </vt:lpstr>
      <vt:lpstr>PowerPoint-presentatie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Amsterdam</dc:title>
  <dc:creator>Hugo van der Geest</dc:creator>
  <cp:lastModifiedBy>Hugo van der Geest</cp:lastModifiedBy>
  <cp:revision>3</cp:revision>
  <dcterms:created xsi:type="dcterms:W3CDTF">2020-06-22T19:19:47Z</dcterms:created>
  <dcterms:modified xsi:type="dcterms:W3CDTF">2020-06-22T19:37:56Z</dcterms:modified>
</cp:coreProperties>
</file>