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6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54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3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0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2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F817-8EB0-4242-9ACA-5217B655E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SCRUM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72C988-2B7A-4378-B520-791E40788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 Lau en Hugo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4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79766-27F5-4410-9E7B-8754323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Korte uitleg scrum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D34000-BD47-4FE2-A78B-0B690D7C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Project opdelen in stukjes</a:t>
            </a:r>
          </a:p>
          <a:p>
            <a:r>
              <a:rPr lang="nl-NL" dirty="0"/>
              <a:t>Rollen binnen team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33A747-EBA4-49F9-AC72-315D417C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89" y="2687216"/>
            <a:ext cx="6655610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FAC3FD51-72CA-43E6-B2E9-C6A6F0159D63}"/>
              </a:ext>
            </a:extLst>
          </p:cNvPr>
          <p:cNvSpPr/>
          <p:nvPr/>
        </p:nvSpPr>
        <p:spPr>
          <a:xfrm>
            <a:off x="914400" y="4555222"/>
            <a:ext cx="671119" cy="6711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FA051955-4797-44A5-8BE5-BCB7C1602430}"/>
              </a:ext>
            </a:extLst>
          </p:cNvPr>
          <p:cNvSpPr/>
          <p:nvPr/>
        </p:nvSpPr>
        <p:spPr>
          <a:xfrm>
            <a:off x="1251171" y="3472203"/>
            <a:ext cx="1686188" cy="16861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F56212B7-A6FA-4C1F-9BF0-62DC6E7F1E17}"/>
              </a:ext>
            </a:extLst>
          </p:cNvPr>
          <p:cNvSpPr/>
          <p:nvPr/>
        </p:nvSpPr>
        <p:spPr>
          <a:xfrm>
            <a:off x="1333849" y="4555222"/>
            <a:ext cx="1459685" cy="14596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2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7608F-90A7-47AC-B754-98FDBC64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Rollen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4910A0-EDA1-4DA7-BC26-62559887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Product </a:t>
            </a:r>
            <a:r>
              <a:rPr lang="nl-NL" dirty="0" err="1"/>
              <a:t>owner</a:t>
            </a:r>
            <a:endParaRPr lang="nl-NL" dirty="0"/>
          </a:p>
          <a:p>
            <a:r>
              <a:rPr lang="nl-NL" dirty="0"/>
              <a:t>Scrum master</a:t>
            </a:r>
          </a:p>
          <a:p>
            <a:r>
              <a:rPr lang="nl-NL" dirty="0"/>
              <a:t>Ontwikkelteam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98230-4A31-4A77-8A4E-2B523C93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49" y="1104900"/>
            <a:ext cx="73342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34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AAE9F-BFA0-43C8-8438-F12441BE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 </a:t>
            </a:r>
            <a:r>
              <a:rPr lang="nl-NL" dirty="0" err="1"/>
              <a:t>owner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5729ED-8D45-49A1-9F90-28A170B0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Houdt contact intern en extern</a:t>
            </a:r>
          </a:p>
          <a:p>
            <a:r>
              <a:rPr lang="nl-NL" dirty="0"/>
              <a:t>Bepaald prioriteit</a:t>
            </a:r>
          </a:p>
          <a:p>
            <a:r>
              <a:rPr lang="nl-NL" dirty="0"/>
              <a:t>Hoe het project opgeleverd wordt</a:t>
            </a:r>
            <a:endParaRPr lang="en-US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FC4065D1-1E80-424C-93B6-8ADB41FEFA42}"/>
              </a:ext>
            </a:extLst>
          </p:cNvPr>
          <p:cNvSpPr/>
          <p:nvPr/>
        </p:nvSpPr>
        <p:spPr>
          <a:xfrm>
            <a:off x="10150679" y="5385732"/>
            <a:ext cx="721453" cy="72145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8265383-5E58-4511-89E4-149763249B08}"/>
              </a:ext>
            </a:extLst>
          </p:cNvPr>
          <p:cNvSpPr/>
          <p:nvPr/>
        </p:nvSpPr>
        <p:spPr>
          <a:xfrm>
            <a:off x="9311780" y="1359017"/>
            <a:ext cx="2164359" cy="2164359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AC64991-2C7B-4583-BE1A-8070C3FA0821}"/>
              </a:ext>
            </a:extLst>
          </p:cNvPr>
          <p:cNvSpPr/>
          <p:nvPr/>
        </p:nvSpPr>
        <p:spPr>
          <a:xfrm>
            <a:off x="4144161" y="4278385"/>
            <a:ext cx="1375795" cy="1375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8E9A055-C1C3-4D5D-83C3-8DA2C9AFB4C8}"/>
              </a:ext>
            </a:extLst>
          </p:cNvPr>
          <p:cNvSpPr/>
          <p:nvPr/>
        </p:nvSpPr>
        <p:spPr>
          <a:xfrm>
            <a:off x="5181250" y="5184396"/>
            <a:ext cx="402672" cy="4026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82B0464-8A0F-4723-8787-7CA5BC9696DF}"/>
              </a:ext>
            </a:extLst>
          </p:cNvPr>
          <p:cNvSpPr/>
          <p:nvPr/>
        </p:nvSpPr>
        <p:spPr>
          <a:xfrm>
            <a:off x="4595594" y="5276676"/>
            <a:ext cx="822121" cy="8221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9975"/>
      </p:ext>
    </p:extLst>
  </p:cSld>
  <p:clrMapOvr>
    <a:masterClrMapping/>
  </p:clrMapOvr>
  <p:transition spd="slow">
    <p:randomBar dir="vert"/>
    <p:sndAc>
      <p:stSnd>
        <p:snd r:embed="rId2" name="voltage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65726-6BF9-4C7C-88DE-56319C77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Scrum master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EDC2D-F791-48CE-9443-CFA5F7A1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Ontwikkelteam optimaal te laten presteren</a:t>
            </a:r>
          </a:p>
          <a:p>
            <a:endParaRPr lang="nl-NL" dirty="0"/>
          </a:p>
          <a:p>
            <a:r>
              <a:rPr lang="nl-NL" dirty="0"/>
              <a:t>Op te leiden</a:t>
            </a:r>
          </a:p>
          <a:p>
            <a:r>
              <a:rPr lang="nl-NL" dirty="0"/>
              <a:t>Proces faciliteren</a:t>
            </a:r>
          </a:p>
          <a:p>
            <a:r>
              <a:rPr lang="en-US" dirty="0" err="1"/>
              <a:t>Coachen</a:t>
            </a:r>
            <a:endParaRPr lang="en-US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531952CA-BC98-4077-B4C4-13D1AAE72512}"/>
              </a:ext>
            </a:extLst>
          </p:cNvPr>
          <p:cNvSpPr/>
          <p:nvPr/>
        </p:nvSpPr>
        <p:spPr>
          <a:xfrm>
            <a:off x="8893379" y="5037589"/>
            <a:ext cx="1711354" cy="17113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AA2F143-B512-4298-BF45-521B846B9E73}"/>
              </a:ext>
            </a:extLst>
          </p:cNvPr>
          <p:cNvSpPr/>
          <p:nvPr/>
        </p:nvSpPr>
        <p:spPr>
          <a:xfrm>
            <a:off x="10293292" y="5108895"/>
            <a:ext cx="2608976" cy="260897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7E221193-F947-4BF7-887C-A7976629F9AB}"/>
              </a:ext>
            </a:extLst>
          </p:cNvPr>
          <p:cNvSpPr/>
          <p:nvPr/>
        </p:nvSpPr>
        <p:spPr>
          <a:xfrm>
            <a:off x="9429226" y="3429000"/>
            <a:ext cx="2351015" cy="23510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2" name="whoosh.wav"/>
          </p:stSnd>
        </p:sndAc>
      </p:transition>
    </mc:Choice>
    <mc:Fallback>
      <p:transition spd="slow">
        <p:fade/>
        <p:sndAc>
          <p:stSnd>
            <p:snd r:embed="rId2" name="whoosh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992A3-7367-4B22-9BF2-2E13ECBA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Meetings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304786-FF53-4FCC-9056-9D086C5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988836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Scrum </a:t>
            </a:r>
            <a:r>
              <a:rPr lang="en-US" dirty="0" err="1"/>
              <a:t>heeft</a:t>
            </a:r>
            <a:r>
              <a:rPr lang="en-US" dirty="0"/>
              <a:t> 4 meetings. </a:t>
            </a:r>
          </a:p>
          <a:p>
            <a:pPr marL="0" indent="0">
              <a:buNone/>
            </a:pPr>
            <a:r>
              <a:rPr lang="en-US" dirty="0"/>
              <a:t>1: De sprint planning. </a:t>
            </a:r>
          </a:p>
          <a:p>
            <a:pPr marL="0" indent="0">
              <a:buNone/>
            </a:pPr>
            <a:r>
              <a:rPr lang="en-US" dirty="0"/>
              <a:t>2: De daily scrum </a:t>
            </a:r>
          </a:p>
          <a:p>
            <a:pPr marL="0" indent="0">
              <a:buNone/>
            </a:pPr>
            <a:r>
              <a:rPr lang="en-US" dirty="0"/>
              <a:t>3: Sprint review. </a:t>
            </a:r>
          </a:p>
          <a:p>
            <a:pPr marL="0" indent="0">
              <a:buNone/>
            </a:pPr>
            <a:r>
              <a:rPr lang="en-US" dirty="0"/>
              <a:t>4: Retrospective</a:t>
            </a:r>
          </a:p>
          <a:p>
            <a:endParaRPr lang="nl-NL" dirty="0"/>
          </a:p>
          <a:p>
            <a:r>
              <a:rPr lang="en-US" dirty="0" err="1"/>
              <a:t>Sprintplanning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</a:t>
            </a:r>
            <a:r>
              <a:rPr lang="en-US" dirty="0" err="1"/>
              <a:t>sprintdoel</a:t>
            </a:r>
            <a:endParaRPr lang="en-US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C95635B-124A-41B5-8053-C65C4E96EEB0}"/>
              </a:ext>
            </a:extLst>
          </p:cNvPr>
          <p:cNvSpPr txBox="1">
            <a:spLocks/>
          </p:cNvSpPr>
          <p:nvPr/>
        </p:nvSpPr>
        <p:spPr>
          <a:xfrm>
            <a:off x="5751512" y="609600"/>
            <a:ext cx="5754685" cy="563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De sprint planning: het printteam maakt een doel en het ontwikkelteam maakt een planning om het op tijd te bereiken.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De </a:t>
            </a:r>
            <a:r>
              <a:rPr lang="nl-NL" dirty="0" err="1"/>
              <a:t>daily</a:t>
            </a:r>
            <a:r>
              <a:rPr lang="nl-NL" dirty="0"/>
              <a:t> scrum: word binnen 15 min. een plan gemaakt voor de komende 24 uur.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Sprint review: het ontwikkelteam een presentatie van wat ze met deze sprint hebben afgewerkt aan de stakeholders voor feedback.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Retrospective</a:t>
            </a:r>
            <a:r>
              <a:rPr lang="nl-NL" dirty="0"/>
              <a:t>: bespreekt het ontwikkelteam de samenwerking los van de inhoud en er worden verbeter punten verzameld.</a:t>
            </a:r>
            <a:endParaRPr lang="en-US" dirty="0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95A1BFA0-B236-4D2A-8C2A-DF2A0F018BD3}"/>
              </a:ext>
            </a:extLst>
          </p:cNvPr>
          <p:cNvCxnSpPr>
            <a:cxnSpLocks/>
          </p:cNvCxnSpPr>
          <p:nvPr/>
        </p:nvCxnSpPr>
        <p:spPr>
          <a:xfrm>
            <a:off x="503339" y="6392411"/>
            <a:ext cx="1130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3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CF68E-EF87-48AA-9EF2-D5AE9B6E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Productbacklog &amp; Printbacklog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C3962-C2C6-45E1-871D-F8E58CD0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6163"/>
            <a:ext cx="10131425" cy="4065037"/>
          </a:xfrm>
        </p:spPr>
        <p:txBody>
          <a:bodyPr/>
          <a:lstStyle/>
          <a:p>
            <a:pPr fontAlgn="base"/>
            <a:r>
              <a:rPr lang="nl-NL" dirty="0"/>
              <a:t>Productbacklog: een verzameling van alles wat ingeleverd moet worden.</a:t>
            </a:r>
          </a:p>
          <a:p>
            <a:pPr fontAlgn="base"/>
            <a:r>
              <a:rPr lang="nl-NL" dirty="0"/>
              <a:t>Print </a:t>
            </a:r>
            <a:r>
              <a:rPr lang="nl-NL" dirty="0" err="1"/>
              <a:t>backlog</a:t>
            </a:r>
            <a:r>
              <a:rPr lang="nl-NL" dirty="0"/>
              <a:t>: worden de </a:t>
            </a:r>
            <a:r>
              <a:rPr lang="nl-NL" dirty="0" err="1"/>
              <a:t>userstories</a:t>
            </a:r>
            <a:r>
              <a:rPr lang="nl-NL" dirty="0"/>
              <a:t> en ingeleverd werk samen gebracht in TODO, DOING en DONE.</a:t>
            </a:r>
          </a:p>
          <a:p>
            <a:pPr fontAlgn="base"/>
            <a:endParaRPr lang="nl-NL" dirty="0"/>
          </a:p>
          <a:p>
            <a:pPr fontAlgn="base"/>
            <a:endParaRPr lang="nl-NL" dirty="0"/>
          </a:p>
          <a:p>
            <a:pPr fontAlgn="base"/>
            <a:endParaRPr lang="nl-NL" dirty="0"/>
          </a:p>
          <a:p>
            <a:pPr fontAlgn="base"/>
            <a:endParaRPr lang="nl-NL" dirty="0"/>
          </a:p>
          <a:p>
            <a:pPr fontAlgn="base"/>
            <a:endParaRPr lang="nl-NL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214E2A-986C-4063-AFA5-F13DE7278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21" y="3507222"/>
            <a:ext cx="6189757" cy="274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69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2" name="hammer.wav"/>
          </p:stSnd>
        </p:sndAc>
      </p:transition>
    </mc:Choice>
    <mc:Fallback>
      <p:transition spd="slow">
        <p:random/>
        <p:sndAc>
          <p:stSnd>
            <p:snd r:embed="rId2" name="hammer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A80BB-A1C0-4732-8138-8CFDFEF5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Slot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87DF86-66F7-47FD-B183-A87488BA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/>
              <a:t>Dank u wel voor de aandacht.</a:t>
            </a:r>
            <a:endParaRPr lang="en-US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D2884D3E-9F7C-4DC2-8495-7FA807FDE773}"/>
              </a:ext>
            </a:extLst>
          </p:cNvPr>
          <p:cNvSpPr/>
          <p:nvPr/>
        </p:nvSpPr>
        <p:spPr>
          <a:xfrm>
            <a:off x="9265298" y="1222310"/>
            <a:ext cx="2509935" cy="2509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31163103-CDD0-4D7F-9064-BAEF2F1BC3D8}"/>
              </a:ext>
            </a:extLst>
          </p:cNvPr>
          <p:cNvSpPr/>
          <p:nvPr/>
        </p:nvSpPr>
        <p:spPr>
          <a:xfrm>
            <a:off x="9068499" y="3148522"/>
            <a:ext cx="1300294" cy="13002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DFDE1D4-C251-4C62-8EBC-28E43179224F}"/>
              </a:ext>
            </a:extLst>
          </p:cNvPr>
          <p:cNvSpPr/>
          <p:nvPr/>
        </p:nvSpPr>
        <p:spPr>
          <a:xfrm>
            <a:off x="905069" y="5057192"/>
            <a:ext cx="1978090" cy="19780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65192279-7946-4A5C-A483-BC677ED29EB8}"/>
              </a:ext>
            </a:extLst>
          </p:cNvPr>
          <p:cNvSpPr/>
          <p:nvPr/>
        </p:nvSpPr>
        <p:spPr>
          <a:xfrm>
            <a:off x="-125963" y="5458408"/>
            <a:ext cx="1819470" cy="18194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A4671AC7-BF5A-41CC-90FF-D9516E327CE9}"/>
              </a:ext>
            </a:extLst>
          </p:cNvPr>
          <p:cNvSpPr/>
          <p:nvPr/>
        </p:nvSpPr>
        <p:spPr>
          <a:xfrm>
            <a:off x="306791" y="4599992"/>
            <a:ext cx="1315616" cy="13156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7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195</Words>
  <Application>Microsoft Office PowerPoint</Application>
  <PresentationFormat>Breedbeeld</PresentationFormat>
  <Paragraphs>43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Integraal</vt:lpstr>
      <vt:lpstr>SCRUM</vt:lpstr>
      <vt:lpstr>Korte uitleg scrum</vt:lpstr>
      <vt:lpstr>Rollen</vt:lpstr>
      <vt:lpstr>Product owner</vt:lpstr>
      <vt:lpstr>Scrum master</vt:lpstr>
      <vt:lpstr>Meetings</vt:lpstr>
      <vt:lpstr>Productbacklog &amp; Printbacklog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Lauwy de Hoop</dc:creator>
  <cp:lastModifiedBy>Lauwy de Hoop</cp:lastModifiedBy>
  <cp:revision>7</cp:revision>
  <dcterms:created xsi:type="dcterms:W3CDTF">2020-09-11T09:37:10Z</dcterms:created>
  <dcterms:modified xsi:type="dcterms:W3CDTF">2020-09-11T10:08:56Z</dcterms:modified>
</cp:coreProperties>
</file>