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54710B-B3EF-C2EA-07C0-AFC09FF12F75}" v="2" dt="2025-06-07T17:19:03.247"/>
    <p1510:client id="{C86EEE86-3D0E-381F-60C9-6CB6A4E9E14D}" v="10" dt="2025-06-07T17:24:49.160"/>
    <p1510:client id="{E2934B7E-1D5D-E348-889A-AE9915105B07}" v="589" dt="2025-06-07T17:44:17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03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0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71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1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575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26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87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2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90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4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25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0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4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1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noProof="0" dirty="0"/>
              <a:t>Algoritmos de ordenação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pt-PT" b="1" noProof="0" dirty="0">
                <a:ea typeface="+mn-lt"/>
                <a:cs typeface="+mn-lt"/>
              </a:rPr>
              <a:t>Roses are </a:t>
            </a:r>
            <a:r>
              <a:rPr lang="pt-PT" b="1" noProof="0" dirty="0" err="1">
                <a:ea typeface="+mn-lt"/>
                <a:cs typeface="+mn-lt"/>
              </a:rPr>
              <a:t>red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Violets</a:t>
            </a:r>
            <a:r>
              <a:rPr lang="pt-PT" b="1" noProof="0" dirty="0">
                <a:ea typeface="+mn-lt"/>
                <a:cs typeface="+mn-lt"/>
              </a:rPr>
              <a:t> are </a:t>
            </a:r>
            <a:r>
              <a:rPr lang="pt-PT" b="1" noProof="0" dirty="0" err="1">
                <a:ea typeface="+mn-lt"/>
                <a:cs typeface="+mn-lt"/>
              </a:rPr>
              <a:t>grand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Hugo’s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the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best</a:t>
            </a:r>
            <a:r>
              <a:rPr lang="pt-PT" b="1" noProof="0" dirty="0">
                <a:ea typeface="+mn-lt"/>
                <a:cs typeface="+mn-lt"/>
              </a:rPr>
              <a:t>—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Just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ask</a:t>
            </a:r>
            <a:r>
              <a:rPr lang="pt-PT" b="1" noProof="0" dirty="0">
                <a:ea typeface="+mn-lt"/>
                <a:cs typeface="+mn-lt"/>
              </a:rPr>
              <a:t> Hugo, </a:t>
            </a:r>
            <a:r>
              <a:rPr lang="pt-PT" b="1" noProof="0" dirty="0" err="1">
                <a:ea typeface="+mn-lt"/>
                <a:cs typeface="+mn-lt"/>
              </a:rPr>
              <a:t>he’ll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help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you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understand</a:t>
            </a:r>
            <a:r>
              <a:rPr lang="pt-PT" b="1" noProof="0" dirty="0">
                <a:ea typeface="+mn-lt"/>
                <a:cs typeface="+mn-lt"/>
              </a:rPr>
              <a:t>.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Modest? </a:t>
            </a:r>
            <a:r>
              <a:rPr lang="pt-PT" b="1" noProof="0" dirty="0" err="1">
                <a:ea typeface="+mn-lt"/>
                <a:cs typeface="+mn-lt"/>
              </a:rPr>
              <a:t>Not</a:t>
            </a:r>
            <a:r>
              <a:rPr lang="pt-PT" b="1" noProof="0" dirty="0">
                <a:ea typeface="+mn-lt"/>
                <a:cs typeface="+mn-lt"/>
              </a:rPr>
              <a:t> quite. </a:t>
            </a:r>
            <a:r>
              <a:rPr lang="pt-PT" b="1" noProof="0" dirty="0" err="1">
                <a:ea typeface="+mn-lt"/>
                <a:cs typeface="+mn-lt"/>
              </a:rPr>
              <a:t>Humble</a:t>
            </a:r>
            <a:r>
              <a:rPr lang="pt-PT" b="1" noProof="0" dirty="0">
                <a:ea typeface="+mn-lt"/>
                <a:cs typeface="+mn-lt"/>
              </a:rPr>
              <a:t>? No </a:t>
            </a:r>
            <a:r>
              <a:rPr lang="pt-PT" b="1" noProof="0" dirty="0" err="1">
                <a:ea typeface="+mn-lt"/>
                <a:cs typeface="+mn-lt"/>
              </a:rPr>
              <a:t>way</a:t>
            </a:r>
            <a:r>
              <a:rPr lang="pt-PT" b="1" noProof="0" dirty="0">
                <a:ea typeface="+mn-lt"/>
                <a:cs typeface="+mn-lt"/>
              </a:rPr>
              <a:t>.</a:t>
            </a:r>
            <a:br>
              <a:rPr lang="pt-PT" b="1" noProof="0" dirty="0">
                <a:ea typeface="+mn-lt"/>
                <a:cs typeface="+mn-lt"/>
              </a:rPr>
            </a:b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But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according</a:t>
            </a:r>
            <a:r>
              <a:rPr lang="pt-PT" b="1" noProof="0" dirty="0">
                <a:ea typeface="+mn-lt"/>
                <a:cs typeface="+mn-lt"/>
              </a:rPr>
              <a:t> to Hugo, </a:t>
            </a:r>
            <a:r>
              <a:rPr lang="pt-PT" b="1" noProof="0" dirty="0" err="1">
                <a:ea typeface="+mn-lt"/>
                <a:cs typeface="+mn-lt"/>
              </a:rPr>
              <a:t>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saves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the</a:t>
            </a:r>
            <a:r>
              <a:rPr lang="pt-PT" b="1" noProof="0" dirty="0">
                <a:ea typeface="+mn-lt"/>
                <a:cs typeface="+mn-lt"/>
              </a:rPr>
              <a:t> </a:t>
            </a:r>
            <a:r>
              <a:rPr lang="pt-PT" b="1" noProof="0" dirty="0" err="1">
                <a:ea typeface="+mn-lt"/>
                <a:cs typeface="+mn-lt"/>
              </a:rPr>
              <a:t>day</a:t>
            </a:r>
            <a:r>
              <a:rPr lang="pt-PT" b="1" noProof="0" dirty="0">
                <a:ea typeface="+mn-lt"/>
                <a:cs typeface="+mn-lt"/>
              </a:rPr>
              <a:t>.</a:t>
            </a:r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AC97-A5B4-BE04-98D5-0958A35B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H. </a:t>
            </a:r>
            <a:r>
              <a:rPr lang="pt-PT" noProof="0" dirty="0" err="1"/>
              <a:t>Heap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F8D91-22BD-4E15-0397-64218368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9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2A3D-449B-72AE-A36E-84A86FF84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I. </a:t>
            </a:r>
            <a:r>
              <a:rPr lang="pt-PT" noProof="0" dirty="0" err="1"/>
              <a:t>Timsort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0A411-ABBB-439B-EC23-DFF06C06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893406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9BA97-F0CA-E444-1372-0F51D68E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Resultados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1AAA-2E77-2FF6-1207-B2E676B37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05478-E0E9-8957-B1D0-B02C3705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467" y="-710827"/>
            <a:ext cx="57658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1EF41-82EF-C6A0-A44F-15055142A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936" y="2153412"/>
            <a:ext cx="3275894" cy="4704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0759A-6788-6440-69EB-837E79670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6266" y="2153412"/>
            <a:ext cx="57658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8C4B96-AD2E-F1C0-E56E-69AEA2ACC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601" y="4505706"/>
            <a:ext cx="5765800" cy="516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803C-7AF6-3A3D-A2B2-D01F0FD3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56C3-9276-CCC4-8964-B2F5AE88E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122A26-C2EE-AAD4-2182-86BCBC3E4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762" y="0"/>
            <a:ext cx="5443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06C3-38EF-C0AC-473B-C43686629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Algoritmos de Ordenação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E3478-B6BC-AEB5-59DA-E7E78B5F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8BE2A-B06A-8C30-22D7-E3EEC90A4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03" y="2404533"/>
            <a:ext cx="3321865" cy="4080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F6E68D-117B-A855-0CB2-AC4726A1A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266" y="2464916"/>
            <a:ext cx="4290967" cy="39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778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42CB-69EC-EB9C-826F-C9E29730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A. </a:t>
            </a:r>
            <a:r>
              <a:rPr lang="pt-PT" noProof="0" dirty="0" err="1"/>
              <a:t>Bubble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BD8CC-0933-5EDE-7ED3-6547FF807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noProof="0" dirty="0" err="1"/>
              <a:t>Tlvz</a:t>
            </a:r>
            <a:r>
              <a:rPr lang="pt-PT" noProof="0" dirty="0"/>
              <a:t> para cada </a:t>
            </a:r>
            <a:r>
              <a:rPr lang="pt-PT" noProof="0" dirty="0" err="1"/>
              <a:t>alg</a:t>
            </a:r>
            <a:r>
              <a:rPr lang="pt-PT" noProof="0" dirty="0"/>
              <a:t>:</a:t>
            </a:r>
          </a:p>
          <a:p>
            <a:pPr lvl="1"/>
            <a:r>
              <a:rPr lang="pt-PT" noProof="0" dirty="0"/>
              <a:t>Como funciona por tópicos a explicar em texto </a:t>
            </a:r>
            <a:r>
              <a:rPr lang="pt-PT" noProof="0" dirty="0" err="1"/>
              <a:t>tp</a:t>
            </a:r>
            <a:endParaRPr lang="pt-PT" noProof="0" dirty="0"/>
          </a:p>
          <a:p>
            <a:pPr lvl="1"/>
            <a:r>
              <a:rPr lang="pt-PT" strike="sngStrike" dirty="0" err="1"/>
              <a:t>Pseudocogisos</a:t>
            </a:r>
            <a:r>
              <a:rPr lang="pt-PT" dirty="0"/>
              <a:t> </a:t>
            </a:r>
            <a:r>
              <a:rPr lang="pt-PT" dirty="0" err="1"/>
              <a:t>tlvz</a:t>
            </a:r>
            <a:r>
              <a:rPr lang="pt-PT" dirty="0"/>
              <a:t> são demasiado grandes e técnicos para apresentação</a:t>
            </a:r>
          </a:p>
          <a:p>
            <a:pPr lvl="1"/>
            <a:r>
              <a:rPr lang="pt-PT" noProof="0" dirty="0" err="1"/>
              <a:t>Justificacao</a:t>
            </a:r>
            <a:r>
              <a:rPr lang="pt-PT" noProof="0" dirty="0"/>
              <a:t> da complexidade?</a:t>
            </a:r>
          </a:p>
          <a:p>
            <a:pPr lvl="1"/>
            <a:r>
              <a:rPr lang="pt-PT" dirty="0"/>
              <a:t>Pior melhor e médio caso</a:t>
            </a:r>
          </a:p>
          <a:p>
            <a:pPr lvl="1"/>
            <a:r>
              <a:rPr lang="pt-PT" noProof="0" dirty="0" err="1"/>
              <a:t>Gif</a:t>
            </a:r>
            <a:r>
              <a:rPr lang="pt-PT" noProof="0" dirty="0"/>
              <a:t> a funcionar</a:t>
            </a:r>
          </a:p>
        </p:txBody>
      </p:sp>
    </p:spTree>
    <p:extLst>
      <p:ext uri="{BB962C8B-B14F-4D97-AF65-F5344CB8AC3E}">
        <p14:creationId xmlns:p14="http://schemas.microsoft.com/office/powerpoint/2010/main" val="177331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A7DA-D724-FA93-AE48-EFAC3B07C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B. </a:t>
            </a:r>
            <a:r>
              <a:rPr lang="pt-PT" noProof="0" dirty="0" err="1"/>
              <a:t>Selection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0235-E34B-30BC-BC4C-AE53F57BF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98127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8BC9-B43E-3AD7-99C2-F8072DDA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C. </a:t>
            </a:r>
            <a:r>
              <a:rPr lang="pt-PT" noProof="0" dirty="0" err="1"/>
              <a:t>Insertion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CB22-BD3B-6566-5ABA-B0CD06A35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31852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B086-4972-6F7E-1A9B-BF1C1F3B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D. </a:t>
            </a:r>
            <a:r>
              <a:rPr lang="pt-PT" noProof="0" dirty="0" err="1"/>
              <a:t>Counting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97DC5-0AE1-DDF4-9644-98D0863DF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58184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B4C6-F63A-A520-BBB7-916CDF28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E. </a:t>
            </a:r>
            <a:r>
              <a:rPr lang="pt-PT" noProof="0" dirty="0" err="1"/>
              <a:t>Radix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FB305-04CC-DC59-8597-24A21560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806630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9B9-BC6B-E348-424A-04DE7CB0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F. </a:t>
            </a:r>
            <a:r>
              <a:rPr lang="pt-PT" noProof="0" dirty="0" err="1"/>
              <a:t>Quick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351F2-AD23-C0BE-AB87-6D5D7A675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274857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C2B3-6EE2-E57C-1455-41772F1D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noProof="0" dirty="0"/>
              <a:t>G. </a:t>
            </a:r>
            <a:r>
              <a:rPr lang="pt-PT" noProof="0" dirty="0" err="1"/>
              <a:t>Merge</a:t>
            </a:r>
            <a:r>
              <a:rPr lang="pt-PT" noProof="0" dirty="0"/>
              <a:t> </a:t>
            </a:r>
            <a:r>
              <a:rPr lang="pt-PT" noProof="0" dirty="0" err="1"/>
              <a:t>sort</a:t>
            </a:r>
            <a:endParaRPr lang="pt-P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50B15-D095-C91D-C7FF-E56E18EE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noProof="0" dirty="0"/>
          </a:p>
        </p:txBody>
      </p:sp>
    </p:spTree>
    <p:extLst>
      <p:ext uri="{BB962C8B-B14F-4D97-AF65-F5344CB8AC3E}">
        <p14:creationId xmlns:p14="http://schemas.microsoft.com/office/powerpoint/2010/main" val="128592283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23</TotalTime>
  <Words>127</Words>
  <Application>Microsoft Macintosh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Algoritmos de ordenação</vt:lpstr>
      <vt:lpstr>Algoritmos de Ordenação</vt:lpstr>
      <vt:lpstr>A. Bubble Sort</vt:lpstr>
      <vt:lpstr>B. Selection Sort</vt:lpstr>
      <vt:lpstr>C. Insertion Sort</vt:lpstr>
      <vt:lpstr>D. Counting Sort</vt:lpstr>
      <vt:lpstr>E. Radix Sort</vt:lpstr>
      <vt:lpstr>F. Quick Sort</vt:lpstr>
      <vt:lpstr>G. Merge sort</vt:lpstr>
      <vt:lpstr>H. Heap Sort</vt:lpstr>
      <vt:lpstr>I. Timsort</vt:lpstr>
      <vt:lpstr>Resultados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Hugo Veríssimo</cp:lastModifiedBy>
  <cp:revision>4</cp:revision>
  <dcterms:created xsi:type="dcterms:W3CDTF">2025-06-07T17:18:29Z</dcterms:created>
  <dcterms:modified xsi:type="dcterms:W3CDTF">2025-06-07T17:44:17Z</dcterms:modified>
</cp:coreProperties>
</file>