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6" r:id="rId2"/>
    <p:sldId id="266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4710B-B3EF-C2EA-07C0-AFC09FF12F75}" v="2" dt="2025-06-07T17:19:03.247"/>
    <p1510:client id="{C86EEE86-3D0E-381F-60C9-6CB6A4E9E14D}" v="10" dt="2025-06-07T17:24:49.160"/>
    <p1510:client id="{E2934B7E-1D5D-E348-889A-AE9915105B07}" v="589" dt="2025-06-07T17:44:17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E4753-15DE-0A42-ACA0-40E739C8B0AF}" type="datetimeFigureOut">
              <a:rPr lang="en-PT" smtClean="0"/>
              <a:t>12/06/2025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7C904-1C4B-3E46-A27E-B231E9A9EFB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1223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A21B-8B59-8743-843D-DA927354AAC3}" type="datetime1">
              <a:rPr lang="en-US" smtClean="0"/>
              <a:t>6/12/25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1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F744-C0AC-D048-9B6B-5156902F9E48}" type="datetime1">
              <a:rPr lang="en-US" smtClean="0"/>
              <a:t>6/12/25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6D09-EBF3-0840-BB74-12C237ECEC5A}" type="datetime1">
              <a:rPr lang="en-US" smtClean="0"/>
              <a:t>6/12/25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7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FD0D-DDC2-D445-A209-A5ED2BEB004E}" type="datetime1">
              <a:rPr lang="en-US" smtClean="0"/>
              <a:t>6/12/25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81AF-FB44-784D-A5B1-7819DAFFC48A}" type="datetime1">
              <a:rPr lang="en-US" smtClean="0"/>
              <a:t>6/12/25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1037-395A-7842-BD87-83CBB3F3DC43}" type="datetime1">
              <a:rPr lang="en-US" smtClean="0"/>
              <a:t>6/12/25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B811-2B78-034F-8927-626308000A0B}" type="datetime1">
              <a:rPr lang="en-US" smtClean="0"/>
              <a:t>6/12/25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0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A4F6-532D-2141-887F-64873251E15D}" type="datetime1">
              <a:rPr lang="en-US" smtClean="0"/>
              <a:t>6/12/25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4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D462-CAA0-0544-A689-9E6B371492F2}" type="datetime1">
              <a:rPr lang="en-US" smtClean="0"/>
              <a:t>6/12/25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25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51C-9D92-9F49-8CF8-D46E6E1926E5}" type="datetime1">
              <a:rPr lang="en-US" smtClean="0"/>
              <a:t>6/12/25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0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78F02C-9385-DC46-A346-3BB8A679F1AE}" type="datetime1">
              <a:rPr lang="en-US" smtClean="0"/>
              <a:t>6/12/25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4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E0AD4A7-6941-AA4A-B875-0FF93387DBF9}" type="datetime1">
              <a:rPr lang="en-US" smtClean="0"/>
              <a:t>6/12/25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1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noProof="0" dirty="0"/>
              <a:t>Algoritmos de ordenação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PT" b="1" noProof="0" dirty="0">
                <a:ea typeface="+mn-lt"/>
                <a:cs typeface="+mn-lt"/>
              </a:rPr>
              <a:t>Roses are </a:t>
            </a:r>
            <a:r>
              <a:rPr lang="pt-PT" b="1" noProof="0" dirty="0" err="1">
                <a:ea typeface="+mn-lt"/>
                <a:cs typeface="+mn-lt"/>
              </a:rPr>
              <a:t>red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Violets</a:t>
            </a:r>
            <a:r>
              <a:rPr lang="pt-PT" b="1" noProof="0" dirty="0">
                <a:ea typeface="+mn-lt"/>
                <a:cs typeface="+mn-lt"/>
              </a:rPr>
              <a:t> are </a:t>
            </a:r>
            <a:r>
              <a:rPr lang="pt-PT" b="1" noProof="0" dirty="0" err="1">
                <a:ea typeface="+mn-lt"/>
                <a:cs typeface="+mn-lt"/>
              </a:rPr>
              <a:t>grand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Hugo’s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the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best</a:t>
            </a:r>
            <a:r>
              <a:rPr lang="pt-PT" b="1" noProof="0" dirty="0">
                <a:ea typeface="+mn-lt"/>
                <a:cs typeface="+mn-lt"/>
              </a:rPr>
              <a:t>—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Just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ask</a:t>
            </a:r>
            <a:r>
              <a:rPr lang="pt-PT" b="1" noProof="0" dirty="0">
                <a:ea typeface="+mn-lt"/>
                <a:cs typeface="+mn-lt"/>
              </a:rPr>
              <a:t> Hugo, </a:t>
            </a:r>
            <a:r>
              <a:rPr lang="pt-PT" b="1" noProof="0" dirty="0" err="1">
                <a:ea typeface="+mn-lt"/>
                <a:cs typeface="+mn-lt"/>
              </a:rPr>
              <a:t>he’ll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help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you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understand</a:t>
            </a:r>
            <a:r>
              <a:rPr lang="pt-PT" b="1" noProof="0" dirty="0">
                <a:ea typeface="+mn-lt"/>
                <a:cs typeface="+mn-lt"/>
              </a:rPr>
              <a:t>.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Modest? </a:t>
            </a:r>
            <a:r>
              <a:rPr lang="pt-PT" b="1" noProof="0" dirty="0" err="1">
                <a:ea typeface="+mn-lt"/>
                <a:cs typeface="+mn-lt"/>
              </a:rPr>
              <a:t>Not</a:t>
            </a:r>
            <a:r>
              <a:rPr lang="pt-PT" b="1" noProof="0" dirty="0">
                <a:ea typeface="+mn-lt"/>
                <a:cs typeface="+mn-lt"/>
              </a:rPr>
              <a:t> quite. </a:t>
            </a:r>
            <a:r>
              <a:rPr lang="pt-PT" b="1" noProof="0" dirty="0" err="1">
                <a:ea typeface="+mn-lt"/>
                <a:cs typeface="+mn-lt"/>
              </a:rPr>
              <a:t>Humble</a:t>
            </a:r>
            <a:r>
              <a:rPr lang="pt-PT" b="1" noProof="0" dirty="0">
                <a:ea typeface="+mn-lt"/>
                <a:cs typeface="+mn-lt"/>
              </a:rPr>
              <a:t>? No </a:t>
            </a:r>
            <a:r>
              <a:rPr lang="pt-PT" b="1" noProof="0" dirty="0" err="1">
                <a:ea typeface="+mn-lt"/>
                <a:cs typeface="+mn-lt"/>
              </a:rPr>
              <a:t>way</a:t>
            </a:r>
            <a:r>
              <a:rPr lang="pt-PT" b="1" noProof="0" dirty="0">
                <a:ea typeface="+mn-lt"/>
                <a:cs typeface="+mn-lt"/>
              </a:rPr>
              <a:t>.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But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according</a:t>
            </a:r>
            <a:r>
              <a:rPr lang="pt-PT" b="1" noProof="0" dirty="0">
                <a:ea typeface="+mn-lt"/>
                <a:cs typeface="+mn-lt"/>
              </a:rPr>
              <a:t> to Hugo, </a:t>
            </a:r>
            <a:r>
              <a:rPr lang="pt-PT" b="1" noProof="0" dirty="0" err="1">
                <a:ea typeface="+mn-lt"/>
                <a:cs typeface="+mn-lt"/>
              </a:rPr>
              <a:t>he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saves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the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day</a:t>
            </a:r>
            <a:r>
              <a:rPr lang="pt-PT" b="1" noProof="0" dirty="0">
                <a:ea typeface="+mn-lt"/>
                <a:cs typeface="+mn-lt"/>
              </a:rPr>
              <a:t>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AC97-A5B4-BE04-98D5-0958A35B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H. </a:t>
            </a:r>
            <a:r>
              <a:rPr lang="pt-PT" noProof="0" dirty="0" err="1"/>
              <a:t>Heap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8D91-22BD-4E15-0397-64218368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75D4-02E2-1B78-B3EB-11ADF68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2A3D-449B-72AE-A36E-84A86FF8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I. </a:t>
            </a:r>
            <a:r>
              <a:rPr lang="pt-PT" noProof="0" dirty="0" err="1"/>
              <a:t>Timsort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A411-ABBB-439B-EC23-DFF06C06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04EDE-ECCB-3394-194E-71C6BC23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0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BA97-F0CA-E444-1372-0F51D68E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1AAA-2E77-2FF6-1207-B2E676B3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05478-E0E9-8957-B1D0-B02C3705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67" y="-710827"/>
            <a:ext cx="57658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1EF41-82EF-C6A0-A44F-15055142A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936" y="2153412"/>
            <a:ext cx="3275894" cy="4704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0759A-6788-6440-69EB-837E79670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266" y="2153412"/>
            <a:ext cx="576580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C4B96-AD2E-F1C0-E56E-69AEA2ACC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1" y="4505706"/>
            <a:ext cx="5765800" cy="51689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4BBFEC-0320-2D0C-FAAA-70BC6379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55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803C-7AF6-3A3D-A2B2-D01F0FD3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56C3-9276-CCC4-8964-B2F5AE88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22A26-C2EE-AAD4-2182-86BCBC3E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62" y="0"/>
            <a:ext cx="5443238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60BD6-B634-C8F8-5A98-7FB15DFA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06C3-38EF-C0AC-473B-C4368662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Algoritmos de Ordenação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3478-B6BC-AEB5-59DA-E7E78B5F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8BE2A-B06A-8C30-22D7-E3EEC90A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3" y="2404533"/>
            <a:ext cx="3321865" cy="4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6E68D-117B-A855-0CB2-AC4726A1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66" y="2464916"/>
            <a:ext cx="4290967" cy="39601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212DA-6D5D-18AD-3EC5-EE336D44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7D2B-0671-57B6-E9E4-7B5A4911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8E04-5283-F3FE-3A9F-677CDC6C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36" y="2574544"/>
            <a:ext cx="7729728" cy="3101983"/>
          </a:xfrm>
        </p:spPr>
        <p:txBody>
          <a:bodyPr>
            <a:normAutofit/>
          </a:bodyPr>
          <a:lstStyle/>
          <a:p>
            <a:r>
              <a:rPr lang="en-GB" dirty="0"/>
              <a:t>Algoritmo de </a:t>
            </a:r>
            <a:r>
              <a:rPr lang="en-GB" dirty="0" err="1"/>
              <a:t>ordenação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comparação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Percorre</a:t>
            </a:r>
            <a:r>
              <a:rPr lang="en-GB" dirty="0"/>
              <a:t> </a:t>
            </a:r>
            <a:r>
              <a:rPr lang="en-GB" dirty="0" err="1"/>
              <a:t>repetidamente</a:t>
            </a:r>
            <a:r>
              <a:rPr lang="en-GB" dirty="0"/>
              <a:t> a </a:t>
            </a:r>
            <a:r>
              <a:rPr lang="en-GB" dirty="0" err="1"/>
              <a:t>lista</a:t>
            </a:r>
            <a:endParaRPr lang="en-GB" dirty="0"/>
          </a:p>
          <a:p>
            <a:r>
              <a:rPr lang="en-GB" dirty="0" err="1"/>
              <a:t>Compara</a:t>
            </a:r>
            <a:r>
              <a:rPr lang="en-GB" dirty="0"/>
              <a:t> </a:t>
            </a:r>
            <a:r>
              <a:rPr lang="en-GB" dirty="0" err="1"/>
              <a:t>elementos</a:t>
            </a:r>
            <a:r>
              <a:rPr lang="en-GB" dirty="0"/>
              <a:t> </a:t>
            </a:r>
            <a:r>
              <a:rPr lang="en-GB" dirty="0" err="1"/>
              <a:t>adjacentes</a:t>
            </a:r>
            <a:r>
              <a:rPr lang="en-GB" dirty="0"/>
              <a:t> e </a:t>
            </a:r>
            <a:r>
              <a:rPr lang="en-GB" dirty="0" err="1"/>
              <a:t>troca</a:t>
            </a:r>
            <a:r>
              <a:rPr lang="en-GB" dirty="0"/>
              <a:t> se </a:t>
            </a:r>
            <a:r>
              <a:rPr lang="en-GB" dirty="0" err="1"/>
              <a:t>estiverem</a:t>
            </a:r>
            <a:r>
              <a:rPr lang="en-GB" dirty="0"/>
              <a:t> fora de </a:t>
            </a:r>
            <a:r>
              <a:rPr lang="en-GB" dirty="0" err="1"/>
              <a:t>ordem</a:t>
            </a:r>
            <a:endParaRPr lang="en-GB" dirty="0"/>
          </a:p>
          <a:p>
            <a:r>
              <a:rPr lang="en-GB" dirty="0" err="1"/>
              <a:t>Repete</a:t>
            </a:r>
            <a:r>
              <a:rPr lang="en-GB" dirty="0"/>
              <a:t> o </a:t>
            </a:r>
            <a:r>
              <a:rPr lang="en-GB" dirty="0" err="1"/>
              <a:t>processo</a:t>
            </a:r>
            <a:r>
              <a:rPr lang="en-GB" dirty="0"/>
              <a:t> </a:t>
            </a:r>
            <a:r>
              <a:rPr lang="en-GB" dirty="0" err="1"/>
              <a:t>até</a:t>
            </a:r>
            <a:r>
              <a:rPr lang="en-GB" dirty="0"/>
              <a:t> a </a:t>
            </a:r>
            <a:r>
              <a:rPr lang="en-GB" dirty="0" err="1"/>
              <a:t>lista</a:t>
            </a:r>
            <a:r>
              <a:rPr lang="en-GB" dirty="0"/>
              <a:t> </a:t>
            </a:r>
            <a:r>
              <a:rPr lang="en-GB" dirty="0" err="1"/>
              <a:t>estar</a:t>
            </a:r>
            <a:r>
              <a:rPr lang="en-GB" dirty="0"/>
              <a:t> </a:t>
            </a:r>
            <a:r>
              <a:rPr lang="en-GB" dirty="0" err="1"/>
              <a:t>ordenada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A1026-086C-06D7-7E2D-0980C84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B1F913-06C9-64EB-C496-944B8E03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914" y="2153412"/>
            <a:ext cx="35179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777422-3BBB-3FFB-251A-787FD7B93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48" y="4738853"/>
            <a:ext cx="4662111" cy="13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A7DA-D724-FA93-AE48-EFAC3B07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/>
              <a:t>Selection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0235-E34B-30BC-BC4C-AE53F57B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3B7D-5BCC-37A4-5098-923D1B41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38E210-2DCF-E693-1C55-DECB3242B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042" y="2476127"/>
            <a:ext cx="35179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7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8BC9-B43E-3AD7-99C2-F8072DDA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C. </a:t>
            </a:r>
            <a:r>
              <a:rPr lang="pt-PT" noProof="0" dirty="0" err="1"/>
              <a:t>Insertion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CB22-BD3B-6566-5ABA-B0CD06A3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5F2D-C331-2053-0288-8417629A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B086-4972-6F7E-1A9B-BF1C1F3B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D. </a:t>
            </a:r>
            <a:r>
              <a:rPr lang="pt-PT" noProof="0" dirty="0" err="1"/>
              <a:t>Counting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7DC5-0AE1-DDF4-9644-98D0863DF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A9CD-12C6-3129-350A-DFC7E13F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B4C6-F63A-A520-BBB7-916CDF28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E. </a:t>
            </a:r>
            <a:r>
              <a:rPr lang="pt-PT" noProof="0" dirty="0" err="1"/>
              <a:t>Radix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B305-04CC-DC59-8597-24A2156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43CA1-B671-1806-66C0-075BD6C7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63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59B9-BC6B-E348-424A-04DE7CB0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F. </a:t>
            </a:r>
            <a:r>
              <a:rPr lang="pt-PT" noProof="0" dirty="0" err="1"/>
              <a:t>Quick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51F2-AD23-C0BE-AB87-6D5D7A67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42FC-CDFF-48BA-FCE6-7A7A4E0B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7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C2B3-6EE2-E57C-1455-41772F1D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G. </a:t>
            </a:r>
            <a:r>
              <a:rPr lang="pt-PT" noProof="0" dirty="0" err="1"/>
              <a:t>Merge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0B15-D095-C91D-C7FF-E56E18EE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19CB5-1F3F-AD56-240C-CF2AD988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9228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84</TotalTime>
  <Words>127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Gill Sans MT</vt:lpstr>
      <vt:lpstr>Parcel</vt:lpstr>
      <vt:lpstr>Algoritmos de ordenação</vt:lpstr>
      <vt:lpstr>Algoritmos de Ordenação</vt:lpstr>
      <vt:lpstr>Bubble Sort</vt:lpstr>
      <vt:lpstr>Selection Sort</vt:lpstr>
      <vt:lpstr>C. Insertion Sort</vt:lpstr>
      <vt:lpstr>D. Counting Sort</vt:lpstr>
      <vt:lpstr>E. Radix Sort</vt:lpstr>
      <vt:lpstr>F. Quick Sort</vt:lpstr>
      <vt:lpstr>G. Merge sort</vt:lpstr>
      <vt:lpstr>H. Heap Sort</vt:lpstr>
      <vt:lpstr>I. Timsort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Hugo C. Veríssimo</cp:lastModifiedBy>
  <cp:revision>10</cp:revision>
  <dcterms:created xsi:type="dcterms:W3CDTF">2025-06-07T17:18:29Z</dcterms:created>
  <dcterms:modified xsi:type="dcterms:W3CDTF">2025-06-12T13:07:36Z</dcterms:modified>
</cp:coreProperties>
</file>