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Roboto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11E9AC-E9ED-490C-BDF5-2210435B6E58}">
  <a:tblStyle styleId="{7211E9AC-E9ED-490C-BDF5-2210435B6E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fd4f4bf8b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fd4f4bf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3eef302b4_0_2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3eef302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385ccf69_0_9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5385ccf6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69fd9b23_0_1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69fd9b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eef302b4_0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eef302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7225aad6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7225aa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57dcc8c0a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57dcc8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827d17563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827d175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fd192814c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fd19281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863f3471b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863f34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b="1" sz="63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1284000" y="1829793"/>
            <a:ext cx="6576000" cy="9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284000" y="2869407"/>
            <a:ext cx="6576000" cy="4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7" name="Google Shape;67;p1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4" type="title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8" type="title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4" type="title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5" type="title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2802275" y="3294912"/>
            <a:ext cx="56274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802275" y="1246488"/>
            <a:ext cx="5627400" cy="19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89" name="Google Shape;89;p1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14375" y="514350"/>
            <a:ext cx="7715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3" name="Google Shape;93;p1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8429774" y="514343"/>
            <a:ext cx="397281" cy="428418"/>
            <a:chOff x="1271525" y="4920325"/>
            <a:chExt cx="655039" cy="706378"/>
          </a:xfrm>
        </p:grpSpPr>
        <p:sp>
          <p:nvSpPr>
            <p:cNvPr id="96" name="Google Shape;96;p15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537077" y="3888583"/>
            <a:ext cx="177300" cy="17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>
            <p:ph idx="2" type="pic"/>
          </p:nvPr>
        </p:nvSpPr>
        <p:spPr>
          <a:xfrm>
            <a:off x="101917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5386275" y="1719903"/>
            <a:ext cx="26223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386300" y="2344797"/>
            <a:ext cx="26223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714375" y="1344824"/>
            <a:ext cx="77151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14375" y="514350"/>
            <a:ext cx="77151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3" name="Google Shape;113;p1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9"/>
          <p:cNvSpPr/>
          <p:nvPr>
            <p:ph idx="2" type="pic"/>
          </p:nvPr>
        </p:nvSpPr>
        <p:spPr>
          <a:xfrm>
            <a:off x="529852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714375" y="2065175"/>
            <a:ext cx="29685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14375" y="2742750"/>
            <a:ext cx="29685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7200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title"/>
          </p:nvPr>
        </p:nvSpPr>
        <p:spPr>
          <a:xfrm>
            <a:off x="34038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34038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4" type="title"/>
          </p:nvPr>
        </p:nvSpPr>
        <p:spPr>
          <a:xfrm>
            <a:off x="60876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0"/>
          <p:cNvSpPr txBox="1"/>
          <p:nvPr>
            <p:ph idx="5" type="subTitle"/>
          </p:nvPr>
        </p:nvSpPr>
        <p:spPr>
          <a:xfrm>
            <a:off x="60876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6" type="title"/>
          </p:nvPr>
        </p:nvSpPr>
        <p:spPr>
          <a:xfrm>
            <a:off x="897000" y="514348"/>
            <a:ext cx="7350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9" name="Google Shape;129;p20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/>
          <p:nvPr>
            <p:ph idx="3" type="pic"/>
          </p:nvPr>
        </p:nvSpPr>
        <p:spPr>
          <a:xfrm>
            <a:off x="5093325" y="938701"/>
            <a:ext cx="3336300" cy="326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2" type="title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4" type="title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21"/>
          <p:cNvSpPr txBox="1"/>
          <p:nvPr>
            <p:ph idx="5" type="subTitle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6" type="title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098568" y="188670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2098569" y="218889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2" type="title"/>
          </p:nvPr>
        </p:nvSpPr>
        <p:spPr>
          <a:xfrm>
            <a:off x="5658218" y="188670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22"/>
          <p:cNvSpPr txBox="1"/>
          <p:nvPr>
            <p:ph idx="3" type="subTitle"/>
          </p:nvPr>
        </p:nvSpPr>
        <p:spPr>
          <a:xfrm>
            <a:off x="5658219" y="218889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4" type="title"/>
          </p:nvPr>
        </p:nvSpPr>
        <p:spPr>
          <a:xfrm>
            <a:off x="2098568" y="3176802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2"/>
          <p:cNvSpPr txBox="1"/>
          <p:nvPr>
            <p:ph idx="5" type="subTitle"/>
          </p:nvPr>
        </p:nvSpPr>
        <p:spPr>
          <a:xfrm>
            <a:off x="2098569" y="3509172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6" type="title"/>
          </p:nvPr>
        </p:nvSpPr>
        <p:spPr>
          <a:xfrm>
            <a:off x="5658218" y="3176802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2"/>
          <p:cNvSpPr txBox="1"/>
          <p:nvPr>
            <p:ph idx="7" type="subTitle"/>
          </p:nvPr>
        </p:nvSpPr>
        <p:spPr>
          <a:xfrm>
            <a:off x="5658219" y="3509172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8" type="title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2" type="title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3"/>
          <p:cNvSpPr txBox="1"/>
          <p:nvPr>
            <p:ph idx="3" type="subTitle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4" type="title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3"/>
          <p:cNvSpPr txBox="1"/>
          <p:nvPr>
            <p:ph idx="5" type="subTitle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6" type="title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3"/>
          <p:cNvSpPr txBox="1"/>
          <p:nvPr>
            <p:ph idx="7" type="subTitle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8" type="title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23"/>
          <p:cNvSpPr txBox="1"/>
          <p:nvPr>
            <p:ph idx="9" type="subTitle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3" type="title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23"/>
          <p:cNvSpPr txBox="1"/>
          <p:nvPr>
            <p:ph idx="14" type="subTitle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5" type="title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0" name="Google Shape;170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2" name="Google Shape;172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73" name="Google Shape;173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hasCustomPrompt="1" type="title"/>
          </p:nvPr>
        </p:nvSpPr>
        <p:spPr>
          <a:xfrm>
            <a:off x="714400" y="742950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714377" y="1272477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4"/>
          <p:cNvSpPr txBox="1"/>
          <p:nvPr>
            <p:ph hasCustomPrompt="1" idx="2" type="title"/>
          </p:nvPr>
        </p:nvSpPr>
        <p:spPr>
          <a:xfrm>
            <a:off x="2811136" y="2140048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812664" y="2669552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4"/>
          <p:cNvSpPr txBox="1"/>
          <p:nvPr>
            <p:ph hasCustomPrompt="1" idx="4" type="title"/>
          </p:nvPr>
        </p:nvSpPr>
        <p:spPr>
          <a:xfrm>
            <a:off x="4907936" y="3540725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907925" y="4070248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2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" name="Google Shape;184;p24"/>
          <p:cNvGrpSpPr/>
          <p:nvPr/>
        </p:nvGrpSpPr>
        <p:grpSpPr>
          <a:xfrm flipH="1">
            <a:off x="317099" y="3395218"/>
            <a:ext cx="397281" cy="428418"/>
            <a:chOff x="1271525" y="4920325"/>
            <a:chExt cx="655039" cy="706378"/>
          </a:xfrm>
        </p:grpSpPr>
        <p:sp>
          <p:nvSpPr>
            <p:cNvPr id="185" name="Google Shape;185;p24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ctrTitle"/>
          </p:nvPr>
        </p:nvSpPr>
        <p:spPr>
          <a:xfrm>
            <a:off x="2430000" y="590549"/>
            <a:ext cx="4284000" cy="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2425050" y="1558774"/>
            <a:ext cx="4293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" name="Google Shape;190;p25"/>
          <p:cNvSpPr txBox="1"/>
          <p:nvPr/>
        </p:nvSpPr>
        <p:spPr>
          <a:xfrm>
            <a:off x="1778250" y="3508869"/>
            <a:ext cx="5587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722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b="1" sz="2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9807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b="1" sz="2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872200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80696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" name="Google Shape;38;p6"/>
          <p:cNvGrpSpPr/>
          <p:nvPr/>
        </p:nvGrpSpPr>
        <p:grpSpPr>
          <a:xfrm>
            <a:off x="181789" y="1107940"/>
            <a:ext cx="290993" cy="393273"/>
            <a:chOff x="4881525" y="1458397"/>
            <a:chExt cx="431613" cy="583318"/>
          </a:xfrm>
        </p:grpSpPr>
        <p:sp>
          <p:nvSpPr>
            <p:cNvPr id="39" name="Google Shape;39;p6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/>
          <p:nvPr>
            <p:ph idx="2" type="pic"/>
          </p:nvPr>
        </p:nvSpPr>
        <p:spPr>
          <a:xfrm>
            <a:off x="101917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9"/>
          <p:cNvSpPr txBox="1"/>
          <p:nvPr>
            <p:ph type="title"/>
          </p:nvPr>
        </p:nvSpPr>
        <p:spPr>
          <a:xfrm>
            <a:off x="4791525" y="2395903"/>
            <a:ext cx="3638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4791525" y="3140449"/>
            <a:ext cx="2779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hasCustomPrompt="1" idx="2" type="title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/>
          <p:nvPr>
            <p:ph idx="3" type="pic"/>
          </p:nvPr>
        </p:nvSpPr>
        <p:spPr>
          <a:xfrm>
            <a:off x="714375" y="938701"/>
            <a:ext cx="3336300" cy="326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58" name="Google Shape;58;p9"/>
          <p:cNvGrpSpPr/>
          <p:nvPr/>
        </p:nvGrpSpPr>
        <p:grpSpPr>
          <a:xfrm>
            <a:off x="221888" y="4208389"/>
            <a:ext cx="187418" cy="428446"/>
            <a:chOff x="5500550" y="2643732"/>
            <a:chExt cx="236400" cy="540421"/>
          </a:xfrm>
        </p:grpSpPr>
        <p:sp>
          <p:nvSpPr>
            <p:cNvPr id="59" name="Google Shape;59;p9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14375" y="3717750"/>
            <a:ext cx="3144000" cy="915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b="1" sz="3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EXAMEN FINAL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NWT</a:t>
            </a:r>
            <a:endParaRPr sz="4500"/>
          </a:p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714375" y="3540466"/>
            <a:ext cx="47757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Moitrier Arthur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Suck </a:t>
            </a:r>
            <a:r>
              <a:rPr lang="en"/>
              <a:t>Hugo</a:t>
            </a:r>
            <a:endParaRPr/>
          </a:p>
        </p:txBody>
      </p:sp>
      <p:grpSp>
        <p:nvGrpSpPr>
          <p:cNvPr id="203" name="Google Shape;203;p28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04" name="Google Shape;204;p28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08" name="Google Shape;208;p28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5992555" y="1096922"/>
            <a:ext cx="2437059" cy="2950269"/>
            <a:chOff x="5216629" y="1454784"/>
            <a:chExt cx="3261589" cy="3948432"/>
          </a:xfrm>
        </p:grpSpPr>
        <p:sp>
          <p:nvSpPr>
            <p:cNvPr id="211" name="Google Shape;211;p28"/>
            <p:cNvSpPr/>
            <p:nvPr/>
          </p:nvSpPr>
          <p:spPr>
            <a:xfrm>
              <a:off x="5665463" y="1455858"/>
              <a:ext cx="2222345" cy="3947358"/>
            </a:xfrm>
            <a:custGeom>
              <a:rect b="b" l="l" r="r" t="t"/>
              <a:pathLst>
                <a:path extrusionOk="0" h="110246" w="62068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665463" y="1455858"/>
              <a:ext cx="2222345" cy="3947358"/>
            </a:xfrm>
            <a:custGeom>
              <a:rect b="b" l="l" r="r" t="t"/>
              <a:pathLst>
                <a:path extrusionOk="0" h="110246" w="62068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rotWithShape="0" algn="bl" dir="2820000" dist="95250">
                <a:srgbClr val="CCCCCC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5665463" y="1454784"/>
              <a:ext cx="2222381" cy="3948432"/>
            </a:xfrm>
            <a:custGeom>
              <a:rect b="b" l="l" r="r" t="t"/>
              <a:pathLst>
                <a:path extrusionOk="0" fill="none" h="110276" w="62069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cap="flat" cmpd="sng" w="2275">
              <a:solidFill>
                <a:srgbClr val="FFFFFF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791867" y="2953418"/>
              <a:ext cx="660638" cy="705251"/>
            </a:xfrm>
            <a:custGeom>
              <a:rect b="b" l="l" r="r" t="t"/>
              <a:pathLst>
                <a:path extrusionOk="0" fill="none" h="19697" w="18451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cap="rnd" cmpd="sng" w="9525">
              <a:solidFill>
                <a:srgbClr val="B24E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765575" y="1550563"/>
              <a:ext cx="2022123" cy="3743807"/>
            </a:xfrm>
            <a:custGeom>
              <a:rect b="b" l="l" r="r" t="t"/>
              <a:pathLst>
                <a:path extrusionOk="0" fill="none" h="104561" w="56476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B24E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3300000" dist="123825">
                <a:srgbClr val="CCCCCC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3300000" dist="123825">
                <a:srgbClr val="CCCCCC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8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219" name="Google Shape;219;p28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rect b="b" l="l" r="r" t="t"/>
                <a:pathLst>
                  <a:path extrusionOk="0" h="8764" w="8764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rect b="b" l="l" r="r" t="t"/>
                <a:pathLst>
                  <a:path extrusionOk="0" h="3061" w="3514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rect b="b" l="l" r="r" t="t"/>
                <a:pathLst>
                  <a:path extrusionOk="0" h="2788" w="3311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rect b="b" l="l" r="r" t="t"/>
                <a:pathLst>
                  <a:path extrusionOk="0" h="5871" w="5847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rect b="b" l="l" r="r" t="t"/>
                <a:pathLst>
                  <a:path extrusionOk="0" h="2025" w="2026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rect b="b" l="l" r="r" t="t"/>
                <a:pathLst>
                  <a:path extrusionOk="0" h="2204" w="2204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28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fmla="val 16667" name="adj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rotWithShape="0" algn="bl" dir="3300000" dist="123825">
                <a:srgbClr val="CCCCCC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6" name="Google Shape;226;p28"/>
            <p:cNvCxnSpPr>
              <a:stCxn id="216" idx="2"/>
              <a:endCxn id="225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cap="flat" cmpd="sng" w="9525">
              <a:solidFill>
                <a:srgbClr val="5C3DA4"/>
              </a:solidFill>
              <a:prstDash val="dash"/>
              <a:round/>
              <a:headEnd len="med" w="med" type="diamond"/>
              <a:tailEnd len="med" w="med" type="diamond"/>
            </a:ln>
          </p:spPr>
        </p:cxnSp>
        <p:grpSp>
          <p:nvGrpSpPr>
            <p:cNvPr id="227" name="Google Shape;227;p28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rect b="b" l="l" r="r" t="t"/>
                <a:pathLst>
                  <a:path extrusionOk="0" h="585" w="608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rect b="b" l="l" r="r" t="t"/>
                <a:pathLst>
                  <a:path extrusionOk="0" h="593" w="644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rect b="b" l="l" r="r" t="t"/>
                <a:pathLst>
                  <a:path extrusionOk="0" h="275" w="691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rect b="b" l="l" r="r" t="t"/>
                <a:pathLst>
                  <a:path extrusionOk="0" h="8669" w="7954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28"/>
            <p:cNvSpPr/>
            <p:nvPr/>
          </p:nvSpPr>
          <p:spPr>
            <a:xfrm>
              <a:off x="6111671" y="2953418"/>
              <a:ext cx="612767" cy="709583"/>
            </a:xfrm>
            <a:custGeom>
              <a:rect b="b" l="l" r="r" t="t"/>
              <a:pathLst>
                <a:path extrusionOk="0" fill="none" h="19818" w="17114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B24E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860650" y="773050"/>
            <a:ext cx="29685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</a:t>
            </a:r>
            <a:endParaRPr/>
          </a:p>
        </p:txBody>
      </p:sp>
      <p:sp>
        <p:nvSpPr>
          <p:cNvPr id="359" name="Google Shape;359;p37"/>
          <p:cNvSpPr txBox="1"/>
          <p:nvPr>
            <p:ph idx="1" type="body"/>
          </p:nvPr>
        </p:nvSpPr>
        <p:spPr>
          <a:xfrm>
            <a:off x="920975" y="1626750"/>
            <a:ext cx="4509000" cy="23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Front 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Génération </a:t>
            </a:r>
            <a:r>
              <a:rPr lang="en">
                <a:solidFill>
                  <a:schemeClr val="dk2"/>
                </a:solidFill>
              </a:rPr>
              <a:t>dynamique</a:t>
            </a:r>
            <a:r>
              <a:rPr lang="en">
                <a:solidFill>
                  <a:schemeClr val="dk2"/>
                </a:solidFill>
              </a:rPr>
              <a:t> du formulaire de création et </a:t>
            </a:r>
            <a:r>
              <a:rPr lang="en">
                <a:solidFill>
                  <a:schemeClr val="dk2"/>
                </a:solidFill>
              </a:rPr>
              <a:t>validation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Gestion du token de connexion.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Back 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Création du </a:t>
            </a:r>
            <a:r>
              <a:rPr lang="en">
                <a:solidFill>
                  <a:schemeClr val="dk2"/>
                </a:solidFill>
              </a:rPr>
              <a:t>système</a:t>
            </a:r>
            <a:r>
              <a:rPr lang="en">
                <a:solidFill>
                  <a:schemeClr val="dk2"/>
                </a:solidFill>
              </a:rPr>
              <a:t> de connexion avec le token JWT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401402" y="773047"/>
            <a:ext cx="967136" cy="961802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4184499" y="4204330"/>
            <a:ext cx="397281" cy="428418"/>
            <a:chOff x="1271525" y="4920325"/>
            <a:chExt cx="655039" cy="706378"/>
          </a:xfrm>
        </p:grpSpPr>
        <p:sp>
          <p:nvSpPr>
            <p:cNvPr id="362" name="Google Shape;362;p37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5386275" y="1719903"/>
            <a:ext cx="26223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5386300" y="2344800"/>
            <a:ext cx="30153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Objectif atteint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Ajout possible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/ privé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chronomètre</a:t>
            </a:r>
            <a:endParaRPr/>
          </a:p>
        </p:txBody>
      </p:sp>
      <p:grpSp>
        <p:nvGrpSpPr>
          <p:cNvPr id="370" name="Google Shape;370;p38"/>
          <p:cNvGrpSpPr/>
          <p:nvPr/>
        </p:nvGrpSpPr>
        <p:grpSpPr>
          <a:xfrm>
            <a:off x="859813" y="1442383"/>
            <a:ext cx="2741430" cy="2258735"/>
            <a:chOff x="3056525" y="3054300"/>
            <a:chExt cx="2022300" cy="1666225"/>
          </a:xfrm>
        </p:grpSpPr>
        <p:sp>
          <p:nvSpPr>
            <p:cNvPr id="371" name="Google Shape;371;p38"/>
            <p:cNvSpPr/>
            <p:nvPr/>
          </p:nvSpPr>
          <p:spPr>
            <a:xfrm>
              <a:off x="3853750" y="4156750"/>
              <a:ext cx="427825" cy="507050"/>
            </a:xfrm>
            <a:custGeom>
              <a:rect b="b" l="l" r="r" t="t"/>
              <a:pathLst>
                <a:path extrusionOk="0" h="20282" w="17113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rgbClr val="5C3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3620250" y="4553700"/>
              <a:ext cx="894825" cy="166825"/>
            </a:xfrm>
            <a:custGeom>
              <a:rect b="b" l="l" r="r" t="t"/>
              <a:pathLst>
                <a:path extrusionOk="0" h="6673" w="35793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rgbClr val="200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3056525" y="3054300"/>
              <a:ext cx="2022300" cy="1332650"/>
            </a:xfrm>
            <a:custGeom>
              <a:rect b="b" l="l" r="r" t="t"/>
              <a:pathLst>
                <a:path extrusionOk="0" h="53306" w="80892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rgbClr val="200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3119075" y="3115175"/>
              <a:ext cx="1897200" cy="1160025"/>
            </a:xfrm>
            <a:custGeom>
              <a:rect b="b" l="l" r="r" t="t"/>
              <a:pathLst>
                <a:path extrusionOk="0" h="46401" w="75888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rgbClr val="5C5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043900" y="4304350"/>
              <a:ext cx="47550" cy="47575"/>
            </a:xfrm>
            <a:custGeom>
              <a:rect b="b" l="l" r="r" t="t"/>
              <a:pathLst>
                <a:path extrusionOk="0" h="1903" w="1902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6" name="Google Shape;376;p38"/>
          <p:cNvCxnSpPr>
            <a:stCxn id="377" idx="1"/>
            <a:endCxn id="378" idx="0"/>
          </p:cNvCxnSpPr>
          <p:nvPr/>
        </p:nvCxnSpPr>
        <p:spPr>
          <a:xfrm flipH="1">
            <a:off x="2230465" y="1079826"/>
            <a:ext cx="1791600" cy="44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C3DA4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77" name="Google Shape;377;p38"/>
          <p:cNvSpPr/>
          <p:nvPr/>
        </p:nvSpPr>
        <p:spPr>
          <a:xfrm>
            <a:off x="4022065" y="766198"/>
            <a:ext cx="627256" cy="62725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4211256" y="864286"/>
            <a:ext cx="248896" cy="431105"/>
          </a:xfrm>
          <a:custGeom>
            <a:rect b="b" l="l" r="r" t="t"/>
            <a:pathLst>
              <a:path extrusionOk="0" h="11324" w="6537">
                <a:moveTo>
                  <a:pt x="5704" y="334"/>
                </a:moveTo>
                <a:cubicBezTo>
                  <a:pt x="5965" y="334"/>
                  <a:pt x="6192" y="561"/>
                  <a:pt x="6192" y="834"/>
                </a:cubicBezTo>
                <a:lnTo>
                  <a:pt x="6192" y="1323"/>
                </a:lnTo>
                <a:lnTo>
                  <a:pt x="346" y="1323"/>
                </a:lnTo>
                <a:lnTo>
                  <a:pt x="346" y="834"/>
                </a:lnTo>
                <a:cubicBezTo>
                  <a:pt x="346" y="561"/>
                  <a:pt x="560" y="334"/>
                  <a:pt x="834" y="334"/>
                </a:cubicBezTo>
                <a:close/>
                <a:moveTo>
                  <a:pt x="6192" y="1644"/>
                </a:moveTo>
                <a:lnTo>
                  <a:pt x="6192" y="8990"/>
                </a:lnTo>
                <a:lnTo>
                  <a:pt x="1501" y="8990"/>
                </a:lnTo>
                <a:cubicBezTo>
                  <a:pt x="1405" y="8990"/>
                  <a:pt x="1334" y="9062"/>
                  <a:pt x="1334" y="9145"/>
                </a:cubicBezTo>
                <a:cubicBezTo>
                  <a:pt x="1334" y="9240"/>
                  <a:pt x="1405" y="9312"/>
                  <a:pt x="1501" y="9312"/>
                </a:cubicBezTo>
                <a:lnTo>
                  <a:pt x="6192" y="9312"/>
                </a:lnTo>
                <a:lnTo>
                  <a:pt x="6192" y="10478"/>
                </a:lnTo>
                <a:cubicBezTo>
                  <a:pt x="6192" y="10740"/>
                  <a:pt x="5965" y="10967"/>
                  <a:pt x="5704" y="10967"/>
                </a:cubicBezTo>
                <a:lnTo>
                  <a:pt x="834" y="10967"/>
                </a:lnTo>
                <a:cubicBezTo>
                  <a:pt x="560" y="10967"/>
                  <a:pt x="346" y="10740"/>
                  <a:pt x="346" y="10478"/>
                </a:cubicBezTo>
                <a:lnTo>
                  <a:pt x="346" y="9312"/>
                </a:lnTo>
                <a:lnTo>
                  <a:pt x="834" y="9312"/>
                </a:lnTo>
                <a:cubicBezTo>
                  <a:pt x="917" y="9312"/>
                  <a:pt x="1001" y="9240"/>
                  <a:pt x="1001" y="9145"/>
                </a:cubicBezTo>
                <a:cubicBezTo>
                  <a:pt x="1001" y="9062"/>
                  <a:pt x="917" y="8990"/>
                  <a:pt x="834" y="8990"/>
                </a:cubicBezTo>
                <a:lnTo>
                  <a:pt x="346" y="8990"/>
                </a:lnTo>
                <a:lnTo>
                  <a:pt x="346" y="1644"/>
                </a:lnTo>
                <a:close/>
                <a:moveTo>
                  <a:pt x="834" y="1"/>
                </a:moveTo>
                <a:cubicBezTo>
                  <a:pt x="370" y="1"/>
                  <a:pt x="0" y="370"/>
                  <a:pt x="0" y="834"/>
                </a:cubicBezTo>
                <a:lnTo>
                  <a:pt x="0" y="10490"/>
                </a:lnTo>
                <a:cubicBezTo>
                  <a:pt x="0" y="10955"/>
                  <a:pt x="370" y="11324"/>
                  <a:pt x="834" y="11324"/>
                </a:cubicBezTo>
                <a:lnTo>
                  <a:pt x="5704" y="11324"/>
                </a:lnTo>
                <a:cubicBezTo>
                  <a:pt x="6156" y="11324"/>
                  <a:pt x="6537" y="10955"/>
                  <a:pt x="6537" y="10490"/>
                </a:cubicBezTo>
                <a:lnTo>
                  <a:pt x="6537" y="834"/>
                </a:lnTo>
                <a:cubicBezTo>
                  <a:pt x="6513" y="370"/>
                  <a:pt x="6144" y="1"/>
                  <a:pt x="57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8"/>
          <p:cNvGrpSpPr/>
          <p:nvPr/>
        </p:nvGrpSpPr>
        <p:grpSpPr>
          <a:xfrm>
            <a:off x="4460149" y="3795518"/>
            <a:ext cx="397281" cy="428418"/>
            <a:chOff x="1271525" y="4920325"/>
            <a:chExt cx="655039" cy="706378"/>
          </a:xfrm>
        </p:grpSpPr>
        <p:sp>
          <p:nvSpPr>
            <p:cNvPr id="381" name="Google Shape;381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 b="0" l="2745" r="2584" t="0"/>
          <a:stretch/>
        </p:blipFill>
        <p:spPr>
          <a:xfrm>
            <a:off x="900850" y="1524725"/>
            <a:ext cx="2664076" cy="157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238" name="Google Shape;238;p29"/>
          <p:cNvSpPr txBox="1"/>
          <p:nvPr>
            <p:ph idx="2" type="title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sp>
        <p:nvSpPr>
          <p:cNvPr id="239" name="Google Shape;239;p29"/>
          <p:cNvSpPr txBox="1"/>
          <p:nvPr>
            <p:ph idx="4" type="title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sp>
        <p:nvSpPr>
          <p:cNvPr id="240" name="Google Shape;240;p29"/>
          <p:cNvSpPr txBox="1"/>
          <p:nvPr>
            <p:ph idx="6" type="title"/>
          </p:nvPr>
        </p:nvSpPr>
        <p:spPr>
          <a:xfrm>
            <a:off x="6235125" y="3208150"/>
            <a:ext cx="2628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rencontrés</a:t>
            </a:r>
            <a:endParaRPr/>
          </a:p>
        </p:txBody>
      </p:sp>
      <p:sp>
        <p:nvSpPr>
          <p:cNvPr id="241" name="Google Shape;241;p29"/>
          <p:cNvSpPr txBox="1"/>
          <p:nvPr>
            <p:ph idx="8" type="title"/>
          </p:nvPr>
        </p:nvSpPr>
        <p:spPr>
          <a:xfrm>
            <a:off x="714375" y="1169650"/>
            <a:ext cx="25779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42" name="Google Shape;242;p29"/>
          <p:cNvSpPr txBox="1"/>
          <p:nvPr>
            <p:ph idx="9" type="title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29"/>
          <p:cNvSpPr txBox="1"/>
          <p:nvPr>
            <p:ph idx="13" type="title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" name="Google Shape;244;p29"/>
          <p:cNvSpPr txBox="1"/>
          <p:nvPr>
            <p:ph idx="14" type="title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29"/>
          <p:cNvSpPr txBox="1"/>
          <p:nvPr>
            <p:ph idx="15" type="title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46" name="Google Shape;246;p29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47" name="Google Shape;247;p29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" name="Google Shape;249;p29"/>
          <p:cNvCxnSpPr>
            <a:stCxn id="241" idx="2"/>
            <a:endCxn id="250" idx="3"/>
          </p:cNvCxnSpPr>
          <p:nvPr/>
        </p:nvCxnSpPr>
        <p:spPr>
          <a:xfrm rot="5400000">
            <a:off x="1034325" y="2123350"/>
            <a:ext cx="1218000" cy="720000"/>
          </a:xfrm>
          <a:prstGeom prst="bentConnector2">
            <a:avLst/>
          </a:prstGeom>
          <a:noFill/>
          <a:ln cap="flat" cmpd="sng" w="9525">
            <a:solidFill>
              <a:srgbClr val="5C3DA4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50" name="Google Shape;250;p29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52" name="Google Shape;252;p29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261" name="Google Shape;261;p30"/>
          <p:cNvSpPr txBox="1"/>
          <p:nvPr>
            <p:ph idx="2" type="title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62" name="Google Shape;262;p3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754" r="16632" t="0"/>
          <a:stretch/>
        </p:blipFill>
        <p:spPr>
          <a:xfrm>
            <a:off x="5093325" y="938701"/>
            <a:ext cx="3336300" cy="3269700"/>
          </a:xfrm>
          <a:prstGeom prst="roundRect">
            <a:avLst>
              <a:gd fmla="val 7335" name="adj"/>
            </a:avLst>
          </a:prstGeom>
        </p:spPr>
      </p:pic>
      <p:grpSp>
        <p:nvGrpSpPr>
          <p:cNvPr id="263" name="Google Shape;263;p30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64" name="Google Shape;264;p30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0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272" name="Google Shape;272;p31"/>
          <p:cNvSpPr txBox="1"/>
          <p:nvPr>
            <p:ph idx="1" type="subTitle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Système de compte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Créer un quiz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Répondre à un quiz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Voir les résultats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3542176" y="512551"/>
            <a:ext cx="558900" cy="55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714375" y="4072039"/>
            <a:ext cx="558900" cy="55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1"/>
          <p:cNvCxnSpPr>
            <a:stCxn id="273" idx="1"/>
            <a:endCxn id="276" idx="0"/>
          </p:cNvCxnSpPr>
          <p:nvPr/>
        </p:nvCxnSpPr>
        <p:spPr>
          <a:xfrm flipH="1">
            <a:off x="2407576" y="792001"/>
            <a:ext cx="1134600" cy="41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C3DA4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77" name="Google Shape;277;p31"/>
          <p:cNvCxnSpPr>
            <a:stCxn id="274" idx="3"/>
            <a:endCxn id="276" idx="2"/>
          </p:cNvCxnSpPr>
          <p:nvPr/>
        </p:nvCxnSpPr>
        <p:spPr>
          <a:xfrm flipH="1" rot="10800000">
            <a:off x="1273275" y="3932389"/>
            <a:ext cx="1134600" cy="41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C3DA4"/>
            </a:solidFill>
            <a:prstDash val="dash"/>
            <a:round/>
            <a:headEnd len="med" w="med" type="diamond"/>
            <a:tailEnd len="med" w="med" type="diamond"/>
          </a:ln>
        </p:spPr>
      </p:cxnSp>
      <p:grpSp>
        <p:nvGrpSpPr>
          <p:cNvPr id="278" name="Google Shape;278;p31"/>
          <p:cNvGrpSpPr/>
          <p:nvPr/>
        </p:nvGrpSpPr>
        <p:grpSpPr>
          <a:xfrm>
            <a:off x="3680504" y="603920"/>
            <a:ext cx="282243" cy="376163"/>
            <a:chOff x="5194002" y="1511297"/>
            <a:chExt cx="259605" cy="346024"/>
          </a:xfrm>
        </p:grpSpPr>
        <p:sp>
          <p:nvSpPr>
            <p:cNvPr id="279" name="Google Shape;279;p31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1"/>
          <p:cNvSpPr/>
          <p:nvPr/>
        </p:nvSpPr>
        <p:spPr>
          <a:xfrm>
            <a:off x="819803" y="4178025"/>
            <a:ext cx="348043" cy="346928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31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285" name="Google Shape;285;p31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7" name="Google Shape;28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995" r="15995" t="0"/>
          <a:stretch/>
        </p:blipFill>
        <p:spPr>
          <a:xfrm>
            <a:off x="1019550" y="1210944"/>
            <a:ext cx="2777100" cy="27216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4791525" y="2395900"/>
            <a:ext cx="41442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sp>
        <p:nvSpPr>
          <p:cNvPr id="293" name="Google Shape;293;p32"/>
          <p:cNvSpPr txBox="1"/>
          <p:nvPr>
            <p:ph idx="2" type="title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94" name="Google Shape;294;p32"/>
          <p:cNvGrpSpPr/>
          <p:nvPr/>
        </p:nvGrpSpPr>
        <p:grpSpPr>
          <a:xfrm>
            <a:off x="8032349" y="514355"/>
            <a:ext cx="397281" cy="428418"/>
            <a:chOff x="1271525" y="4920325"/>
            <a:chExt cx="655039" cy="706378"/>
          </a:xfrm>
        </p:grpSpPr>
        <p:sp>
          <p:nvSpPr>
            <p:cNvPr id="295" name="Google Shape;295;p32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7" name="Google Shape;297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995" r="15995" t="0"/>
          <a:stretch/>
        </p:blipFill>
        <p:spPr>
          <a:xfrm>
            <a:off x="731056" y="952200"/>
            <a:ext cx="3305100" cy="323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idx="2" type="subTitle"/>
          </p:nvPr>
        </p:nvSpPr>
        <p:spPr>
          <a:xfrm>
            <a:off x="49807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PARTAGE</a:t>
            </a:r>
            <a:endParaRPr/>
          </a:p>
        </p:txBody>
      </p:sp>
      <p:sp>
        <p:nvSpPr>
          <p:cNvPr id="303" name="Google Shape;303;p33"/>
          <p:cNvSpPr txBox="1"/>
          <p:nvPr>
            <p:ph idx="3" type="subTitle"/>
          </p:nvPr>
        </p:nvSpPr>
        <p:spPr>
          <a:xfrm>
            <a:off x="2113550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: Angular, Bootstrap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: NestJs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 : MongoDB</a:t>
            </a:r>
            <a:endParaRPr/>
          </a:p>
        </p:txBody>
      </p:sp>
      <p:sp>
        <p:nvSpPr>
          <p:cNvPr id="304" name="Google Shape;304;p33"/>
          <p:cNvSpPr txBox="1"/>
          <p:nvPr>
            <p:ph idx="4" type="subTitle"/>
          </p:nvPr>
        </p:nvSpPr>
        <p:spPr>
          <a:xfrm>
            <a:off x="4980696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/ 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Back -&gt; Implementation Front</a:t>
            </a:r>
            <a:endParaRPr/>
          </a:p>
        </p:txBody>
      </p:sp>
      <p:sp>
        <p:nvSpPr>
          <p:cNvPr id="305" name="Google Shape;305;p33"/>
          <p:cNvSpPr txBox="1"/>
          <p:nvPr>
            <p:ph idx="1" type="subTitle"/>
          </p:nvPr>
        </p:nvSpPr>
        <p:spPr>
          <a:xfrm>
            <a:off x="18722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</a:t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177576" y="4230340"/>
            <a:ext cx="306000" cy="229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652350" y="1692403"/>
            <a:ext cx="730800" cy="730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CECEC"/>
              </a:gs>
            </a:gsLst>
            <a:lin ang="2698631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2718950" y="1758952"/>
            <a:ext cx="597600" cy="59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24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5760850" y="1692403"/>
            <a:ext cx="730800" cy="730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CECEC"/>
              </a:gs>
            </a:gsLst>
            <a:lin ang="2698631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5827450" y="1758952"/>
            <a:ext cx="597600" cy="59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24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33"/>
          <p:cNvGrpSpPr/>
          <p:nvPr/>
        </p:nvGrpSpPr>
        <p:grpSpPr>
          <a:xfrm>
            <a:off x="2821826" y="1875575"/>
            <a:ext cx="391849" cy="364559"/>
            <a:chOff x="6099375" y="2456075"/>
            <a:chExt cx="337684" cy="314194"/>
          </a:xfrm>
        </p:grpSpPr>
        <p:sp>
          <p:nvSpPr>
            <p:cNvPr id="313" name="Google Shape;313;p33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3"/>
          <p:cNvGrpSpPr/>
          <p:nvPr/>
        </p:nvGrpSpPr>
        <p:grpSpPr>
          <a:xfrm>
            <a:off x="5930329" y="1861549"/>
            <a:ext cx="391841" cy="392289"/>
            <a:chOff x="3725461" y="2444712"/>
            <a:chExt cx="334279" cy="334661"/>
          </a:xfrm>
        </p:grpSpPr>
        <p:sp>
          <p:nvSpPr>
            <p:cNvPr id="316" name="Google Shape;316;p33"/>
            <p:cNvSpPr/>
            <p:nvPr/>
          </p:nvSpPr>
          <p:spPr>
            <a:xfrm>
              <a:off x="3939200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941078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775116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793291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858097" y="2540584"/>
              <a:ext cx="69007" cy="69007"/>
            </a:xfrm>
            <a:custGeom>
              <a:rect b="b" l="l" r="r" t="t"/>
              <a:pathLst>
                <a:path extrusionOk="0" h="2168" w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834224" y="2620159"/>
              <a:ext cx="116752" cy="63342"/>
            </a:xfrm>
            <a:custGeom>
              <a:rect b="b" l="l" r="r" t="t"/>
              <a:pathLst>
                <a:path extrusionOk="0" h="1990" w="3668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725461" y="2444712"/>
              <a:ext cx="334279" cy="334661"/>
            </a:xfrm>
            <a:custGeom>
              <a:rect b="b" l="l" r="r" t="t"/>
              <a:pathLst>
                <a:path extrusionOk="0" h="10514" w="10502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714648" y="1577858"/>
            <a:ext cx="431100" cy="449402"/>
            <a:chOff x="7025787" y="2427970"/>
            <a:chExt cx="493475" cy="514425"/>
          </a:xfrm>
        </p:grpSpPr>
        <p:sp>
          <p:nvSpPr>
            <p:cNvPr id="324" name="Google Shape;324;p33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714375" y="2395900"/>
            <a:ext cx="41967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sp>
        <p:nvSpPr>
          <p:cNvPr id="332" name="Google Shape;332;p34"/>
          <p:cNvSpPr txBox="1"/>
          <p:nvPr>
            <p:ph idx="2" type="title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33" name="Google Shape;333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754" r="16632" t="0"/>
          <a:stretch/>
        </p:blipFill>
        <p:spPr>
          <a:xfrm>
            <a:off x="5093325" y="938701"/>
            <a:ext cx="3336300" cy="3269700"/>
          </a:xfrm>
          <a:prstGeom prst="roundRect">
            <a:avLst>
              <a:gd fmla="val 7335" name="adj"/>
            </a:avLst>
          </a:prstGeom>
        </p:spPr>
      </p:pic>
      <p:grpSp>
        <p:nvGrpSpPr>
          <p:cNvPr id="334" name="Google Shape;334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335" name="Google Shape;335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graphicFrame>
        <p:nvGraphicFramePr>
          <p:cNvPr id="343" name="Google Shape;343;p35"/>
          <p:cNvGraphicFramePr/>
          <p:nvPr/>
        </p:nvGraphicFramePr>
        <p:xfrm>
          <a:off x="720000" y="16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{7211E9AC-E9ED-490C-BDF5-2210435B6E58}</a:tableStyleId>
              </a:tblPr>
              <a:tblGrid>
                <a:gridCol w="2619875"/>
                <a:gridCol w="5084125"/>
              </a:tblGrid>
              <a:tr h="3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Utilisateur</a:t>
                      </a:r>
                      <a:endParaRPr b="1" sz="1200" u="sng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Créer, se connecter, se déconnecter.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Quiz</a:t>
                      </a:r>
                      <a:endParaRPr b="1" sz="1200" u="sng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Creation, modification, suppression, voir ses quiz et ceux des autres.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Répondre à un quiz</a:t>
                      </a:r>
                      <a:endParaRPr b="1" sz="1200" u="sng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Répondre aux questions du quiz.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b="1" sz="1200" u="sng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Obtenir son score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après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avoir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répondu.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Classement</a:t>
                      </a:r>
                      <a:endParaRPr b="1" sz="1200" u="sng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Obtenir le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classement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des personnes qui ont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répondu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à un quiz.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Statistiques</a:t>
                      </a:r>
                      <a:endParaRPr b="1" sz="1200" u="sng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Pour un quiz, 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btenir toutes les réponses données par les utilisateurs.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4791525" y="2330525"/>
            <a:ext cx="4144200" cy="17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rencontrés</a:t>
            </a:r>
            <a:endParaRPr/>
          </a:p>
        </p:txBody>
      </p:sp>
      <p:sp>
        <p:nvSpPr>
          <p:cNvPr id="349" name="Google Shape;349;p36"/>
          <p:cNvSpPr txBox="1"/>
          <p:nvPr>
            <p:ph idx="2" type="title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50" name="Google Shape;350;p36"/>
          <p:cNvGrpSpPr/>
          <p:nvPr/>
        </p:nvGrpSpPr>
        <p:grpSpPr>
          <a:xfrm>
            <a:off x="8032349" y="514355"/>
            <a:ext cx="397281" cy="428418"/>
            <a:chOff x="1271525" y="4920325"/>
            <a:chExt cx="655039" cy="706378"/>
          </a:xfrm>
        </p:grpSpPr>
        <p:sp>
          <p:nvSpPr>
            <p:cNvPr id="351" name="Google Shape;351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3" name="Google Shape;353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995" r="15995" t="0"/>
          <a:stretch/>
        </p:blipFill>
        <p:spPr>
          <a:xfrm>
            <a:off x="731056" y="952200"/>
            <a:ext cx="3305100" cy="323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