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BenchNine"/>
      <p:regular r:id="rId23"/>
      <p:bold r:id="rId24"/>
    </p:embeddedFont>
    <p:embeddedFont>
      <p:font typeface="Josefi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jc5z02VHOHlbSKwIxnE7GDpqf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BenchNine-bold.fntdata"/><Relationship Id="rId23" Type="http://schemas.openxmlformats.org/officeDocument/2006/relationships/font" Target="fonts/BenchNi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091c6e9b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2091c6e9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91c6e9b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2091c6e9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091c6e9ba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091c6e9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091c6e9ba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2091c6e9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eb083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0eb083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eb08380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20eb0838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91c6e9b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2091c6e9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>
            <a:off x="2709968" y="0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/>
          <p:nvPr/>
        </p:nvSpPr>
        <p:spPr>
          <a:xfrm>
            <a:off x="3535716" y="1862938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4042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0" y="0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2139925" y="1712225"/>
            <a:ext cx="48642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6"/>
          <p:cNvSpPr/>
          <p:nvPr/>
        </p:nvSpPr>
        <p:spPr>
          <a:xfrm flipH="1">
            <a:off x="-9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7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 txBox="1"/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7"/>
          <p:cNvSpPr txBox="1"/>
          <p:nvPr>
            <p:ph idx="1" type="subTitle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hasCustomPrompt="1" type="title"/>
          </p:nvPr>
        </p:nvSpPr>
        <p:spPr>
          <a:xfrm>
            <a:off x="723075" y="1820250"/>
            <a:ext cx="52482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723126" y="2757150"/>
            <a:ext cx="5248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1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1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1"/>
          <p:cNvSpPr txBox="1"/>
          <p:nvPr>
            <p:ph type="title"/>
          </p:nvPr>
        </p:nvSpPr>
        <p:spPr>
          <a:xfrm>
            <a:off x="720000" y="1233175"/>
            <a:ext cx="4461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31"/>
          <p:cNvSpPr txBox="1"/>
          <p:nvPr>
            <p:ph idx="1" type="subTitle"/>
          </p:nvPr>
        </p:nvSpPr>
        <p:spPr>
          <a:xfrm>
            <a:off x="720000" y="2872425"/>
            <a:ext cx="4828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2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2"/>
          <p:cNvSpPr txBox="1"/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2"/>
          <p:cNvSpPr txBox="1"/>
          <p:nvPr>
            <p:ph idx="1" type="subTitle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BLANK_1_1_1_1_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3885425" y="1232241"/>
            <a:ext cx="4529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33"/>
          <p:cNvSpPr txBox="1"/>
          <p:nvPr>
            <p:ph idx="1" type="subTitle"/>
          </p:nvPr>
        </p:nvSpPr>
        <p:spPr>
          <a:xfrm>
            <a:off x="5505725" y="2714541"/>
            <a:ext cx="2909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BLANK_1_1_1_1_2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4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4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4"/>
          <p:cNvSpPr txBox="1"/>
          <p:nvPr>
            <p:ph type="title"/>
          </p:nvPr>
        </p:nvSpPr>
        <p:spPr>
          <a:xfrm>
            <a:off x="2521825" y="1449300"/>
            <a:ext cx="4100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34"/>
          <p:cNvSpPr txBox="1"/>
          <p:nvPr>
            <p:ph idx="1" type="subTitle"/>
          </p:nvPr>
        </p:nvSpPr>
        <p:spPr>
          <a:xfrm>
            <a:off x="2656250" y="2931600"/>
            <a:ext cx="3831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E522F"/>
            </a:gs>
            <a:gs pos="100000">
              <a:srgbClr val="FE927C"/>
            </a:gs>
          </a:gsLst>
          <a:lin ang="2698631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/>
          <p:nvPr>
            <p:ph type="title"/>
          </p:nvPr>
        </p:nvSpPr>
        <p:spPr>
          <a:xfrm>
            <a:off x="5573475" y="1621225"/>
            <a:ext cx="284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4634100" y="257175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5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5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5"/>
          <p:cNvSpPr txBox="1"/>
          <p:nvPr>
            <p:ph idx="1" type="subTitle"/>
          </p:nvPr>
        </p:nvSpPr>
        <p:spPr>
          <a:xfrm>
            <a:off x="4592775" y="1376337"/>
            <a:ext cx="382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35"/>
          <p:cNvSpPr txBox="1"/>
          <p:nvPr>
            <p:ph idx="2" type="subTitle"/>
          </p:nvPr>
        </p:nvSpPr>
        <p:spPr>
          <a:xfrm>
            <a:off x="4592775" y="2572131"/>
            <a:ext cx="382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35"/>
          <p:cNvSpPr txBox="1"/>
          <p:nvPr>
            <p:ph idx="3" type="subTitle"/>
          </p:nvPr>
        </p:nvSpPr>
        <p:spPr>
          <a:xfrm>
            <a:off x="4592775" y="3769662"/>
            <a:ext cx="382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35"/>
          <p:cNvSpPr txBox="1"/>
          <p:nvPr>
            <p:ph type="title"/>
          </p:nvPr>
        </p:nvSpPr>
        <p:spPr>
          <a:xfrm>
            <a:off x="4592775" y="791737"/>
            <a:ext cx="3828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35"/>
          <p:cNvSpPr txBox="1"/>
          <p:nvPr>
            <p:ph idx="4" type="title"/>
          </p:nvPr>
        </p:nvSpPr>
        <p:spPr>
          <a:xfrm>
            <a:off x="4592775" y="2003410"/>
            <a:ext cx="3828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35"/>
          <p:cNvSpPr txBox="1"/>
          <p:nvPr>
            <p:ph idx="5" type="title"/>
          </p:nvPr>
        </p:nvSpPr>
        <p:spPr>
          <a:xfrm>
            <a:off x="4592775" y="3199210"/>
            <a:ext cx="3828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6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6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6"/>
          <p:cNvSpPr txBox="1"/>
          <p:nvPr>
            <p:ph type="title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42" name="Google Shape;142;p36"/>
          <p:cNvSpPr txBox="1"/>
          <p:nvPr>
            <p:ph idx="1" type="subTitle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3" name="Google Shape;143;p36"/>
          <p:cNvSpPr txBox="1"/>
          <p:nvPr>
            <p:ph idx="2" type="title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44" name="Google Shape;144;p36"/>
          <p:cNvSpPr txBox="1"/>
          <p:nvPr>
            <p:ph idx="3" type="subTitle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idx="4" type="title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46" name="Google Shape;146;p36"/>
          <p:cNvSpPr txBox="1"/>
          <p:nvPr>
            <p:ph idx="5" type="subTitle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6" type="title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48" name="Google Shape;148;p36"/>
          <p:cNvSpPr txBox="1"/>
          <p:nvPr>
            <p:ph idx="7" type="subTitle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9" name="Google Shape;149;p36"/>
          <p:cNvSpPr txBox="1"/>
          <p:nvPr>
            <p:ph idx="8" type="title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9" type="subTitle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1" name="Google Shape;151;p36"/>
          <p:cNvSpPr txBox="1"/>
          <p:nvPr>
            <p:ph idx="13" type="title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2" name="Google Shape;152;p36"/>
          <p:cNvSpPr txBox="1"/>
          <p:nvPr>
            <p:ph idx="14" type="subTitle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3" name="Google Shape;153;p36"/>
          <p:cNvSpPr txBox="1"/>
          <p:nvPr>
            <p:ph idx="15"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7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7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7"/>
          <p:cNvSpPr txBox="1"/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37"/>
          <p:cNvSpPr txBox="1"/>
          <p:nvPr>
            <p:ph idx="1" type="subTitle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37"/>
          <p:cNvSpPr txBox="1"/>
          <p:nvPr/>
        </p:nvSpPr>
        <p:spPr>
          <a:xfrm>
            <a:off x="5109350" y="3272825"/>
            <a:ext cx="3311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/>
          <p:nvPr/>
        </p:nvSpPr>
        <p:spPr>
          <a:xfrm>
            <a:off x="2709968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8"/>
          <p:cNvSpPr/>
          <p:nvPr/>
        </p:nvSpPr>
        <p:spPr>
          <a:xfrm>
            <a:off x="0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8"/>
          <p:cNvSpPr/>
          <p:nvPr/>
        </p:nvSpPr>
        <p:spPr>
          <a:xfrm>
            <a:off x="3535704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8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8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 txBox="1"/>
          <p:nvPr>
            <p:ph type="title"/>
          </p:nvPr>
        </p:nvSpPr>
        <p:spPr>
          <a:xfrm>
            <a:off x="101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852625" y="3290975"/>
            <a:ext cx="2162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18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" name="Google Shape;29;p18"/>
          <p:cNvSpPr txBox="1"/>
          <p:nvPr>
            <p:ph idx="3" type="subTitle"/>
          </p:nvPr>
        </p:nvSpPr>
        <p:spPr>
          <a:xfrm>
            <a:off x="3490925" y="3290975"/>
            <a:ext cx="2162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18"/>
          <p:cNvSpPr txBox="1"/>
          <p:nvPr>
            <p:ph idx="4" type="title"/>
          </p:nvPr>
        </p:nvSpPr>
        <p:spPr>
          <a:xfrm>
            <a:off x="628987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18"/>
          <p:cNvSpPr txBox="1"/>
          <p:nvPr>
            <p:ph idx="5" type="subTitle"/>
          </p:nvPr>
        </p:nvSpPr>
        <p:spPr>
          <a:xfrm>
            <a:off x="6129225" y="3290975"/>
            <a:ext cx="2162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18"/>
          <p:cNvSpPr txBox="1"/>
          <p:nvPr>
            <p:ph idx="6" type="title"/>
          </p:nvPr>
        </p:nvSpPr>
        <p:spPr>
          <a:xfrm>
            <a:off x="720000" y="1003925"/>
            <a:ext cx="6928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" name="Google Shape;40;p19"/>
          <p:cNvSpPr txBox="1"/>
          <p:nvPr>
            <p:ph idx="2" type="title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19"/>
          <p:cNvSpPr txBox="1"/>
          <p:nvPr>
            <p:ph idx="3" type="subTitle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" name="Google Shape;42;p19"/>
          <p:cNvSpPr txBox="1"/>
          <p:nvPr>
            <p:ph idx="4" type="title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9"/>
          <p:cNvSpPr txBox="1"/>
          <p:nvPr>
            <p:ph idx="5" type="subTitle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19"/>
          <p:cNvSpPr txBox="1"/>
          <p:nvPr>
            <p:ph idx="6" type="title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9"/>
          <p:cNvSpPr txBox="1"/>
          <p:nvPr>
            <p:ph idx="7" type="subTitle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" name="Google Shape;46;p19"/>
          <p:cNvSpPr txBox="1"/>
          <p:nvPr>
            <p:ph idx="8" type="title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9"/>
          <p:cNvSpPr txBox="1"/>
          <p:nvPr>
            <p:ph idx="9" type="title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9"/>
          <p:cNvSpPr txBox="1"/>
          <p:nvPr>
            <p:ph idx="13" type="title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9"/>
          <p:cNvSpPr txBox="1"/>
          <p:nvPr>
            <p:ph idx="14" type="title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 txBox="1"/>
          <p:nvPr>
            <p:ph type="title"/>
          </p:nvPr>
        </p:nvSpPr>
        <p:spPr>
          <a:xfrm>
            <a:off x="3456150" y="3172325"/>
            <a:ext cx="22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" type="subTitle"/>
          </p:nvPr>
        </p:nvSpPr>
        <p:spPr>
          <a:xfrm>
            <a:off x="1933200" y="2030225"/>
            <a:ext cx="52776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E927C"/>
            </a:gs>
            <a:gs pos="100000">
              <a:srgbClr val="FE522F"/>
            </a:gs>
          </a:gsLst>
          <a:lin ang="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2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2"/>
          <p:cNvSpPr txBox="1"/>
          <p:nvPr>
            <p:ph type="title"/>
          </p:nvPr>
        </p:nvSpPr>
        <p:spPr>
          <a:xfrm>
            <a:off x="743925" y="1003925"/>
            <a:ext cx="62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subTitle"/>
          </p:nvPr>
        </p:nvSpPr>
        <p:spPr>
          <a:xfrm>
            <a:off x="1075150" y="3250525"/>
            <a:ext cx="32442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2" type="title"/>
          </p:nvPr>
        </p:nvSpPr>
        <p:spPr>
          <a:xfrm>
            <a:off x="19415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3" type="subTitle"/>
          </p:nvPr>
        </p:nvSpPr>
        <p:spPr>
          <a:xfrm>
            <a:off x="4848600" y="3250525"/>
            <a:ext cx="32442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4" type="title"/>
          </p:nvPr>
        </p:nvSpPr>
        <p:spPr>
          <a:xfrm>
            <a:off x="57150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3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3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4"/>
          <p:cNvSpPr txBox="1"/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400" y="0"/>
            <a:ext cx="9269050" cy="59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>
            <p:ph type="ctrTitle"/>
          </p:nvPr>
        </p:nvSpPr>
        <p:spPr>
          <a:xfrm>
            <a:off x="341800" y="3382750"/>
            <a:ext cx="58608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Métier de la Création Numérique</a:t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"/>
          <p:cNvSpPr txBox="1"/>
          <p:nvPr>
            <p:ph idx="1" type="subTitle"/>
          </p:nvPr>
        </p:nvSpPr>
        <p:spPr>
          <a:xfrm>
            <a:off x="6282050" y="4024575"/>
            <a:ext cx="2433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Hugues Puiseux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Thibault Chevalme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5" name="Google Shape;175;p1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76" name="Google Shape;176;p1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" name="Google Shape;180;p1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"/>
          <p:cNvSpPr/>
          <p:nvPr/>
        </p:nvSpPr>
        <p:spPr>
          <a:xfrm>
            <a:off x="4406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2537100" y="1360775"/>
            <a:ext cx="40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Web</a:t>
            </a:r>
            <a:r>
              <a:rPr lang="en" sz="4800">
                <a:solidFill>
                  <a:schemeClr val="lt1"/>
                </a:solidFill>
              </a:rPr>
              <a:t> Drones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g12091c6e9ba_0_23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g12091c6e9ba_0_23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296" name="Google Shape;296;g12091c6e9ba_0_23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2091c6e9ba_0_23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091c6e9ba_0_23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091c6e9ba_0_23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091c6e9ba_0_23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2091c6e9ba_0_23"/>
          <p:cNvSpPr txBox="1"/>
          <p:nvPr/>
        </p:nvSpPr>
        <p:spPr>
          <a:xfrm>
            <a:off x="637650" y="1368475"/>
            <a:ext cx="73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Pour ajouter des éléments graphiques, on va créer des objets Particle (nos drones) puis avec l’aide de la fonction draw(), on les dessines.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g12091c6e9b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64" y="2273500"/>
            <a:ext cx="6158873" cy="214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g12091c6e9ba_0_36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12091c6e9ba_0_36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309" name="Google Shape;309;g12091c6e9ba_0_36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2091c6e9ba_0_36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091c6e9ba_0_36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091c6e9ba_0_36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2091c6e9ba_0_36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2091c6e9ba_0_36"/>
          <p:cNvSpPr txBox="1"/>
          <p:nvPr/>
        </p:nvSpPr>
        <p:spPr>
          <a:xfrm>
            <a:off x="637650" y="1368475"/>
            <a:ext cx="73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Pour animer nos objets, nous avons créé une fonction update. Elle redessine l’objet qui l’appelle. 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5" name="Google Shape;315;g12091c6e9b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63" y="1984075"/>
            <a:ext cx="5131072" cy="2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g12091c6e9ba_0_66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g12091c6e9ba_0_66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322" name="Google Shape;322;g12091c6e9ba_0_66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091c6e9ba_0_66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2091c6e9ba_0_66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091c6e9ba_0_66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091c6e9ba_0_66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2091c6e9ba_0_66"/>
          <p:cNvSpPr txBox="1"/>
          <p:nvPr/>
        </p:nvSpPr>
        <p:spPr>
          <a:xfrm>
            <a:off x="408950" y="384475"/>
            <a:ext cx="19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Inspiration :</a:t>
            </a:r>
            <a:r>
              <a:rPr lang="en" sz="2000"/>
              <a:t> </a:t>
            </a:r>
            <a:endParaRPr sz="2000"/>
          </a:p>
        </p:txBody>
      </p:sp>
      <p:pic>
        <p:nvPicPr>
          <p:cNvPr id="328" name="Google Shape;328;g12091c6e9ba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0" y="923754"/>
            <a:ext cx="3993400" cy="329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2091c6e9ba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350" y="1692225"/>
            <a:ext cx="4555349" cy="191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g12091c6e9ba_0_81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g12091c6e9ba_0_81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336" name="Google Shape;336;g12091c6e9ba_0_81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2091c6e9ba_0_81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2091c6e9ba_0_81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091c6e9ba_0_81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091c6e9ba_0_81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12091c6e9ba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" y="877075"/>
            <a:ext cx="3281457" cy="3589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2091c6e9ba_0_81"/>
          <p:cNvSpPr txBox="1"/>
          <p:nvPr/>
        </p:nvSpPr>
        <p:spPr>
          <a:xfrm>
            <a:off x="408950" y="384475"/>
            <a:ext cx="19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Inspiration :</a:t>
            </a:r>
            <a:r>
              <a:rPr lang="en" sz="2000"/>
              <a:t> </a:t>
            </a:r>
            <a:endParaRPr sz="2000"/>
          </a:p>
        </p:txBody>
      </p:sp>
      <p:pic>
        <p:nvPicPr>
          <p:cNvPr id="343" name="Google Shape;343;g12091c6e9ba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713" y="1020625"/>
            <a:ext cx="2260125" cy="341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14"/>
          <p:cNvCxnSpPr/>
          <p:nvPr/>
        </p:nvCxnSpPr>
        <p:spPr>
          <a:xfrm>
            <a:off x="663675" y="219350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4"/>
          <p:cNvSpPr txBox="1"/>
          <p:nvPr>
            <p:ph idx="2" type="title"/>
          </p:nvPr>
        </p:nvSpPr>
        <p:spPr>
          <a:xfrm>
            <a:off x="3053100" y="345050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350" name="Google Shape;350;p14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919950" y="1158200"/>
            <a:ext cx="327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Hugues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Consolidation des compétences en HTML/CSS (nouvelles balise)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Bon projet en bînome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5198250" y="1158200"/>
            <a:ext cx="327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Thibault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Découverte du JS et &lt;canvas&gt;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Découverte React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Confirmation des connaissances en </a:t>
            </a:r>
            <a:r>
              <a:rPr lang="en">
                <a:solidFill>
                  <a:schemeClr val="lt1"/>
                </a:solidFill>
              </a:rPr>
              <a:t>HTML /CSS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7" name="Google Shape;357;p14"/>
          <p:cNvCxnSpPr/>
          <p:nvPr/>
        </p:nvCxnSpPr>
        <p:spPr>
          <a:xfrm flipH="1">
            <a:off x="4451400" y="1158200"/>
            <a:ext cx="15000" cy="148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4"/>
          <p:cNvSpPr txBox="1"/>
          <p:nvPr/>
        </p:nvSpPr>
        <p:spPr>
          <a:xfrm>
            <a:off x="2110800" y="2835050"/>
            <a:ext cx="471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Axe d’amélioration du projet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Convertir le site en react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Multiplié les pages et ajouter des animations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Remplacer les Particules par des drones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2814750" y="374025"/>
            <a:ext cx="330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189" name="Google Shape;189;p2"/>
          <p:cNvCxnSpPr/>
          <p:nvPr/>
        </p:nvCxnSpPr>
        <p:spPr>
          <a:xfrm>
            <a:off x="720000" y="30737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951600" y="2760238"/>
            <a:ext cx="70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Langage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isé : </a:t>
            </a:r>
            <a:r>
              <a:rPr lang="en">
                <a:solidFill>
                  <a:schemeClr val="lt1"/>
                </a:solidFill>
              </a:rPr>
              <a:t>Javascript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">
                <a:solidFill>
                  <a:schemeClr val="lt1"/>
                </a:solidFill>
              </a:rPr>
              <a:t>HTML/CSS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900375" y="1787938"/>
            <a:ext cx="70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du projet : </a:t>
            </a:r>
            <a:r>
              <a:rPr lang="en">
                <a:solidFill>
                  <a:schemeClr val="lt1"/>
                </a:solidFill>
              </a:rPr>
              <a:t>Créer un site web  sur le sujet des drones avec un spectacle/animation.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eb083808_0_0"/>
          <p:cNvSpPr txBox="1"/>
          <p:nvPr>
            <p:ph type="ctrTitle"/>
          </p:nvPr>
        </p:nvSpPr>
        <p:spPr>
          <a:xfrm>
            <a:off x="1079700" y="1401450"/>
            <a:ext cx="6984600" cy="23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Les différentes phases du projet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532123" y="1971431"/>
            <a:ext cx="2799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 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4"/>
          <p:cNvSpPr txBox="1"/>
          <p:nvPr>
            <p:ph idx="2" type="title"/>
          </p:nvPr>
        </p:nvSpPr>
        <p:spPr>
          <a:xfrm>
            <a:off x="5279580" y="2012010"/>
            <a:ext cx="2799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 spectacle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4"/>
          <p:cNvSpPr txBox="1"/>
          <p:nvPr>
            <p:ph idx="4" type="title"/>
          </p:nvPr>
        </p:nvSpPr>
        <p:spPr>
          <a:xfrm>
            <a:off x="3053100" y="31482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9" name="Google Shape;209;p4"/>
          <p:cNvCxnSpPr/>
          <p:nvPr/>
        </p:nvCxnSpPr>
        <p:spPr>
          <a:xfrm rot="10800000">
            <a:off x="6784912" y="2191545"/>
            <a:ext cx="163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/>
          <p:nvPr/>
        </p:nvCxnSpPr>
        <p:spPr>
          <a:xfrm rot="10800000">
            <a:off x="4334250" y="3469085"/>
            <a:ext cx="163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4"/>
          <p:cNvCxnSpPr/>
          <p:nvPr/>
        </p:nvCxnSpPr>
        <p:spPr>
          <a:xfrm rot="10800000">
            <a:off x="720000" y="2191545"/>
            <a:ext cx="163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4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3" name="Google Shape;213;p4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4"/>
          <p:cNvSpPr txBox="1"/>
          <p:nvPr>
            <p:ph idx="8" type="title"/>
          </p:nvPr>
        </p:nvSpPr>
        <p:spPr>
          <a:xfrm>
            <a:off x="717600" y="1741400"/>
            <a:ext cx="1028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4"/>
          <p:cNvSpPr txBox="1"/>
          <p:nvPr>
            <p:ph idx="9" type="title"/>
          </p:nvPr>
        </p:nvSpPr>
        <p:spPr>
          <a:xfrm>
            <a:off x="7393950" y="1741400"/>
            <a:ext cx="1028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4"/>
          <p:cNvSpPr txBox="1"/>
          <p:nvPr>
            <p:ph idx="14" type="title"/>
          </p:nvPr>
        </p:nvSpPr>
        <p:spPr>
          <a:xfrm>
            <a:off x="4965565" y="2923323"/>
            <a:ext cx="102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0" name="Google Shape;220;p4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21" name="Google Shape;221;p4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4"/>
          <p:cNvSpPr/>
          <p:nvPr/>
        </p:nvSpPr>
        <p:spPr>
          <a:xfrm>
            <a:off x="4406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>
            <p:ph type="title"/>
          </p:nvPr>
        </p:nvSpPr>
        <p:spPr>
          <a:xfrm>
            <a:off x="2920350" y="533025"/>
            <a:ext cx="3303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Sommaire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 txBox="1"/>
          <p:nvPr>
            <p:ph type="title"/>
          </p:nvPr>
        </p:nvSpPr>
        <p:spPr>
          <a:xfrm>
            <a:off x="864450" y="322525"/>
            <a:ext cx="330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 Site</a:t>
            </a:r>
            <a:endParaRPr/>
          </a:p>
        </p:txBody>
      </p:sp>
      <p:cxnSp>
        <p:nvCxnSpPr>
          <p:cNvPr id="238" name="Google Shape;238;p5"/>
          <p:cNvCxnSpPr/>
          <p:nvPr/>
        </p:nvCxnSpPr>
        <p:spPr>
          <a:xfrm>
            <a:off x="720000" y="30737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38" y="1316725"/>
            <a:ext cx="8391717" cy="32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"/>
          <p:cNvSpPr/>
          <p:nvPr/>
        </p:nvSpPr>
        <p:spPr>
          <a:xfrm>
            <a:off x="818025" y="3609100"/>
            <a:ext cx="6162300" cy="42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818025" y="2542300"/>
            <a:ext cx="6162300" cy="42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818025" y="3075700"/>
            <a:ext cx="6162300" cy="42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eb083808_0_14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0eb083808_0_14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20eb083808_0_14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0eb083808_0_14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20eb083808_0_14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0eb083808_0_14"/>
          <p:cNvSpPr txBox="1"/>
          <p:nvPr>
            <p:ph type="title"/>
          </p:nvPr>
        </p:nvSpPr>
        <p:spPr>
          <a:xfrm>
            <a:off x="864450" y="214475"/>
            <a:ext cx="330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 Site (2)</a:t>
            </a:r>
            <a:endParaRPr/>
          </a:p>
        </p:txBody>
      </p:sp>
      <p:cxnSp>
        <p:nvCxnSpPr>
          <p:cNvPr id="253" name="Google Shape;253;g120eb083808_0_14"/>
          <p:cNvCxnSpPr/>
          <p:nvPr/>
        </p:nvCxnSpPr>
        <p:spPr>
          <a:xfrm>
            <a:off x="720000" y="30737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4" name="Google Shape;254;g120eb08380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63" y="962050"/>
            <a:ext cx="7028074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idx="6" type="title"/>
          </p:nvPr>
        </p:nvSpPr>
        <p:spPr>
          <a:xfrm>
            <a:off x="1692475" y="1168475"/>
            <a:ext cx="54720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Présentation du résultat</a:t>
            </a:r>
            <a:endParaRPr sz="3000"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225" y="22854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8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8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267" name="Google Shape;267;p8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1484850" y="1352725"/>
            <a:ext cx="617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Animation et objet graphique réalisé grâce à la balise &lt;canvas&gt;.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273" name="Google Shape;2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975" y="2899162"/>
            <a:ext cx="4896726" cy="13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4">
            <a:alphaModFix/>
          </a:blip>
          <a:srcRect b="0" l="0" r="0" t="5168"/>
          <a:stretch/>
        </p:blipFill>
        <p:spPr>
          <a:xfrm>
            <a:off x="610350" y="2029275"/>
            <a:ext cx="4038600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8"/>
          <p:cNvSpPr txBox="1"/>
          <p:nvPr/>
        </p:nvSpPr>
        <p:spPr>
          <a:xfrm>
            <a:off x="5106150" y="2044550"/>
            <a:ext cx="24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1410600" y="3374700"/>
            <a:ext cx="24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Style CSS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g12091c6e9ba_0_5"/>
          <p:cNvCxnSpPr/>
          <p:nvPr/>
        </p:nvCxnSpPr>
        <p:spPr>
          <a:xfrm>
            <a:off x="8446525" y="148525"/>
            <a:ext cx="0" cy="87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12091c6e9ba_0_5"/>
          <p:cNvSpPr txBox="1"/>
          <p:nvPr>
            <p:ph idx="2" type="title"/>
          </p:nvPr>
        </p:nvSpPr>
        <p:spPr>
          <a:xfrm>
            <a:off x="5323875" y="274225"/>
            <a:ext cx="3037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Spectacle</a:t>
            </a:r>
            <a:endParaRPr sz="3600"/>
          </a:p>
        </p:txBody>
      </p:sp>
      <p:sp>
        <p:nvSpPr>
          <p:cNvPr id="283" name="Google Shape;283;g12091c6e9ba_0_5"/>
          <p:cNvSpPr/>
          <p:nvPr/>
        </p:nvSpPr>
        <p:spPr>
          <a:xfrm>
            <a:off x="51061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091c6e9ba_0_5"/>
          <p:cNvSpPr/>
          <p:nvPr/>
        </p:nvSpPr>
        <p:spPr>
          <a:xfrm>
            <a:off x="4648950" y="4704850"/>
            <a:ext cx="92100" cy="9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2091c6e9ba_0_5"/>
          <p:cNvSpPr/>
          <p:nvPr/>
        </p:nvSpPr>
        <p:spPr>
          <a:xfrm>
            <a:off x="48775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091c6e9ba_0_5"/>
          <p:cNvSpPr/>
          <p:nvPr/>
        </p:nvSpPr>
        <p:spPr>
          <a:xfrm>
            <a:off x="44203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2091c6e9ba_0_5"/>
          <p:cNvSpPr/>
          <p:nvPr/>
        </p:nvSpPr>
        <p:spPr>
          <a:xfrm>
            <a:off x="4191750" y="4704850"/>
            <a:ext cx="92100" cy="92100"/>
          </a:xfrm>
          <a:prstGeom prst="ellipse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091c6e9ba_0_5"/>
          <p:cNvSpPr txBox="1"/>
          <p:nvPr/>
        </p:nvSpPr>
        <p:spPr>
          <a:xfrm>
            <a:off x="637650" y="1368475"/>
            <a:ext cx="73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Pour ajouter des éléments graphiques, on va créer des objets Particle (nos drones) puis avec l’aide de la fonction draw(), on les dessines.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9" name="Google Shape;289;g12091c6e9b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690" y="2202075"/>
            <a:ext cx="6314624" cy="2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essional Company Report by Slidesgo">
  <a:themeElements>
    <a:clrScheme name="Simple Light">
      <a:dk1>
        <a:srgbClr val="FE522F"/>
      </a:dk1>
      <a:lt1>
        <a:srgbClr val="FFFFFF"/>
      </a:lt1>
      <a:dk2>
        <a:srgbClr val="FFFFFF"/>
      </a:dk2>
      <a:lt2>
        <a:srgbClr val="FE927C"/>
      </a:lt2>
      <a:accent1>
        <a:srgbClr val="FE522F"/>
      </a:accent1>
      <a:accent2>
        <a:srgbClr val="FE927C"/>
      </a:accent2>
      <a:accent3>
        <a:srgbClr val="FE522F"/>
      </a:accent3>
      <a:accent4>
        <a:srgbClr val="FE927C"/>
      </a:accent4>
      <a:accent5>
        <a:srgbClr val="FE522F"/>
      </a:accent5>
      <a:accent6>
        <a:srgbClr val="FE92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Arnaud Bustillo</dc:creator>
</cp:coreProperties>
</file>