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54" d="100"/>
          <a:sy n="54" d="100"/>
        </p:scale>
        <p:origin x="53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98960-571B-45F5-9CA3-C60785DA5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14687B-77F0-4560-A58D-5B25E1B42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40AA0F-BFED-4DCB-9F26-7DEC63EA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67A1-5023-4C4A-B15F-9271FD6E2B90}" type="datetimeFigureOut">
              <a:rPr lang="fr-CA" smtClean="0"/>
              <a:t>2021-07-15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253AD0-DB7E-41B0-BC47-FC02F6991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A896A4-366C-4877-8D61-AE5D1A6D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FF44-5BC2-4B33-91B4-9DD14653AFF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1836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A5A66-3F4F-44FE-B35F-50ADEBEF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251495-1583-49FC-94E7-A6422E24F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156A68-1508-43DA-AB77-B44A363B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67A1-5023-4C4A-B15F-9271FD6E2B90}" type="datetimeFigureOut">
              <a:rPr lang="fr-CA" smtClean="0"/>
              <a:t>2021-07-15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FE745A-F79F-4E4C-8DFA-6C54EB0F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3E3C60-0A2D-4D79-8D99-CFB75052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FF44-5BC2-4B33-91B4-9DD14653AFF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287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810DB3-85A3-4C06-9899-8AABEFD76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E01515-3200-4B7E-AA9E-8C64E8257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2306FF-77EF-4187-9C16-98A3B5878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67A1-5023-4C4A-B15F-9271FD6E2B90}" type="datetimeFigureOut">
              <a:rPr lang="fr-CA" smtClean="0"/>
              <a:t>2021-07-15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536014-2914-46F9-9308-8A0B7B97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854D20-2D1C-4CCA-8A11-73ECB573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FF44-5BC2-4B33-91B4-9DD14653AFF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696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6E9AC-CB12-411B-B237-DDEA0593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96F82F-4E51-4D1D-8F22-66EE91AA0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9B1CEB-D0CB-4118-99EA-1E307F0F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67A1-5023-4C4A-B15F-9271FD6E2B90}" type="datetimeFigureOut">
              <a:rPr lang="fr-CA" smtClean="0"/>
              <a:t>2021-07-15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D3B90F-556B-481B-8154-44255D04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8897F3-FDD7-47AF-877C-A47E8903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FF44-5BC2-4B33-91B4-9DD14653AFF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199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E92CF2-4001-4932-B347-A781382E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9039FF-B912-4D0F-855C-B02AF6E11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1C1A45-1CCE-4D13-A826-4B021BF3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67A1-5023-4C4A-B15F-9271FD6E2B90}" type="datetimeFigureOut">
              <a:rPr lang="fr-CA" smtClean="0"/>
              <a:t>2021-07-15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BCCE7A-9651-4042-B784-99541C30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3F41CB-652B-47A3-8028-4A25AA98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FF44-5BC2-4B33-91B4-9DD14653AFF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206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4C4B99-A9E5-440A-9CCE-E6CBA4FC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DD1F3D-ADD0-4BCC-80C3-84A0455E7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9F736C-60EF-4A7F-BD63-98304DE68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5EB425-F065-47E0-8E58-F2207CAA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67A1-5023-4C4A-B15F-9271FD6E2B90}" type="datetimeFigureOut">
              <a:rPr lang="fr-CA" smtClean="0"/>
              <a:t>2021-07-15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5F9162-14B8-435B-A1A2-37578C86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B8DE92-3F00-455F-81D5-23AAE0A0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FF44-5BC2-4B33-91B4-9DD14653AFF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8406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D0CD7-D05A-43E1-93FF-8A3F52A1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129EA7-832B-4F2D-B30E-89A50D6FD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25D17B-0A01-4504-81EE-88C551638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5D3238-3F26-45A0-B636-ED0764080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E3CAAF-B816-48BC-9EE6-847F9802A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3CE603F-6FEA-44BB-B05E-3A80C2A4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67A1-5023-4C4A-B15F-9271FD6E2B90}" type="datetimeFigureOut">
              <a:rPr lang="fr-CA" smtClean="0"/>
              <a:t>2021-07-15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99ED5B9-8D6D-476E-A655-C098EFEA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1E45B71-A455-406D-AA12-AA41ACDF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FF44-5BC2-4B33-91B4-9DD14653AFF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282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CE1C06-6EC6-4907-8599-11BEB8E0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7FF528-7FCF-4EBB-8967-4D7BAEBE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67A1-5023-4C4A-B15F-9271FD6E2B90}" type="datetimeFigureOut">
              <a:rPr lang="fr-CA" smtClean="0"/>
              <a:t>2021-07-15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9D0CD6-66E5-438D-8F20-6550510F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616FB9-83C0-496E-84FC-882314D3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FF44-5BC2-4B33-91B4-9DD14653AFF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354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B9ED110-53C2-4F30-B51F-63EDFBE0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67A1-5023-4C4A-B15F-9271FD6E2B90}" type="datetimeFigureOut">
              <a:rPr lang="fr-CA" smtClean="0"/>
              <a:t>2021-07-15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CF42E9-4911-48E4-A4A0-85B845D3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B01908-050D-48E0-A37A-13497611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FF44-5BC2-4B33-91B4-9DD14653AFF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6476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CE1A3-0C75-4946-9631-3C1EBBBA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9DFC78-B547-4A51-B9BF-43158AA0D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10CFE9-E62A-42C5-BB81-A4959FCFE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A598F8-7CAB-482E-97B7-38E9235B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67A1-5023-4C4A-B15F-9271FD6E2B90}" type="datetimeFigureOut">
              <a:rPr lang="fr-CA" smtClean="0"/>
              <a:t>2021-07-15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6D76B3-F232-4D30-8782-C66CCA63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E30277-DA93-49E2-933D-754FE777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FF44-5BC2-4B33-91B4-9DD14653AFF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0397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E5E487-DA31-4AB6-9746-E80A5655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9802125-3230-42D5-A4D5-0A701E989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821B20-AF00-4D50-86E1-E7D4F34C5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EF7101-0C57-489B-A04A-D1A82B07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67A1-5023-4C4A-B15F-9271FD6E2B90}" type="datetimeFigureOut">
              <a:rPr lang="fr-CA" smtClean="0"/>
              <a:t>2021-07-15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C4BCA1-37A5-4F76-8E6A-28FEE588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CE32F9-4C36-4003-BF86-2038BEE5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6FF44-5BC2-4B33-91B4-9DD14653AFF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2957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F7F8DEE-509E-489D-92DC-A273BC6D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122C60-C787-413B-9E2D-92B8ED3D3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19BA2E-8C0A-43C0-8339-A15AE751F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767A1-5023-4C4A-B15F-9271FD6E2B90}" type="datetimeFigureOut">
              <a:rPr lang="fr-CA" smtClean="0"/>
              <a:t>2021-07-15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82D2BF-2602-4FD8-8248-603B8144E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DC4004-E561-42D7-BCE1-DB09C3826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6FF44-5BC2-4B33-91B4-9DD14653AFF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8972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s arrondis en diagonale 3">
            <a:extLst>
              <a:ext uri="{FF2B5EF4-FFF2-40B4-BE49-F238E27FC236}">
                <a16:creationId xmlns:a16="http://schemas.microsoft.com/office/drawing/2014/main" id="{5A2AB86E-8EF6-416A-AC63-5B5BB0F21384}"/>
              </a:ext>
            </a:extLst>
          </p:cNvPr>
          <p:cNvSpPr/>
          <p:nvPr/>
        </p:nvSpPr>
        <p:spPr>
          <a:xfrm>
            <a:off x="1476665" y="3149929"/>
            <a:ext cx="2070869" cy="48029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Application</a:t>
            </a:r>
          </a:p>
        </p:txBody>
      </p:sp>
      <p:sp>
        <p:nvSpPr>
          <p:cNvPr id="10" name="Rectangle : avec coins rognés en diagonale 9">
            <a:extLst>
              <a:ext uri="{FF2B5EF4-FFF2-40B4-BE49-F238E27FC236}">
                <a16:creationId xmlns:a16="http://schemas.microsoft.com/office/drawing/2014/main" id="{0C4550E8-95A0-4554-8136-0ECC551F2457}"/>
              </a:ext>
            </a:extLst>
          </p:cNvPr>
          <p:cNvSpPr/>
          <p:nvPr/>
        </p:nvSpPr>
        <p:spPr>
          <a:xfrm>
            <a:off x="4924789" y="1667745"/>
            <a:ext cx="2176702" cy="480291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Transportation</a:t>
            </a:r>
          </a:p>
        </p:txBody>
      </p:sp>
      <p:sp>
        <p:nvSpPr>
          <p:cNvPr id="11" name="Rectangle : avec coins rognés en diagonale 10">
            <a:extLst>
              <a:ext uri="{FF2B5EF4-FFF2-40B4-BE49-F238E27FC236}">
                <a16:creationId xmlns:a16="http://schemas.microsoft.com/office/drawing/2014/main" id="{6B3BFE65-A75A-4427-9969-960E441CD62D}"/>
              </a:ext>
            </a:extLst>
          </p:cNvPr>
          <p:cNvSpPr/>
          <p:nvPr/>
        </p:nvSpPr>
        <p:spPr>
          <a:xfrm>
            <a:off x="4924789" y="5076483"/>
            <a:ext cx="2176702" cy="480291"/>
          </a:xfrm>
          <a:prstGeom prst="snip2Diag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Transporation</a:t>
            </a:r>
            <a:endParaRPr lang="fr-CA" dirty="0"/>
          </a:p>
        </p:txBody>
      </p:sp>
      <p:sp>
        <p:nvSpPr>
          <p:cNvPr id="12" name="Rectangle : avec coins rognés en haut 11">
            <a:extLst>
              <a:ext uri="{FF2B5EF4-FFF2-40B4-BE49-F238E27FC236}">
                <a16:creationId xmlns:a16="http://schemas.microsoft.com/office/drawing/2014/main" id="{52884315-3B9D-4A17-9ED6-F5B33C5DC2F1}"/>
              </a:ext>
            </a:extLst>
          </p:cNvPr>
          <p:cNvSpPr/>
          <p:nvPr/>
        </p:nvSpPr>
        <p:spPr>
          <a:xfrm>
            <a:off x="8419479" y="245665"/>
            <a:ext cx="2176702" cy="650049"/>
          </a:xfrm>
          <a:prstGeom prst="snip2Same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Communication Mode</a:t>
            </a:r>
          </a:p>
        </p:txBody>
      </p:sp>
      <p:sp>
        <p:nvSpPr>
          <p:cNvPr id="13" name="Rectangle : avec coins rognés en haut 12">
            <a:extLst>
              <a:ext uri="{FF2B5EF4-FFF2-40B4-BE49-F238E27FC236}">
                <a16:creationId xmlns:a16="http://schemas.microsoft.com/office/drawing/2014/main" id="{C2AD35F1-3FA3-4496-9748-C80BE6670585}"/>
              </a:ext>
            </a:extLst>
          </p:cNvPr>
          <p:cNvSpPr/>
          <p:nvPr/>
        </p:nvSpPr>
        <p:spPr>
          <a:xfrm>
            <a:off x="8419479" y="1125667"/>
            <a:ext cx="2176702" cy="650049"/>
          </a:xfrm>
          <a:prstGeom prst="snip2Same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KPI </a:t>
            </a:r>
            <a:r>
              <a:rPr lang="fr-CA" dirty="0" err="1"/>
              <a:t>Category</a:t>
            </a:r>
            <a:r>
              <a:rPr lang="fr-CA" dirty="0"/>
              <a:t> Plot 2D</a:t>
            </a:r>
          </a:p>
        </p:txBody>
      </p:sp>
      <p:sp>
        <p:nvSpPr>
          <p:cNvPr id="14" name="Rectangle : avec coins rognés en haut 13">
            <a:extLst>
              <a:ext uri="{FF2B5EF4-FFF2-40B4-BE49-F238E27FC236}">
                <a16:creationId xmlns:a16="http://schemas.microsoft.com/office/drawing/2014/main" id="{CEC03809-553C-40B2-BE74-B04DF203C081}"/>
              </a:ext>
            </a:extLst>
          </p:cNvPr>
          <p:cNvSpPr/>
          <p:nvPr/>
        </p:nvSpPr>
        <p:spPr>
          <a:xfrm>
            <a:off x="8419479" y="2005669"/>
            <a:ext cx="2176702" cy="650049"/>
          </a:xfrm>
          <a:prstGeom prst="snip2Same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KPI </a:t>
            </a:r>
            <a:r>
              <a:rPr lang="fr-CA" dirty="0" err="1"/>
              <a:t>Category</a:t>
            </a:r>
            <a:r>
              <a:rPr lang="fr-CA" dirty="0"/>
              <a:t> Bar</a:t>
            </a:r>
          </a:p>
        </p:txBody>
      </p:sp>
      <p:sp>
        <p:nvSpPr>
          <p:cNvPr id="18" name="Rectangle : avec coins rognés en haut 17">
            <a:extLst>
              <a:ext uri="{FF2B5EF4-FFF2-40B4-BE49-F238E27FC236}">
                <a16:creationId xmlns:a16="http://schemas.microsoft.com/office/drawing/2014/main" id="{2851F276-64DC-4FED-BD39-28C7F89B28FF}"/>
              </a:ext>
            </a:extLst>
          </p:cNvPr>
          <p:cNvSpPr/>
          <p:nvPr/>
        </p:nvSpPr>
        <p:spPr>
          <a:xfrm>
            <a:off x="8419479" y="2885671"/>
            <a:ext cx="2176702" cy="650049"/>
          </a:xfrm>
          <a:prstGeom prst="snip2Same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KPI Application</a:t>
            </a:r>
          </a:p>
        </p:txBody>
      </p:sp>
      <p:sp>
        <p:nvSpPr>
          <p:cNvPr id="20" name="Rectangle : avec coins rognés en haut 19">
            <a:extLst>
              <a:ext uri="{FF2B5EF4-FFF2-40B4-BE49-F238E27FC236}">
                <a16:creationId xmlns:a16="http://schemas.microsoft.com/office/drawing/2014/main" id="{8B4BAA11-DC30-4E00-8943-59DB7EFEFEDA}"/>
              </a:ext>
            </a:extLst>
          </p:cNvPr>
          <p:cNvSpPr/>
          <p:nvPr/>
        </p:nvSpPr>
        <p:spPr>
          <a:xfrm>
            <a:off x="8419479" y="5877621"/>
            <a:ext cx="2176702" cy="650049"/>
          </a:xfrm>
          <a:prstGeom prst="snip2Same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Attribut</a:t>
            </a:r>
          </a:p>
        </p:txBody>
      </p:sp>
      <p:sp>
        <p:nvSpPr>
          <p:cNvPr id="21" name="Rectangle : avec coins rognés en haut 20">
            <a:extLst>
              <a:ext uri="{FF2B5EF4-FFF2-40B4-BE49-F238E27FC236}">
                <a16:creationId xmlns:a16="http://schemas.microsoft.com/office/drawing/2014/main" id="{A8B398DD-BC73-43C6-85B0-CB002B8D7D67}"/>
              </a:ext>
            </a:extLst>
          </p:cNvPr>
          <p:cNvSpPr/>
          <p:nvPr/>
        </p:nvSpPr>
        <p:spPr>
          <a:xfrm>
            <a:off x="8419479" y="4088750"/>
            <a:ext cx="2176702" cy="650049"/>
          </a:xfrm>
          <a:prstGeom prst="snip2Same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Category</a:t>
            </a:r>
            <a:r>
              <a:rPr lang="fr-CA" dirty="0"/>
              <a:t> </a:t>
            </a:r>
            <a:r>
              <a:rPr lang="fr-CA" dirty="0" err="1"/>
              <a:t>Sankey</a:t>
            </a:r>
            <a:endParaRPr lang="fr-CA" dirty="0"/>
          </a:p>
        </p:txBody>
      </p:sp>
      <p:sp>
        <p:nvSpPr>
          <p:cNvPr id="22" name="Rectangle : avec coins rognés en haut 21">
            <a:extLst>
              <a:ext uri="{FF2B5EF4-FFF2-40B4-BE49-F238E27FC236}">
                <a16:creationId xmlns:a16="http://schemas.microsoft.com/office/drawing/2014/main" id="{A55F7930-1774-42B9-AE6E-2010963FFD7C}"/>
              </a:ext>
            </a:extLst>
          </p:cNvPr>
          <p:cNvSpPr/>
          <p:nvPr/>
        </p:nvSpPr>
        <p:spPr>
          <a:xfrm>
            <a:off x="8419479" y="4991605"/>
            <a:ext cx="2176702" cy="650049"/>
          </a:xfrm>
          <a:prstGeom prst="snip2Same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User Type </a:t>
            </a:r>
            <a:r>
              <a:rPr lang="fr-CA" dirty="0" err="1"/>
              <a:t>Sankey</a:t>
            </a:r>
            <a:endParaRPr lang="fr-CA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EA9B6BB-B7AF-4F1C-9781-802E7779557C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flipV="1">
            <a:off x="3547534" y="1907891"/>
            <a:ext cx="1377255" cy="148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D375B11-032C-4F7B-BC92-EC50219C71D7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>
            <a:off x="3547534" y="3390075"/>
            <a:ext cx="1377255" cy="1926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62A4036-0F49-4EFB-8864-3B768C797DFE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7101491" y="570690"/>
            <a:ext cx="1317988" cy="133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D6B09C30-0B9E-4723-A875-A2A3AA11382C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flipV="1">
            <a:off x="7101491" y="1450692"/>
            <a:ext cx="1317988" cy="45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4C5BBF8-914E-4A4E-A4B1-E78196CE092E}"/>
              </a:ext>
            </a:extLst>
          </p:cNvPr>
          <p:cNvCxnSpPr>
            <a:cxnSpLocks/>
            <a:stCxn id="10" idx="0"/>
            <a:endCxn id="14" idx="2"/>
          </p:cNvCxnSpPr>
          <p:nvPr/>
        </p:nvCxnSpPr>
        <p:spPr>
          <a:xfrm>
            <a:off x="7101491" y="1907891"/>
            <a:ext cx="1317988" cy="42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59C307A9-63BB-4C53-84DA-AA9A554086FB}"/>
              </a:ext>
            </a:extLst>
          </p:cNvPr>
          <p:cNvCxnSpPr>
            <a:cxnSpLocks/>
            <a:stCxn id="10" idx="0"/>
            <a:endCxn id="18" idx="2"/>
          </p:cNvCxnSpPr>
          <p:nvPr/>
        </p:nvCxnSpPr>
        <p:spPr>
          <a:xfrm>
            <a:off x="7101491" y="1907891"/>
            <a:ext cx="1317988" cy="1302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623CC719-A3B8-497F-8934-563EE0DE3757}"/>
              </a:ext>
            </a:extLst>
          </p:cNvPr>
          <p:cNvCxnSpPr>
            <a:cxnSpLocks/>
            <a:stCxn id="11" idx="0"/>
            <a:endCxn id="21" idx="2"/>
          </p:cNvCxnSpPr>
          <p:nvPr/>
        </p:nvCxnSpPr>
        <p:spPr>
          <a:xfrm flipV="1">
            <a:off x="7101491" y="4413775"/>
            <a:ext cx="1317988" cy="90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33B15179-BFFD-4167-8FE1-492B24823C0B}"/>
              </a:ext>
            </a:extLst>
          </p:cNvPr>
          <p:cNvCxnSpPr>
            <a:cxnSpLocks/>
            <a:stCxn id="11" idx="0"/>
            <a:endCxn id="22" idx="2"/>
          </p:cNvCxnSpPr>
          <p:nvPr/>
        </p:nvCxnSpPr>
        <p:spPr>
          <a:xfrm>
            <a:off x="7101491" y="5316629"/>
            <a:ext cx="13179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BE493467-5E6D-4F69-B529-06FF665F46DC}"/>
              </a:ext>
            </a:extLst>
          </p:cNvPr>
          <p:cNvCxnSpPr>
            <a:cxnSpLocks/>
            <a:stCxn id="11" idx="0"/>
            <a:endCxn id="20" idx="2"/>
          </p:cNvCxnSpPr>
          <p:nvPr/>
        </p:nvCxnSpPr>
        <p:spPr>
          <a:xfrm>
            <a:off x="7101491" y="5316629"/>
            <a:ext cx="1317988" cy="886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20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s arrondis en diagonale 3">
            <a:extLst>
              <a:ext uri="{FF2B5EF4-FFF2-40B4-BE49-F238E27FC236}">
                <a16:creationId xmlns:a16="http://schemas.microsoft.com/office/drawing/2014/main" id="{5A2AB86E-8EF6-416A-AC63-5B5BB0F21384}"/>
              </a:ext>
            </a:extLst>
          </p:cNvPr>
          <p:cNvSpPr/>
          <p:nvPr/>
        </p:nvSpPr>
        <p:spPr>
          <a:xfrm>
            <a:off x="1476665" y="3149929"/>
            <a:ext cx="2070869" cy="48029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Technologie</a:t>
            </a:r>
          </a:p>
        </p:txBody>
      </p:sp>
      <p:sp>
        <p:nvSpPr>
          <p:cNvPr id="10" name="Rectangle : avec coins rognés en diagonale 9">
            <a:extLst>
              <a:ext uri="{FF2B5EF4-FFF2-40B4-BE49-F238E27FC236}">
                <a16:creationId xmlns:a16="http://schemas.microsoft.com/office/drawing/2014/main" id="{0C4550E8-95A0-4554-8136-0ECC551F2457}"/>
              </a:ext>
            </a:extLst>
          </p:cNvPr>
          <p:cNvSpPr/>
          <p:nvPr/>
        </p:nvSpPr>
        <p:spPr>
          <a:xfrm>
            <a:off x="4924789" y="1667745"/>
            <a:ext cx="2176702" cy="480291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KPI Technologies</a:t>
            </a:r>
          </a:p>
        </p:txBody>
      </p:sp>
      <p:sp>
        <p:nvSpPr>
          <p:cNvPr id="11" name="Rectangle : avec coins rognés en diagonale 10">
            <a:extLst>
              <a:ext uri="{FF2B5EF4-FFF2-40B4-BE49-F238E27FC236}">
                <a16:creationId xmlns:a16="http://schemas.microsoft.com/office/drawing/2014/main" id="{6B3BFE65-A75A-4427-9969-960E441CD62D}"/>
              </a:ext>
            </a:extLst>
          </p:cNvPr>
          <p:cNvSpPr/>
          <p:nvPr/>
        </p:nvSpPr>
        <p:spPr>
          <a:xfrm>
            <a:off x="4924789" y="4991605"/>
            <a:ext cx="2176702" cy="650049"/>
          </a:xfrm>
          <a:prstGeom prst="snip2Diag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Communication Mode</a:t>
            </a:r>
          </a:p>
        </p:txBody>
      </p:sp>
      <p:sp>
        <p:nvSpPr>
          <p:cNvPr id="13" name="Rectangle : avec coins rognés en haut 12">
            <a:extLst>
              <a:ext uri="{FF2B5EF4-FFF2-40B4-BE49-F238E27FC236}">
                <a16:creationId xmlns:a16="http://schemas.microsoft.com/office/drawing/2014/main" id="{C2AD35F1-3FA3-4496-9748-C80BE6670585}"/>
              </a:ext>
            </a:extLst>
          </p:cNvPr>
          <p:cNvSpPr/>
          <p:nvPr/>
        </p:nvSpPr>
        <p:spPr>
          <a:xfrm>
            <a:off x="8419479" y="1125667"/>
            <a:ext cx="2176702" cy="650049"/>
          </a:xfrm>
          <a:prstGeom prst="snip2Same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KPI </a:t>
            </a:r>
            <a:r>
              <a:rPr lang="fr-CA" dirty="0" err="1"/>
              <a:t>Parallel</a:t>
            </a:r>
            <a:r>
              <a:rPr lang="fr-CA" dirty="0"/>
              <a:t> </a:t>
            </a:r>
            <a:r>
              <a:rPr lang="fr-CA" dirty="0" err="1"/>
              <a:t>Cordianetes</a:t>
            </a:r>
            <a:endParaRPr lang="fr-CA" dirty="0"/>
          </a:p>
        </p:txBody>
      </p:sp>
      <p:sp>
        <p:nvSpPr>
          <p:cNvPr id="14" name="Rectangle : avec coins rognés en haut 13">
            <a:extLst>
              <a:ext uri="{FF2B5EF4-FFF2-40B4-BE49-F238E27FC236}">
                <a16:creationId xmlns:a16="http://schemas.microsoft.com/office/drawing/2014/main" id="{CEC03809-553C-40B2-BE74-B04DF203C081}"/>
              </a:ext>
            </a:extLst>
          </p:cNvPr>
          <p:cNvSpPr/>
          <p:nvPr/>
        </p:nvSpPr>
        <p:spPr>
          <a:xfrm>
            <a:off x="8419479" y="2005669"/>
            <a:ext cx="2176702" cy="650049"/>
          </a:xfrm>
          <a:prstGeom prst="snip2Same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KPI Plot 2D</a:t>
            </a:r>
          </a:p>
        </p:txBody>
      </p:sp>
      <p:sp>
        <p:nvSpPr>
          <p:cNvPr id="22" name="Rectangle : avec coins rognés en haut 21">
            <a:extLst>
              <a:ext uri="{FF2B5EF4-FFF2-40B4-BE49-F238E27FC236}">
                <a16:creationId xmlns:a16="http://schemas.microsoft.com/office/drawing/2014/main" id="{A55F7930-1774-42B9-AE6E-2010963FFD7C}"/>
              </a:ext>
            </a:extLst>
          </p:cNvPr>
          <p:cNvSpPr/>
          <p:nvPr/>
        </p:nvSpPr>
        <p:spPr>
          <a:xfrm>
            <a:off x="8419479" y="4991605"/>
            <a:ext cx="2176702" cy="650049"/>
          </a:xfrm>
          <a:prstGeom prst="snip2Same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Communication Mode </a:t>
            </a:r>
            <a:r>
              <a:rPr lang="fr-CA" dirty="0" err="1"/>
              <a:t>Sankey</a:t>
            </a:r>
            <a:endParaRPr lang="fr-CA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EA9B6BB-B7AF-4F1C-9781-802E7779557C}"/>
              </a:ext>
            </a:extLst>
          </p:cNvPr>
          <p:cNvCxnSpPr>
            <a:stCxn id="4" idx="0"/>
            <a:endCxn id="10" idx="2"/>
          </p:cNvCxnSpPr>
          <p:nvPr/>
        </p:nvCxnSpPr>
        <p:spPr>
          <a:xfrm flipV="1">
            <a:off x="3547534" y="1907891"/>
            <a:ext cx="1377255" cy="148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D375B11-032C-4F7B-BC92-EC50219C71D7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>
            <a:off x="3547534" y="3390075"/>
            <a:ext cx="1377255" cy="1926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D6B09C30-0B9E-4723-A875-A2A3AA11382C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flipV="1">
            <a:off x="7101491" y="1450692"/>
            <a:ext cx="1317988" cy="45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4C5BBF8-914E-4A4E-A4B1-E78196CE092E}"/>
              </a:ext>
            </a:extLst>
          </p:cNvPr>
          <p:cNvCxnSpPr>
            <a:cxnSpLocks/>
            <a:stCxn id="10" idx="0"/>
            <a:endCxn id="14" idx="2"/>
          </p:cNvCxnSpPr>
          <p:nvPr/>
        </p:nvCxnSpPr>
        <p:spPr>
          <a:xfrm>
            <a:off x="7101491" y="1907891"/>
            <a:ext cx="1317988" cy="42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33B15179-BFFD-4167-8FE1-492B24823C0B}"/>
              </a:ext>
            </a:extLst>
          </p:cNvPr>
          <p:cNvCxnSpPr>
            <a:cxnSpLocks/>
            <a:stCxn id="11" idx="0"/>
            <a:endCxn id="22" idx="2"/>
          </p:cNvCxnSpPr>
          <p:nvPr/>
        </p:nvCxnSpPr>
        <p:spPr>
          <a:xfrm>
            <a:off x="7101491" y="5316630"/>
            <a:ext cx="1317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07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s arrondis en diagonale 3">
            <a:extLst>
              <a:ext uri="{FF2B5EF4-FFF2-40B4-BE49-F238E27FC236}">
                <a16:creationId xmlns:a16="http://schemas.microsoft.com/office/drawing/2014/main" id="{5A2AB86E-8EF6-416A-AC63-5B5BB0F21384}"/>
              </a:ext>
            </a:extLst>
          </p:cNvPr>
          <p:cNvSpPr/>
          <p:nvPr/>
        </p:nvSpPr>
        <p:spPr>
          <a:xfrm>
            <a:off x="1535932" y="3372492"/>
            <a:ext cx="2070869" cy="48029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Mapping</a:t>
            </a:r>
          </a:p>
        </p:txBody>
      </p:sp>
      <p:sp>
        <p:nvSpPr>
          <p:cNvPr id="10" name="Rectangle : avec coins rognés en diagonale 9">
            <a:extLst>
              <a:ext uri="{FF2B5EF4-FFF2-40B4-BE49-F238E27FC236}">
                <a16:creationId xmlns:a16="http://schemas.microsoft.com/office/drawing/2014/main" id="{0C4550E8-95A0-4554-8136-0ECC551F2457}"/>
              </a:ext>
            </a:extLst>
          </p:cNvPr>
          <p:cNvSpPr/>
          <p:nvPr/>
        </p:nvSpPr>
        <p:spPr>
          <a:xfrm>
            <a:off x="4924789" y="1582865"/>
            <a:ext cx="2176702" cy="650050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Communication mode</a:t>
            </a:r>
          </a:p>
        </p:txBody>
      </p:sp>
      <p:sp>
        <p:nvSpPr>
          <p:cNvPr id="11" name="Rectangle : avec coins rognés en diagonale 10">
            <a:extLst>
              <a:ext uri="{FF2B5EF4-FFF2-40B4-BE49-F238E27FC236}">
                <a16:creationId xmlns:a16="http://schemas.microsoft.com/office/drawing/2014/main" id="{6B3BFE65-A75A-4427-9969-960E441CD62D}"/>
              </a:ext>
            </a:extLst>
          </p:cNvPr>
          <p:cNvSpPr/>
          <p:nvPr/>
        </p:nvSpPr>
        <p:spPr>
          <a:xfrm>
            <a:off x="4924789" y="4980937"/>
            <a:ext cx="2176702" cy="660717"/>
          </a:xfrm>
          <a:prstGeom prst="snip2Diag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Distribution </a:t>
            </a:r>
            <a:r>
              <a:rPr lang="fr-CA" dirty="0" err="1"/>
              <a:t>Technology</a:t>
            </a:r>
            <a:endParaRPr lang="fr-CA" dirty="0"/>
          </a:p>
        </p:txBody>
      </p:sp>
      <p:sp>
        <p:nvSpPr>
          <p:cNvPr id="14" name="Rectangle : avec coins rognés en haut 13">
            <a:extLst>
              <a:ext uri="{FF2B5EF4-FFF2-40B4-BE49-F238E27FC236}">
                <a16:creationId xmlns:a16="http://schemas.microsoft.com/office/drawing/2014/main" id="{CEC03809-553C-40B2-BE74-B04DF203C081}"/>
              </a:ext>
            </a:extLst>
          </p:cNvPr>
          <p:cNvSpPr/>
          <p:nvPr/>
        </p:nvSpPr>
        <p:spPr>
          <a:xfrm>
            <a:off x="8419479" y="1582865"/>
            <a:ext cx="2176702" cy="650049"/>
          </a:xfrm>
          <a:prstGeom prst="snip2Same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Sankey</a:t>
            </a:r>
            <a:endParaRPr lang="fr-CA" dirty="0"/>
          </a:p>
        </p:txBody>
      </p:sp>
      <p:sp>
        <p:nvSpPr>
          <p:cNvPr id="18" name="Rectangle : avec coins rognés en haut 17">
            <a:extLst>
              <a:ext uri="{FF2B5EF4-FFF2-40B4-BE49-F238E27FC236}">
                <a16:creationId xmlns:a16="http://schemas.microsoft.com/office/drawing/2014/main" id="{2851F276-64DC-4FED-BD39-28C7F89B28FF}"/>
              </a:ext>
            </a:extLst>
          </p:cNvPr>
          <p:cNvSpPr/>
          <p:nvPr/>
        </p:nvSpPr>
        <p:spPr>
          <a:xfrm>
            <a:off x="8419479" y="3276189"/>
            <a:ext cx="2176702" cy="650049"/>
          </a:xfrm>
          <a:prstGeom prst="snip2Same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Table</a:t>
            </a:r>
          </a:p>
        </p:txBody>
      </p:sp>
      <p:sp>
        <p:nvSpPr>
          <p:cNvPr id="22" name="Rectangle : avec coins rognés en haut 21">
            <a:extLst>
              <a:ext uri="{FF2B5EF4-FFF2-40B4-BE49-F238E27FC236}">
                <a16:creationId xmlns:a16="http://schemas.microsoft.com/office/drawing/2014/main" id="{A55F7930-1774-42B9-AE6E-2010963FFD7C}"/>
              </a:ext>
            </a:extLst>
          </p:cNvPr>
          <p:cNvSpPr/>
          <p:nvPr/>
        </p:nvSpPr>
        <p:spPr>
          <a:xfrm>
            <a:off x="8419479" y="4991605"/>
            <a:ext cx="2176702" cy="650049"/>
          </a:xfrm>
          <a:prstGeom prst="snip2Same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BoxPlot</a:t>
            </a:r>
            <a:endParaRPr lang="fr-CA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EA9B6BB-B7AF-4F1C-9781-802E7779557C}"/>
              </a:ext>
            </a:extLst>
          </p:cNvPr>
          <p:cNvCxnSpPr>
            <a:cxnSpLocks/>
            <a:stCxn id="4" idx="0"/>
            <a:endCxn id="10" idx="2"/>
          </p:cNvCxnSpPr>
          <p:nvPr/>
        </p:nvCxnSpPr>
        <p:spPr>
          <a:xfrm flipV="1">
            <a:off x="3606801" y="1907890"/>
            <a:ext cx="1317988" cy="1704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D375B11-032C-4F7B-BC92-EC50219C71D7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>
            <a:off x="3606801" y="3612638"/>
            <a:ext cx="1317988" cy="169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4C5BBF8-914E-4A4E-A4B1-E78196CE092E}"/>
              </a:ext>
            </a:extLst>
          </p:cNvPr>
          <p:cNvCxnSpPr>
            <a:cxnSpLocks/>
            <a:stCxn id="10" idx="0"/>
            <a:endCxn id="14" idx="2"/>
          </p:cNvCxnSpPr>
          <p:nvPr/>
        </p:nvCxnSpPr>
        <p:spPr>
          <a:xfrm>
            <a:off x="7101491" y="1907890"/>
            <a:ext cx="1317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59C307A9-63BB-4C53-84DA-AA9A554086FB}"/>
              </a:ext>
            </a:extLst>
          </p:cNvPr>
          <p:cNvCxnSpPr>
            <a:cxnSpLocks/>
            <a:stCxn id="23" idx="0"/>
            <a:endCxn id="18" idx="2"/>
          </p:cNvCxnSpPr>
          <p:nvPr/>
        </p:nvCxnSpPr>
        <p:spPr>
          <a:xfrm flipV="1">
            <a:off x="7101491" y="3601214"/>
            <a:ext cx="1317988" cy="11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33B15179-BFFD-4167-8FE1-492B24823C0B}"/>
              </a:ext>
            </a:extLst>
          </p:cNvPr>
          <p:cNvCxnSpPr>
            <a:cxnSpLocks/>
            <a:stCxn id="11" idx="0"/>
            <a:endCxn id="22" idx="2"/>
          </p:cNvCxnSpPr>
          <p:nvPr/>
        </p:nvCxnSpPr>
        <p:spPr>
          <a:xfrm>
            <a:off x="7101491" y="5311296"/>
            <a:ext cx="1317988" cy="5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 : avec coins rognés en diagonale 22">
            <a:extLst>
              <a:ext uri="{FF2B5EF4-FFF2-40B4-BE49-F238E27FC236}">
                <a16:creationId xmlns:a16="http://schemas.microsoft.com/office/drawing/2014/main" id="{B23FA7C7-A772-4DE0-8D35-81106A099ECA}"/>
              </a:ext>
            </a:extLst>
          </p:cNvPr>
          <p:cNvSpPr/>
          <p:nvPr/>
        </p:nvSpPr>
        <p:spPr>
          <a:xfrm>
            <a:off x="4924789" y="3372493"/>
            <a:ext cx="2176702" cy="480291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KPI Mapping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45D392C-1A74-41E0-AE36-CDC903F45D8C}"/>
              </a:ext>
            </a:extLst>
          </p:cNvPr>
          <p:cNvCxnSpPr>
            <a:cxnSpLocks/>
            <a:stCxn id="4" idx="0"/>
            <a:endCxn id="23" idx="2"/>
          </p:cNvCxnSpPr>
          <p:nvPr/>
        </p:nvCxnSpPr>
        <p:spPr>
          <a:xfrm>
            <a:off x="3606801" y="3612638"/>
            <a:ext cx="13179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7017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44</Words>
  <Application>Microsoft Office PowerPoint</Application>
  <PresentationFormat>Grand écran</PresentationFormat>
  <Paragraphs>23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Hugues Blache</dc:creator>
  <cp:lastModifiedBy>Hugues Blache</cp:lastModifiedBy>
  <cp:revision>9</cp:revision>
  <dcterms:created xsi:type="dcterms:W3CDTF">2021-07-15T22:55:18Z</dcterms:created>
  <dcterms:modified xsi:type="dcterms:W3CDTF">2021-07-15T23:23:32Z</dcterms:modified>
</cp:coreProperties>
</file>