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3EC654-E8F4-4DB6-AC71-4124E8080EAC}">
          <p14:sldIdLst>
            <p14:sldId id="256"/>
            <p14:sldId id="257"/>
            <p14:sldId id="258"/>
            <p14:sldId id="266"/>
            <p14:sldId id="259"/>
            <p14:sldId id="260"/>
          </p14:sldIdLst>
        </p14:section>
        <p14:section name="Вывод и ввод" id="{E94A003D-845D-4BB6-AD83-FB160F67A4A4}">
          <p14:sldIdLst>
            <p14:sldId id="261"/>
            <p14:sldId id="262"/>
          </p14:sldIdLst>
        </p14:section>
        <p14:section name="функции" id="{DF66748F-9CA9-4C66-A721-947183983D02}">
          <p14:sldIdLst>
            <p14:sldId id="263"/>
          </p14:sldIdLst>
        </p14:section>
        <p14:section name="Циклы и условия" id="{49E334FA-9180-42D3-A68C-959D93C8E896}">
          <p14:sldIdLst>
            <p14:sldId id="264"/>
            <p14:sldId id="265"/>
          </p14:sldIdLst>
        </p14:section>
        <p14:section name="Переменные" id="{4983FA92-1305-48A9-9E9E-85F748E7C1D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3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7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94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1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6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3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C3BD-BC52-4D2C-8023-A3FFFED4A0E1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8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453"/>
            <a:ext cx="7772400" cy="1470025"/>
          </a:xfrm>
        </p:spPr>
        <p:txBody>
          <a:bodyPr/>
          <a:lstStyle/>
          <a:p>
            <a:r>
              <a:rPr lang="en-US" dirty="0" err="1" smtClean="0"/>
              <a:t>WardisiumCode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6336704" cy="201622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hlinkClick r:id="rId2" action="ppaction://hlinksldjump"/>
              </a:rPr>
              <a:t>Что это такое</a:t>
            </a:r>
            <a:r>
              <a:rPr lang="en-US" dirty="0" smtClean="0">
                <a:solidFill>
                  <a:schemeClr val="tx1"/>
                </a:solidFill>
                <a:hlinkClick r:id="rId2" action="ppaction://hlinksldjump"/>
              </a:rPr>
              <a:t>?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hlinkClick r:id="rId3" action="ppaction://hlinksldjump"/>
              </a:rPr>
              <a:t>Как пользоваться</a:t>
            </a:r>
            <a:r>
              <a:rPr lang="en-US" dirty="0" smtClean="0">
                <a:solidFill>
                  <a:schemeClr val="tx1"/>
                </a:solidFill>
                <a:hlinkClick r:id="rId3" action="ppaction://hlinksldjump"/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Что за формат </a:t>
            </a:r>
            <a:r>
              <a:rPr lang="en-US" dirty="0">
                <a:solidFill>
                  <a:schemeClr val="tx1"/>
                </a:solidFill>
                <a:hlinkClick r:id="rId4" action="ppaction://hlinksldjump"/>
              </a:rPr>
              <a:t>.</a:t>
            </a:r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ward</a:t>
            </a:r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 и</a:t>
            </a:r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  .</a:t>
            </a:r>
            <a:r>
              <a:rPr lang="en-US" dirty="0" err="1" smtClean="0">
                <a:solidFill>
                  <a:schemeClr val="tx1"/>
                </a:solidFill>
                <a:hlinkClick r:id="rId4" action="ppaction://hlinksldjump"/>
              </a:rPr>
              <a:t>py</a:t>
            </a:r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 и </a:t>
            </a:r>
            <a:r>
              <a:rPr lang="ru-RU" dirty="0" smtClean="0">
                <a:hlinkClick r:id="rId2" action="ppaction://hlinksldjump"/>
              </a:rPr>
              <a:t>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3041" y="1124744"/>
            <a:ext cx="5930959" cy="42484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/>
              <a:t>Условие если. Если сравнение будет верно, то  что находиться в нём выполниться иначе ничего не случиться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При добавлении этого блока, если значение блока если будет не верно то выполниться то что находиться в этом блоке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Повторяет то что находиться в этом блоке столько раз сколько ввёл пользователь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Повторяет то что находиться в нём столько раз сколько ввёл пользователь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Повторяет то что находиться в нём бесконечно. Учтите следующие строки не могут начать выполнение пока предыдущая не выполнится</a:t>
            </a:r>
          </a:p>
        </p:txBody>
      </p:sp>
      <p:pic>
        <p:nvPicPr>
          <p:cNvPr id="4" name="Picture 2" descr="C:\Users\Марина\Desktop\2025-02-07_12-17-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323331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лево 5">
            <a:hlinkClick r:id="rId4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1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- </a:t>
            </a:r>
            <a:r>
              <a:rPr lang="ru-RU" dirty="0" smtClean="0"/>
              <a:t>меньше</a:t>
            </a:r>
          </a:p>
          <a:p>
            <a:r>
              <a:rPr lang="en-US" dirty="0" smtClean="0"/>
              <a:t>&gt; -</a:t>
            </a:r>
            <a:r>
              <a:rPr lang="ru-RU" dirty="0" smtClean="0"/>
              <a:t> больше</a:t>
            </a:r>
          </a:p>
          <a:p>
            <a:r>
              <a:rPr lang="en-US" dirty="0"/>
              <a:t>== </a:t>
            </a:r>
            <a:r>
              <a:rPr lang="ru-RU" dirty="0"/>
              <a:t>- </a:t>
            </a:r>
            <a:r>
              <a:rPr lang="ru-RU" dirty="0" smtClean="0"/>
              <a:t>равно</a:t>
            </a:r>
          </a:p>
          <a:p>
            <a:r>
              <a:rPr lang="en-US" dirty="0" smtClean="0"/>
              <a:t>&lt;= </a:t>
            </a:r>
            <a:r>
              <a:rPr lang="ru-RU" dirty="0" smtClean="0"/>
              <a:t>- меньше или равно</a:t>
            </a:r>
          </a:p>
          <a:p>
            <a:r>
              <a:rPr lang="en-US" dirty="0" smtClean="0"/>
              <a:t>&gt;= - </a:t>
            </a:r>
            <a:r>
              <a:rPr lang="ru-RU" dirty="0" smtClean="0"/>
              <a:t>больше или равно</a:t>
            </a:r>
          </a:p>
          <a:p>
            <a:r>
              <a:rPr lang="ru-RU" dirty="0" smtClean="0"/>
              <a:t>!= - не равно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5200" y="1412776"/>
            <a:ext cx="5181600" cy="47133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Задаёт переменную численным значением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Задаёт переменную строчными символами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Изменяет значение численной переменной на число которое ввёл пользователь</a:t>
            </a:r>
            <a:endParaRPr lang="ru-RU" dirty="0"/>
          </a:p>
        </p:txBody>
      </p:sp>
      <p:pic>
        <p:nvPicPr>
          <p:cNvPr id="4098" name="Picture 2" descr="C:\Users\Марина\Desktop\2025-02-07_12-59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WardisiumCode</a:t>
            </a:r>
            <a:r>
              <a:rPr lang="en-US" dirty="0" smtClean="0"/>
              <a:t> – </a:t>
            </a:r>
            <a:r>
              <a:rPr lang="ru-RU" dirty="0" smtClean="0"/>
              <a:t>программа для создания кода на </a:t>
            </a:r>
            <a:r>
              <a:rPr lang="en-US" dirty="0" smtClean="0"/>
              <a:t>python </a:t>
            </a:r>
            <a:r>
              <a:rPr lang="ru-RU" dirty="0" smtClean="0"/>
              <a:t>без знания языков программирования.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6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Пользоваться программой легко.</a:t>
            </a:r>
            <a:r>
              <a:rPr lang="en-US" dirty="0" smtClean="0"/>
              <a:t> </a:t>
            </a:r>
            <a:r>
              <a:rPr lang="ru-RU" dirty="0" smtClean="0"/>
              <a:t>Чтобы добавить строку нужно нажать на нужную кнопку из раздела. Чтобы сохранить свой проект нужно нажать меню файла и выбрать кнопку </a:t>
            </a:r>
            <a:r>
              <a:rPr lang="en-US" dirty="0" smtClean="0"/>
              <a:t>“</a:t>
            </a:r>
            <a:r>
              <a:rPr lang="ru-RU" dirty="0" smtClean="0"/>
              <a:t>сохранить </a:t>
            </a:r>
            <a:r>
              <a:rPr lang="en-US" dirty="0" smtClean="0"/>
              <a:t>ward” </a:t>
            </a:r>
            <a:r>
              <a:rPr lang="ru-RU" dirty="0" smtClean="0"/>
              <a:t>чтобы открыть  нажать </a:t>
            </a:r>
            <a:r>
              <a:rPr lang="en-US" dirty="0" smtClean="0"/>
              <a:t>“</a:t>
            </a:r>
            <a:r>
              <a:rPr lang="ru-RU" dirty="0" smtClean="0"/>
              <a:t>загрузить </a:t>
            </a:r>
            <a:r>
              <a:rPr lang="en-US" dirty="0" smtClean="0"/>
              <a:t>ward”</a:t>
            </a:r>
            <a:r>
              <a:rPr lang="ru-RU" dirty="0" smtClean="0"/>
              <a:t>. Чтобы запустить ваш проект в меню файла нажмите </a:t>
            </a:r>
            <a:r>
              <a:rPr lang="en-US" dirty="0" smtClean="0"/>
              <a:t>“</a:t>
            </a:r>
            <a:r>
              <a:rPr lang="ru-RU" dirty="0" smtClean="0"/>
              <a:t>скачать </a:t>
            </a:r>
            <a:r>
              <a:rPr lang="en-US" dirty="0" err="1" smtClean="0"/>
              <a:t>py</a:t>
            </a:r>
            <a:r>
              <a:rPr lang="en-US" dirty="0" smtClean="0"/>
              <a:t>”</a:t>
            </a:r>
            <a:r>
              <a:rPr lang="ru-RU" dirty="0" smtClean="0"/>
              <a:t>. Для этого нужно иметь </a:t>
            </a:r>
            <a:r>
              <a:rPr lang="en-US" dirty="0" smtClean="0"/>
              <a:t>python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>
            <a:hlinkClick r:id="rId3" action="ppaction://hlinksldjump"/>
          </p:cNvPr>
          <p:cNvSpPr/>
          <p:nvPr/>
        </p:nvSpPr>
        <p:spPr>
          <a:xfrm rot="10800000">
            <a:off x="8362330" y="6163205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Клавиши и элементы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3"/>
            <a:ext cx="9144000" cy="30243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изменить расположение строк нужно нажать </a:t>
            </a:r>
            <a:r>
              <a:rPr lang="en-US" dirty="0" smtClean="0"/>
              <a:t>E </a:t>
            </a:r>
            <a:r>
              <a:rPr lang="ru-RU" dirty="0" smtClean="0"/>
              <a:t>в открывшемся меню ввести 0 если нужно вернуть обычное расположение строк, 1 если нужно изменить расположение строк на следующее. Расположение строк используется для помещения строк в циклы, условия и функции.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 rot="10800000">
            <a:off x="8362330" y="6163205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Марина\Desktop\2025-02-07_12-42-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8953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8828" y="4293096"/>
            <a:ext cx="8141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Используется для замены строки тем блоком который выберите после нажатия на эту кнопку</a:t>
            </a:r>
            <a:r>
              <a:rPr lang="ru-RU" sz="2400" dirty="0" smtClean="0"/>
              <a:t>. </a:t>
            </a:r>
            <a:r>
              <a:rPr lang="en-US" sz="2400" dirty="0" smtClean="0"/>
              <a:t>R </a:t>
            </a:r>
            <a:r>
              <a:rPr lang="ru-RU" sz="2400" dirty="0" smtClean="0"/>
              <a:t>чтобы вызвать не по нажатию</a:t>
            </a:r>
            <a:endParaRPr lang="ru-RU" sz="2400" dirty="0"/>
          </a:p>
          <a:p>
            <a:r>
              <a:rPr lang="ru-RU" sz="2400" dirty="0" smtClean="0"/>
              <a:t>2. Используется для удаления </a:t>
            </a:r>
            <a:r>
              <a:rPr lang="ru-RU" sz="2400" dirty="0" smtClean="0"/>
              <a:t>строки. </a:t>
            </a:r>
            <a:r>
              <a:rPr lang="en-US" sz="2400" dirty="0" smtClean="0"/>
              <a:t>Delete </a:t>
            </a:r>
            <a:r>
              <a:rPr lang="ru-RU" sz="2400" dirty="0" smtClean="0"/>
              <a:t>или </a:t>
            </a:r>
            <a:r>
              <a:rPr lang="en-US" sz="2400" dirty="0" smtClean="0"/>
              <a:t>Backspace </a:t>
            </a:r>
            <a:r>
              <a:rPr lang="ru-RU" sz="2400" dirty="0" smtClean="0"/>
              <a:t>чтобы вызвать не по нажатию.</a:t>
            </a:r>
          </a:p>
          <a:p>
            <a:r>
              <a:rPr lang="en-US" sz="2400" dirty="0" smtClean="0"/>
              <a:t>Ctrl </a:t>
            </a:r>
            <a:r>
              <a:rPr lang="ru-RU" sz="2400" dirty="0" smtClean="0"/>
              <a:t>чтобы скрыть или показать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73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</a:t>
            </a:r>
            <a:r>
              <a:rPr lang="en-US" dirty="0" smtClean="0"/>
              <a:t>.ward  </a:t>
            </a:r>
            <a:r>
              <a:rPr lang="ru-RU" dirty="0" smtClean="0"/>
              <a:t>и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– </a:t>
            </a:r>
            <a:r>
              <a:rPr lang="ru-RU" dirty="0" smtClean="0"/>
              <a:t>расширение файла для запуска вашего кода на компьютере</a:t>
            </a:r>
          </a:p>
          <a:p>
            <a:pPr marL="0" indent="0">
              <a:buNone/>
            </a:pPr>
            <a:r>
              <a:rPr lang="en-US" dirty="0" smtClean="0"/>
              <a:t>.ward – </a:t>
            </a:r>
            <a:r>
              <a:rPr lang="ru-RU" dirty="0" smtClean="0"/>
              <a:t>расширение файла для сохранения вашего проекта в </a:t>
            </a:r>
            <a:r>
              <a:rPr lang="en-US" dirty="0" err="1" smtClean="0"/>
              <a:t>WardisiumCode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7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 блоками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6558" y="1412776"/>
            <a:ext cx="3168352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hlinkClick r:id="rId2" action="ppaction://hlinksldjump"/>
              </a:rPr>
              <a:t>Вывод и ввод</a:t>
            </a:r>
            <a:endParaRPr lang="ru-RU" sz="4000" dirty="0"/>
          </a:p>
        </p:txBody>
      </p:sp>
      <p:pic>
        <p:nvPicPr>
          <p:cNvPr id="2052" name="Picture 4" descr="C:\Users\Марина\Desktop\2025-01-19_14-24-38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65" y="1412776"/>
            <a:ext cx="601978" cy="6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лево 6">
            <a:hlinkClick r:id="rId4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Марина\Desktop\функции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65" y="2276872"/>
            <a:ext cx="595818" cy="5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0135" y="2245829"/>
            <a:ext cx="211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hlinkClick r:id="rId5" action="ppaction://hlinksldjump"/>
              </a:rPr>
              <a:t>Функции</a:t>
            </a:r>
            <a:endParaRPr lang="ru-RU" sz="4000" dirty="0"/>
          </a:p>
        </p:txBody>
      </p:sp>
      <p:pic>
        <p:nvPicPr>
          <p:cNvPr id="3074" name="Picture 2" descr="C:\Users\Марина\Desktop\Циклы и условия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40" y="3046413"/>
            <a:ext cx="607043" cy="5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0135" y="3007441"/>
            <a:ext cx="3882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hlinkClick r:id="rId8" action="ppaction://hlinksldjump"/>
              </a:rPr>
              <a:t>Циклы и условия</a:t>
            </a:r>
            <a:endParaRPr lang="ru-RU" sz="4000" dirty="0"/>
          </a:p>
        </p:txBody>
      </p:sp>
      <p:pic>
        <p:nvPicPr>
          <p:cNvPr id="3075" name="Picture 3" descr="C:\Users\Марина\Desktop\загруженное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40" y="3861048"/>
            <a:ext cx="619820" cy="61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01160" y="3817015"/>
            <a:ext cx="302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hlinkClick r:id="rId10" action="ppaction://hlinksldjump"/>
              </a:rPr>
              <a:t>Переменные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314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и ввод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3587" y="1372423"/>
            <a:ext cx="6356212" cy="246561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Сказать простой текст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Сказать значение переменной или результат </a:t>
            </a:r>
            <a:r>
              <a:rPr lang="ru-RU" dirty="0" smtClean="0">
                <a:hlinkClick r:id="rId2" action="ppaction://hlinksldjump"/>
              </a:rPr>
              <a:t>действия</a:t>
            </a:r>
            <a:r>
              <a:rPr lang="ru-RU" dirty="0" smtClean="0"/>
              <a:t> с числами или переменными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Сказать значение </a:t>
            </a:r>
            <a:r>
              <a:rPr lang="ru-RU" dirty="0" smtClean="0"/>
              <a:t>переменной (действия с числами или переменными) </a:t>
            </a:r>
            <a:r>
              <a:rPr lang="ru-RU" dirty="0"/>
              <a:t>и текст.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4" name="Picture 2" descr="C:\Users\Марина\Desktop\2025-01-19_14-13-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2423"/>
            <a:ext cx="2260495" cy="23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Марина\Desktop\2025-01-19_16-04-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4" y="3625525"/>
            <a:ext cx="2524126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2640386" y="3682892"/>
            <a:ext cx="4448508" cy="111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4. Спросить целое число</a:t>
            </a:r>
          </a:p>
          <a:p>
            <a:pPr marL="0" indent="0">
              <a:buNone/>
            </a:pPr>
            <a:r>
              <a:rPr lang="ru-RU" sz="2800" dirty="0" smtClean="0"/>
              <a:t>5. Спросить текст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026" name="Picture 2" descr="C:\Users\Марина\Desktop\2025-01-21_11-58-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4" y="5178100"/>
            <a:ext cx="2952751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64675" y="5215648"/>
            <a:ext cx="530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6. Спрашивает десятичную дробь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20675" y="5350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/>
          </a:p>
        </p:txBody>
      </p:sp>
      <p:sp>
        <p:nvSpPr>
          <p:cNvPr id="10" name="Стрелка влево 9">
            <a:hlinkClick r:id="rId6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 - </a:t>
            </a:r>
            <a:r>
              <a:rPr lang="ru-RU" dirty="0" smtClean="0"/>
              <a:t>деление</a:t>
            </a:r>
          </a:p>
          <a:p>
            <a:r>
              <a:rPr lang="ru-RU" dirty="0" smtClean="0"/>
              <a:t>// - деление нацело</a:t>
            </a:r>
          </a:p>
          <a:p>
            <a:r>
              <a:rPr lang="ru-RU" dirty="0" smtClean="0"/>
              <a:t>% - остаток от деления нацело</a:t>
            </a:r>
          </a:p>
          <a:p>
            <a:r>
              <a:rPr lang="ru-RU" dirty="0"/>
              <a:t>* - </a:t>
            </a:r>
            <a:r>
              <a:rPr lang="ru-RU" dirty="0" smtClean="0"/>
              <a:t>умножение</a:t>
            </a:r>
          </a:p>
          <a:p>
            <a:r>
              <a:rPr lang="ru-RU" dirty="0" smtClean="0"/>
              <a:t>+ - плюс</a:t>
            </a:r>
          </a:p>
          <a:p>
            <a:r>
              <a:rPr lang="ru-RU" dirty="0" smtClean="0"/>
              <a:t>-  - минус</a:t>
            </a:r>
          </a:p>
          <a:p>
            <a:r>
              <a:rPr lang="ru-RU" dirty="0" smtClean="0"/>
              <a:t>** - возведение в степень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9792" y="1556792"/>
            <a:ext cx="614136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функцию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Вызвать созданную функцию</a:t>
            </a:r>
            <a:endParaRPr lang="ru-RU" dirty="0"/>
          </a:p>
        </p:txBody>
      </p:sp>
      <p:pic>
        <p:nvPicPr>
          <p:cNvPr id="1027" name="Picture 3" descr="C:\Users\Марина\Desktop\2025-01-21_13-02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579"/>
            <a:ext cx="256222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4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428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WardisiumCode</vt:lpstr>
      <vt:lpstr>Что это такое?</vt:lpstr>
      <vt:lpstr>Как пользоваться?</vt:lpstr>
      <vt:lpstr>Клавиши и элементы управления</vt:lpstr>
      <vt:lpstr>Форматы .ward  и .py</vt:lpstr>
      <vt:lpstr>Как пользоваться блоками?</vt:lpstr>
      <vt:lpstr>Вывод и ввод</vt:lpstr>
      <vt:lpstr>Действия в python</vt:lpstr>
      <vt:lpstr>Функции</vt:lpstr>
      <vt:lpstr>Циклы и условия</vt:lpstr>
      <vt:lpstr>Операторы сравнения python</vt:lpstr>
      <vt:lpstr>Переменные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WardisiumCode</dc:title>
  <dc:creator>Hugward</dc:creator>
  <cp:lastModifiedBy>Марина</cp:lastModifiedBy>
  <cp:revision>37</cp:revision>
  <dcterms:created xsi:type="dcterms:W3CDTF">2025-01-18T15:09:16Z</dcterms:created>
  <dcterms:modified xsi:type="dcterms:W3CDTF">2025-02-20T09:10:09Z</dcterms:modified>
</cp:coreProperties>
</file>