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76" d="100"/>
          <a:sy n="76" d="100"/>
        </p:scale>
        <p:origin x="720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0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CCAE67-7668-42DB-943A-D7EEF304B96E}" type="datetime1">
              <a:rPr lang="hu-HU" smtClean="0"/>
              <a:t>2023. 04. 28.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861E8E-D392-497B-BB21-122DD7C27CF3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7AE171-32C7-4EAF-B81B-EF74DB7B969E}" type="datetime1">
              <a:rPr lang="hu-HU" smtClean="0"/>
              <a:t>2023. 04. 28.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55D449-B875-4B8D-8E66-224D27E54C9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4449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68195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hu-HU" smtClean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36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6787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hu-HU" dirty="0"/>
          </a:p>
        </p:txBody>
      </p:sp>
      <p:pic>
        <p:nvPicPr>
          <p:cNvPr id="7" name="Kép 6" descr="EKG-görb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7646F2-C2F9-439D-8523-EC887DF1A8C4}" type="datetime1">
              <a:rPr lang="hu-HU" smtClean="0"/>
              <a:t>2023. 04. 28.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 descr="Téglalap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4BF781-822D-49D6-A2D4-3091D75D3554}" type="datetime1">
              <a:rPr lang="hu-HU" smtClean="0"/>
              <a:t>2023. 04. 28.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79E988-6BB1-459B-9B44-316980D0C80F}" type="datetime1">
              <a:rPr lang="hu-HU" noProof="0" smtClean="0"/>
              <a:t>2023. 04. 28.</a:t>
            </a:fld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zakaszfejléc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 descr="Téglalap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 rtlCol="0"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896FD7-F6CA-457B-8C3F-8219A072D5C2}" type="datetime1">
              <a:rPr lang="hu-HU" smtClean="0"/>
              <a:t>2023. 04. 28.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9CA4BE-1A13-49A5-A379-2DCBC989C0C8}" type="datetime1">
              <a:rPr lang="hu-HU" smtClean="0"/>
              <a:t>2023. 04. 28.</a:t>
            </a:fld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CB2711-7BB3-40E8-9884-A7CDF5DDACF9}" type="datetime1">
              <a:rPr lang="hu-HU" smtClean="0"/>
              <a:t>2023. 04. 28.</a:t>
            </a:fld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98819F-B064-4D7D-9A2A-4698ECE8CBC5}" type="datetime1">
              <a:rPr lang="hu-HU" smtClean="0"/>
              <a:t>2023. 04. 28.</a:t>
            </a:fld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 descr="Téglalap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9" name="Téglalap 8" descr="Téglalap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 descr="Téglalap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9" name="Téglalap 8" descr="Téglalap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Kép helye 2" descr="Üres helyőrző kép hozzáadásához. Kattintson a helyőrzőre, és jelölje ki a hozzáadni kívánt képet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örös sáv" descr="Vörös sáv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1B3507F7-055A-473E-A4C1-54D7710B5FDA}" type="datetime1">
              <a:rPr lang="hu-HU" smtClean="0"/>
              <a:t>2023. 04. 28.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26225" y="260648"/>
            <a:ext cx="4098175" cy="2016224"/>
          </a:xfrm>
        </p:spPr>
        <p:txBody>
          <a:bodyPr rtlCol="0">
            <a:normAutofit fontScale="90000"/>
          </a:bodyPr>
          <a:lstStyle/>
          <a:p>
            <a:pPr rtl="0"/>
            <a:r>
              <a:rPr lang="hu-HU" dirty="0"/>
              <a:t>Gyógyszertári</a:t>
            </a:r>
            <a:br>
              <a:rPr lang="hu-HU" dirty="0"/>
            </a:br>
            <a:r>
              <a:rPr lang="hu-HU" dirty="0"/>
              <a:t>Menedzsment</a:t>
            </a:r>
            <a:br>
              <a:rPr lang="hu-HU" dirty="0"/>
            </a:br>
            <a:r>
              <a:rPr lang="hu-HU" dirty="0"/>
              <a:t>Rendszer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26225" y="2636912"/>
            <a:ext cx="4098175" cy="3816424"/>
          </a:xfrm>
        </p:spPr>
        <p:txBody>
          <a:bodyPr rtlCol="0">
            <a:normAutofit/>
          </a:bodyPr>
          <a:lstStyle/>
          <a:p>
            <a:pPr rtl="0"/>
            <a:r>
              <a:rPr lang="hu-HU" dirty="0"/>
              <a:t>5/13.1 osztály</a:t>
            </a:r>
          </a:p>
          <a:p>
            <a:pPr rtl="0"/>
            <a:endParaRPr lang="hu-HU" dirty="0"/>
          </a:p>
          <a:p>
            <a:pPr rtl="0"/>
            <a:endParaRPr lang="hu-HU" dirty="0"/>
          </a:p>
          <a:p>
            <a:pPr rtl="0"/>
            <a:endParaRPr lang="hu-HU" dirty="0"/>
          </a:p>
          <a:p>
            <a:pPr rtl="0"/>
            <a:endParaRPr lang="hu-HU" dirty="0"/>
          </a:p>
          <a:p>
            <a:pPr rtl="0"/>
            <a:r>
              <a:rPr lang="hu-HU" dirty="0"/>
              <a:t>KÉSZÍTETTE: Törő László András</a:t>
            </a:r>
          </a:p>
          <a:p>
            <a:pPr rtl="0"/>
            <a:endParaRPr lang="hu-HU" dirty="0"/>
          </a:p>
          <a:p>
            <a:pPr rtl="0"/>
            <a:endParaRPr lang="hu-HU" dirty="0"/>
          </a:p>
          <a:p>
            <a:pPr rtl="0"/>
            <a:endParaRPr lang="hu-HU" dirty="0"/>
          </a:p>
          <a:p>
            <a:pPr rtl="0"/>
            <a:endParaRPr lang="hu-HU" dirty="0"/>
          </a:p>
          <a:p>
            <a:pPr rt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Bejelentkezési felület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hu-HU" dirty="0"/>
              <a:t>Felhasználónév(</a:t>
            </a:r>
            <a:r>
              <a:rPr lang="hu-HU" dirty="0" err="1"/>
              <a:t>Username</a:t>
            </a:r>
            <a:r>
              <a:rPr lang="hu-HU" dirty="0"/>
              <a:t>) megadása</a:t>
            </a:r>
          </a:p>
          <a:p>
            <a:pPr rtl="0"/>
            <a:r>
              <a:rPr lang="hu-HU" dirty="0"/>
              <a:t>Jelszó megadása</a:t>
            </a:r>
          </a:p>
          <a:p>
            <a:pPr rtl="0"/>
            <a:r>
              <a:rPr lang="hu-HU" dirty="0"/>
              <a:t>Bejelentkezés gomb és </a:t>
            </a:r>
            <a:r>
              <a:rPr lang="hu-HU" dirty="0" err="1"/>
              <a:t>reset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9B43F05-13C6-470E-ABA6-643A800C3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475" y="0"/>
            <a:ext cx="4135525" cy="68580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B7545DA-8072-40F2-B759-46800EAE4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46252"/>
            <a:ext cx="805647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Adminisztrátor </a:t>
            </a:r>
            <a:r>
              <a:rPr lang="hu-HU" dirty="0" err="1"/>
              <a:t>Sidebar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1AD4A3-25B7-4551-956C-2AC242153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8799"/>
            <a:ext cx="9775710" cy="4572001"/>
          </a:xfrm>
        </p:spPr>
        <p:txBody>
          <a:bodyPr/>
          <a:lstStyle/>
          <a:p>
            <a:r>
              <a:rPr lang="hu-HU" dirty="0"/>
              <a:t>Itt </a:t>
            </a:r>
            <a:r>
              <a:rPr lang="hu-HU" dirty="0" err="1"/>
              <a:t>érhetőek</a:t>
            </a:r>
            <a:r>
              <a:rPr lang="hu-HU" dirty="0"/>
              <a:t> el az </a:t>
            </a:r>
            <a:r>
              <a:rPr lang="hu-HU" dirty="0" err="1"/>
              <a:t>admin</a:t>
            </a:r>
            <a:r>
              <a:rPr lang="hu-HU" dirty="0"/>
              <a:t> </a:t>
            </a:r>
            <a:r>
              <a:rPr lang="hu-HU" dirty="0" err="1"/>
              <a:t>fülöz</a:t>
            </a:r>
            <a:r>
              <a:rPr lang="hu-HU" dirty="0"/>
              <a:t> tartozó gombok és opciók.</a:t>
            </a:r>
          </a:p>
          <a:p>
            <a:r>
              <a:rPr lang="hu-HU" dirty="0"/>
              <a:t>Felhasználó hozzáadása</a:t>
            </a:r>
          </a:p>
          <a:p>
            <a:r>
              <a:rPr lang="hu-HU" dirty="0"/>
              <a:t>Felhasználó megtekintése</a:t>
            </a:r>
          </a:p>
          <a:p>
            <a:r>
              <a:rPr lang="hu-HU" dirty="0"/>
              <a:t>Saját </a:t>
            </a:r>
            <a:r>
              <a:rPr lang="hu-HU" dirty="0" err="1"/>
              <a:t>pofil</a:t>
            </a:r>
            <a:endParaRPr lang="hu-HU" dirty="0"/>
          </a:p>
          <a:p>
            <a:r>
              <a:rPr lang="hu-HU" dirty="0"/>
              <a:t>Kijelentkezés</a:t>
            </a:r>
          </a:p>
          <a:p>
            <a:r>
              <a:rPr lang="hu-HU" dirty="0"/>
              <a:t>A felhasználó saját neve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5D8C616-8163-4EEE-A416-35C50F9F5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710" y="0"/>
            <a:ext cx="241629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63352" y="15032"/>
            <a:ext cx="8856984" cy="1325563"/>
          </a:xfrm>
        </p:spPr>
        <p:txBody>
          <a:bodyPr rtlCol="0"/>
          <a:lstStyle/>
          <a:p>
            <a:pPr rtl="0"/>
            <a:r>
              <a:rPr lang="hu-HU" dirty="0"/>
              <a:t>Patikus </a:t>
            </a:r>
            <a:r>
              <a:rPr lang="hu-HU" dirty="0" err="1"/>
              <a:t>Sidebar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0" y="1825624"/>
            <a:ext cx="4871864" cy="4575175"/>
          </a:xfrm>
        </p:spPr>
        <p:txBody>
          <a:bodyPr rtlCol="0"/>
          <a:lstStyle/>
          <a:p>
            <a:pPr rtl="0"/>
            <a:r>
              <a:rPr lang="hu-HU" dirty="0"/>
              <a:t>Itt </a:t>
            </a:r>
            <a:r>
              <a:rPr lang="hu-HU" dirty="0" err="1"/>
              <a:t>érhetőek</a:t>
            </a:r>
            <a:r>
              <a:rPr lang="hu-HU" dirty="0"/>
              <a:t> el a patikus szinthez tartozó opciók</a:t>
            </a:r>
          </a:p>
          <a:p>
            <a:pPr rtl="0"/>
            <a:r>
              <a:rPr lang="hu-HU" dirty="0"/>
              <a:t>Patikusi Műszerfal</a:t>
            </a:r>
          </a:p>
          <a:p>
            <a:r>
              <a:rPr lang="hu-HU" dirty="0"/>
              <a:t>Gyógyszer           hozzáadása/Megtekintése/Módosítása/</a:t>
            </a:r>
            <a:r>
              <a:rPr lang="hu-HU" dirty="0" err="1"/>
              <a:t>Validitása</a:t>
            </a:r>
            <a:r>
              <a:rPr lang="hu-HU" dirty="0"/>
              <a:t>/Eladása</a:t>
            </a:r>
          </a:p>
          <a:p>
            <a:pPr rtl="0"/>
            <a:r>
              <a:rPr lang="hu-HU" dirty="0"/>
              <a:t>Kijelentkezés</a:t>
            </a:r>
          </a:p>
          <a:p>
            <a:pPr rtl="0"/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6B0F5DEE-0A1E-4D67-A27E-8515435CE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384" y="-4068"/>
            <a:ext cx="2639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E7A964-FC02-486D-BB36-646B88667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376551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rvosi témájú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0139_TF02901024_TF02901024.potx" id="{89E0DFDE-C00C-4184-9118-8D627CE2DED4}" vid="{AE1C84A7-FE7E-47EE-86E5-6A0106AF10E3}"/>
    </a:ext>
  </a:extLst>
</a:theme>
</file>

<file path=ppt/theme/theme2.xml><?xml version="1.0" encoding="utf-8"?>
<a:theme xmlns:a="http://schemas.openxmlformats.org/drawingml/2006/main" name="Office-téma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Orvosi témájú bemutató (szélesvásznú)</Template>
  <TotalTime>138</TotalTime>
  <Words>80</Words>
  <Application>Microsoft Office PowerPoint</Application>
  <PresentationFormat>Szélesvásznú</PresentationFormat>
  <Paragraphs>31</Paragraphs>
  <Slides>5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Franklin Gothic Medium</vt:lpstr>
      <vt:lpstr>Orvosi témájú 16x9</vt:lpstr>
      <vt:lpstr>Gyógyszertári Menedzsment Rendszer</vt:lpstr>
      <vt:lpstr>Bejelentkezési felület</vt:lpstr>
      <vt:lpstr>Adminisztrátor Sidebar</vt:lpstr>
      <vt:lpstr>Patikus Sidebar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Gyógyszertári Menedzsment Rendszer</dc:title>
  <dc:creator>Cisco User</dc:creator>
  <cp:lastModifiedBy>Cisco User</cp:lastModifiedBy>
  <cp:revision>8</cp:revision>
  <dcterms:created xsi:type="dcterms:W3CDTF">2023-04-28T06:59:09Z</dcterms:created>
  <dcterms:modified xsi:type="dcterms:W3CDTF">2023-04-28T09:17:14Z</dcterms:modified>
</cp:coreProperties>
</file>