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Daewon" initials="KD" lastIdx="1" clrIdx="0">
    <p:extLst>
      <p:ext uri="{19B8F6BF-5375-455C-9EA6-DF929625EA0E}">
        <p15:presenceInfo xmlns:p15="http://schemas.microsoft.com/office/powerpoint/2012/main" userId="c0a0f8f4f3f12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B7D"/>
    <a:srgbClr val="1E1E1E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B512-6CE8-5ABF-FFFA-17BCAC4CE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E9F94-E9A2-F632-896E-8227E381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4ED6-C7C1-154A-9058-2C1A6D43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270E5-052E-9F42-9850-8982D3A0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6795A-4CA6-982A-1425-A8DC4623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C5DF-ABFC-6281-7A01-F28F2AE2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B359D-DF5C-2137-6E0D-579B30C0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7FBFA-1FE2-67B4-145D-74B69EDC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EBA1-8820-F40E-F176-D762EDB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4DE1F-E862-9F9F-329C-34AD5D5B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28FEB-F22D-8611-AAB6-1AE88583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A2D01-1BFD-7A62-13DA-42800733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6761A-5A70-6D7E-00AE-8230CDF5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7FB73-A05D-D49D-7678-3044D5F4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76183-EB2D-2DFF-6B23-6D42B19C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48014-2FAC-861A-DC89-23FE379A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BB76B-69E6-3F55-AA3C-F88D6CE81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2C240-B5DC-660C-4E6E-383553E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8D38-9011-AB00-15FE-DC6E39CD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DAFA8-86C7-A7F0-D144-E651AABC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55DDE-7952-DE3B-EC8F-72570E1F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5B93F-4A20-4F4E-B039-A0317AABA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E3E58-A290-B599-348F-B153B67B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28643-6546-6452-C545-CAF2491A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014FE-053C-A431-5853-C9F3A698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2A2AB-FBBD-BFF6-CD63-C882572E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6304-508B-2120-7BBC-71F1DA065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58517-5401-7A50-615B-BFF8A451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75F2E-FEBB-3F26-44F5-1468C1FC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6BABF-E1B9-3C1D-9109-989C78ED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436AD-62D2-DF0C-8FB1-322B462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7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D3A7-8502-B902-D91E-55D28B8D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A8C52-C9A1-73C9-B3C4-28E5F595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5D7AC-6FE7-89AA-627B-7BD154A2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88E4C4-3CA2-7CB2-8E15-3E9F984F4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19B34-CE8A-750C-DD9F-3424568B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5EA2F-413C-F126-86C1-9017ACF8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F57997-657B-6C05-09A1-B1410783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68341D-91E0-ED27-B3BE-895B76DD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2DD8-881B-15AD-F767-FB6E1D9F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8A347D-85B0-E3A3-03C3-7ED87A7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2265C-487C-124D-149E-AFB1BB10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DFF9A-B0DE-B5EB-722E-F81BC642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768F7-4070-5F0F-112F-51B13977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31AB43-3FD4-4710-25E7-5CCF558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6203D-D22D-658B-6010-35B1380E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5CA4-ED13-E025-AF23-BC24D8EF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2029B-18B7-195A-747F-1B4619BE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CED26-C063-3626-E08D-D08B3C55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090A6-457B-B96F-1899-E1BB8F5C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029D-8CAC-5F01-270C-275A57B2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E66B2-E8AB-BA07-1495-65EB867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1F1-67AC-498D-71EA-078D44E8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98857D-8E6A-5E7F-4E93-F6FF8C7CD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27FD1-A6FF-FEF5-610D-6D047700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07446A-91E2-DCA2-646C-89E86E26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76B2C-6A17-EED0-702D-AD240BF9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E96A3-F2A0-CE1E-4637-DB485BAD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31E3CC-6582-C14F-C103-D7AF9011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8D0BD-72C7-0B80-9323-3CC40EDE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98972-7F9E-40D7-DB45-03A57452C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4B8E-C5DE-46A9-9E41-8188FC4646BD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A4661-ED58-116D-9205-A42FD188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CB515-B946-3066-1832-D8643FB4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509-E453-449E-B2E4-1B31D61B2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3C8666-D428-953F-35A9-FEE0630FA89A}"/>
              </a:ext>
            </a:extLst>
          </p:cNvPr>
          <p:cNvSpPr/>
          <p:nvPr/>
        </p:nvSpPr>
        <p:spPr>
          <a:xfrm>
            <a:off x="196458" y="147662"/>
            <a:ext cx="1590398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index.js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4395A-8706-6D3A-B472-E6E97DF35F0B}"/>
              </a:ext>
            </a:extLst>
          </p:cNvPr>
          <p:cNvSpPr txBox="1"/>
          <p:nvPr/>
        </p:nvSpPr>
        <p:spPr>
          <a:xfrm>
            <a:off x="450909" y="866125"/>
            <a:ext cx="699012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RenderAfterNavermapsLoaded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ncpClientId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"9gnpxruwbr"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AppStateProviders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':courseId'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CourseForm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'SignUp'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SignUp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'SignIn'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AppStateProviders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RenderAfterNavermapsLoaded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B837E2-5292-3A87-5E4D-D7F98922D7A5}"/>
              </a:ext>
            </a:extLst>
          </p:cNvPr>
          <p:cNvSpPr/>
          <p:nvPr/>
        </p:nvSpPr>
        <p:spPr>
          <a:xfrm>
            <a:off x="1249960" y="1778466"/>
            <a:ext cx="5813570" cy="23405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F913F-E46B-55B5-5478-DB98550F0C6E}"/>
              </a:ext>
            </a:extLst>
          </p:cNvPr>
          <p:cNvSpPr/>
          <p:nvPr/>
        </p:nvSpPr>
        <p:spPr>
          <a:xfrm>
            <a:off x="7175384" y="1778466"/>
            <a:ext cx="3766656" cy="6496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useContext(Provider)</a:t>
            </a:r>
            <a:r>
              <a:rPr lang="ko-KR" altLang="en-US" sz="1400"/>
              <a:t>로 감싼 범위 내에서</a:t>
            </a:r>
            <a:endParaRPr lang="en-US" altLang="ko-KR" sz="1400"/>
          </a:p>
          <a:p>
            <a:r>
              <a:rPr lang="en-US" altLang="ko-KR" sz="1400"/>
              <a:t>Prop</a:t>
            </a:r>
            <a:r>
              <a:rPr lang="ko-KR" altLang="en-US" sz="1400"/>
              <a:t> 없이 활용 가능</a:t>
            </a:r>
          </a:p>
        </p:txBody>
      </p:sp>
    </p:spTree>
    <p:extLst>
      <p:ext uri="{BB962C8B-B14F-4D97-AF65-F5344CB8AC3E}">
        <p14:creationId xmlns:p14="http://schemas.microsoft.com/office/powerpoint/2010/main" val="17171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7EBDCB-FA5C-920B-2CB1-A3FF80875E62}"/>
              </a:ext>
            </a:extLst>
          </p:cNvPr>
          <p:cNvSpPr/>
          <p:nvPr/>
        </p:nvSpPr>
        <p:spPr>
          <a:xfrm>
            <a:off x="196458" y="147662"/>
            <a:ext cx="1590398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Routes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6F928-761E-4A0C-571F-CE19E77BB6B7}"/>
              </a:ext>
            </a:extLst>
          </p:cNvPr>
          <p:cNvSpPr/>
          <p:nvPr/>
        </p:nvSpPr>
        <p:spPr>
          <a:xfrm>
            <a:off x="1643557" y="1387419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path : ‘/ ’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73E6DC9-831E-B46C-D1F0-F4A60A8E3573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800494" y="749886"/>
            <a:ext cx="1034227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F0CCB2-DB8A-2C57-7762-BF7A48843D04}"/>
              </a:ext>
            </a:extLst>
          </p:cNvPr>
          <p:cNvSpPr/>
          <p:nvPr/>
        </p:nvSpPr>
        <p:spPr>
          <a:xfrm>
            <a:off x="1643557" y="2092662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path : ‘form’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062A-752C-751C-426D-44082133029D}"/>
              </a:ext>
            </a:extLst>
          </p:cNvPr>
          <p:cNvSpPr/>
          <p:nvPr/>
        </p:nvSpPr>
        <p:spPr>
          <a:xfrm>
            <a:off x="2298585" y="2797905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path : index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DCB136-022E-FAF4-6C74-C06500215072}"/>
              </a:ext>
            </a:extLst>
          </p:cNvPr>
          <p:cNvSpPr/>
          <p:nvPr/>
        </p:nvSpPr>
        <p:spPr>
          <a:xfrm>
            <a:off x="2298585" y="3503148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/>
                </a:solidFill>
              </a:rPr>
              <a:t>path : ‘:courseId’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02682D-25BF-420A-671D-46FEC419CF40}"/>
              </a:ext>
            </a:extLst>
          </p:cNvPr>
          <p:cNvSpPr/>
          <p:nvPr/>
        </p:nvSpPr>
        <p:spPr>
          <a:xfrm>
            <a:off x="1643557" y="4208391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path : ‘SignUp’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71980-B8E9-08B7-454F-148BD7E24B3F}"/>
              </a:ext>
            </a:extLst>
          </p:cNvPr>
          <p:cNvSpPr/>
          <p:nvPr/>
        </p:nvSpPr>
        <p:spPr>
          <a:xfrm>
            <a:off x="1643557" y="4919141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path : ‘SignIn’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2832C0-B015-4F78-6208-349D6C4F32C3}"/>
              </a:ext>
            </a:extLst>
          </p:cNvPr>
          <p:cNvSpPr/>
          <p:nvPr/>
        </p:nvSpPr>
        <p:spPr>
          <a:xfrm>
            <a:off x="3545415" y="1387419"/>
            <a:ext cx="2570160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&lt;App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B4224-8FB2-832D-DECF-AF5F455FA5B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262632" y="1592950"/>
            <a:ext cx="2827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4E74F0-B6D4-D051-F3EC-DD6B243627DB}"/>
              </a:ext>
            </a:extLst>
          </p:cNvPr>
          <p:cNvSpPr/>
          <p:nvPr/>
        </p:nvSpPr>
        <p:spPr>
          <a:xfrm>
            <a:off x="4216534" y="2797905"/>
            <a:ext cx="3367114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&lt;CenterForm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FAA87F-9AE7-C399-897E-B5DB0024FF14}"/>
              </a:ext>
            </a:extLst>
          </p:cNvPr>
          <p:cNvSpPr/>
          <p:nvPr/>
        </p:nvSpPr>
        <p:spPr>
          <a:xfrm>
            <a:off x="4216534" y="3517260"/>
            <a:ext cx="3367114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&lt;CourseForm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8533A2-936C-24B4-12DA-05296412E52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868365" y="2573216"/>
            <a:ext cx="499714" cy="36072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29FD59A-862D-3FEB-A5DA-096016B501BC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515744" y="2925838"/>
            <a:ext cx="1204956" cy="3607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73DAB37-8158-5008-9647-DE164A36C124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-609992" y="2160372"/>
            <a:ext cx="3855199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AD9F05C-EDDF-BAEC-F54A-C65F5A96DEEC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-965367" y="2515747"/>
            <a:ext cx="4565949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867AAA-1C1E-194C-9FB3-8F7DD848ADAF}"/>
              </a:ext>
            </a:extLst>
          </p:cNvPr>
          <p:cNvSpPr/>
          <p:nvPr/>
        </p:nvSpPr>
        <p:spPr>
          <a:xfrm>
            <a:off x="3545414" y="4208389"/>
            <a:ext cx="2763107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&lt;SignUp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290CCF-C4DA-89E7-E739-5DC9388FBFAD}"/>
              </a:ext>
            </a:extLst>
          </p:cNvPr>
          <p:cNvSpPr/>
          <p:nvPr/>
        </p:nvSpPr>
        <p:spPr>
          <a:xfrm>
            <a:off x="3545415" y="4916078"/>
            <a:ext cx="2763106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&lt;SignIn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CF4811F-D7CA-B68C-8E21-8B719BB26EF2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447872" y="1102508"/>
            <a:ext cx="1739470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E8F5A6-34B8-9D35-612E-3E23021AE076}"/>
              </a:ext>
            </a:extLst>
          </p:cNvPr>
          <p:cNvSpPr/>
          <p:nvPr/>
        </p:nvSpPr>
        <p:spPr>
          <a:xfrm>
            <a:off x="1308685" y="750138"/>
            <a:ext cx="2348916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AppStateProviders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F26027-7C7B-AD76-E4F0-6A81E92C2972}"/>
              </a:ext>
            </a:extLst>
          </p:cNvPr>
          <p:cNvSpPr/>
          <p:nvPr/>
        </p:nvSpPr>
        <p:spPr>
          <a:xfrm>
            <a:off x="1308685" y="5565944"/>
            <a:ext cx="2348916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AppStateProviders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3C0352-2A88-7784-2731-EB3E79DA74C0}"/>
              </a:ext>
            </a:extLst>
          </p:cNvPr>
          <p:cNvCxnSpPr>
            <a:cxnSpLocks/>
            <a:stCxn id="2" idx="2"/>
            <a:endCxn id="30" idx="1"/>
          </p:cNvCxnSpPr>
          <p:nvPr/>
        </p:nvCxnSpPr>
        <p:spPr>
          <a:xfrm rot="16200000" flipH="1">
            <a:off x="951698" y="598682"/>
            <a:ext cx="396946" cy="31702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30561B4-73DD-ECE8-1680-095F06E07278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-1456205" y="3006585"/>
            <a:ext cx="5212752" cy="31702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84DFAE1-22C6-1DC0-08A6-6C9141467472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1308685" y="955669"/>
            <a:ext cx="12700" cy="4815806"/>
          </a:xfrm>
          <a:prstGeom prst="bentConnector3">
            <a:avLst>
              <a:gd name="adj1" fmla="val 437615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0C8AE7-0549-9E59-9A41-776AEDC48D5F}"/>
              </a:ext>
            </a:extLst>
          </p:cNvPr>
          <p:cNvSpPr txBox="1"/>
          <p:nvPr/>
        </p:nvSpPr>
        <p:spPr>
          <a:xfrm>
            <a:off x="8274342" y="516100"/>
            <a:ext cx="27631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AppStateContext.Provider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  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toggleSide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setSidebar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AppStateContext.Provider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7EBDCB-FA5C-920B-2CB1-A3FF80875E62}"/>
              </a:ext>
            </a:extLst>
          </p:cNvPr>
          <p:cNvSpPr/>
          <p:nvPr/>
        </p:nvSpPr>
        <p:spPr>
          <a:xfrm>
            <a:off x="196458" y="147662"/>
            <a:ext cx="1590398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Router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9F096C-BD08-3070-78A6-EBCFD61232B3}"/>
              </a:ext>
            </a:extLst>
          </p:cNvPr>
          <p:cNvSpPr/>
          <p:nvPr/>
        </p:nvSpPr>
        <p:spPr>
          <a:xfrm>
            <a:off x="1643557" y="1387419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path : ‘/ ’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66D74C-9044-CADF-A051-D33EDA1F8198}"/>
              </a:ext>
            </a:extLst>
          </p:cNvPr>
          <p:cNvSpPr/>
          <p:nvPr/>
        </p:nvSpPr>
        <p:spPr>
          <a:xfrm>
            <a:off x="1643557" y="2092662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: ‘/form’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525420-4256-F171-2AF2-D4A4A52B2525}"/>
              </a:ext>
            </a:extLst>
          </p:cNvPr>
          <p:cNvSpPr/>
          <p:nvPr/>
        </p:nvSpPr>
        <p:spPr>
          <a:xfrm>
            <a:off x="2298586" y="2797905"/>
            <a:ext cx="1946244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: ‘/form/pi-x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725F8F-C521-1F36-8902-0552C98AA9A7}"/>
              </a:ext>
            </a:extLst>
          </p:cNvPr>
          <p:cNvSpPr/>
          <p:nvPr/>
        </p:nvSpPr>
        <p:spPr>
          <a:xfrm>
            <a:off x="2298586" y="3503148"/>
            <a:ext cx="1946244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: ‘/form/x’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138746-0C0A-95E9-3596-471AC50BB71C}"/>
              </a:ext>
            </a:extLst>
          </p:cNvPr>
          <p:cNvSpPr/>
          <p:nvPr/>
        </p:nvSpPr>
        <p:spPr>
          <a:xfrm>
            <a:off x="1643557" y="4208391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path : ‘SignUp’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7374F1-C5AF-0AB6-B5C0-10149602E853}"/>
              </a:ext>
            </a:extLst>
          </p:cNvPr>
          <p:cNvSpPr/>
          <p:nvPr/>
        </p:nvSpPr>
        <p:spPr>
          <a:xfrm>
            <a:off x="1643557" y="4919141"/>
            <a:ext cx="1619075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path : ‘SignIn’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1086BA-088F-7DD6-6882-CAE3C609FAC7}"/>
              </a:ext>
            </a:extLst>
          </p:cNvPr>
          <p:cNvSpPr/>
          <p:nvPr/>
        </p:nvSpPr>
        <p:spPr>
          <a:xfrm>
            <a:off x="3545415" y="1387419"/>
            <a:ext cx="2570160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&lt;App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DC1C37-1C29-8770-9C43-364A6A44AE4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262632" y="1592950"/>
            <a:ext cx="2827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6D7C6B-4CDC-97F1-332C-E7FEA54D3C70}"/>
              </a:ext>
            </a:extLst>
          </p:cNvPr>
          <p:cNvSpPr/>
          <p:nvPr/>
        </p:nvSpPr>
        <p:spPr>
          <a:xfrm>
            <a:off x="8140455" y="2797905"/>
            <a:ext cx="3367114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&lt;CourseForm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25F161-735B-2BA8-A1BA-1C85BC51CF3F}"/>
              </a:ext>
            </a:extLst>
          </p:cNvPr>
          <p:cNvSpPr/>
          <p:nvPr/>
        </p:nvSpPr>
        <p:spPr>
          <a:xfrm>
            <a:off x="8140455" y="3517260"/>
            <a:ext cx="3367114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&lt;CourseDetail /&gt;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D42C0C-E3B4-FD0D-1015-FB2DDEBE506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1868365" y="2573215"/>
            <a:ext cx="499714" cy="36072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3AF4EBF-D258-2D35-BFE1-9E8CAAEEFA63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1515744" y="2925837"/>
            <a:ext cx="1204956" cy="36072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6E4A14-C310-9962-66E1-7F6100252543}"/>
              </a:ext>
            </a:extLst>
          </p:cNvPr>
          <p:cNvSpPr/>
          <p:nvPr/>
        </p:nvSpPr>
        <p:spPr>
          <a:xfrm>
            <a:off x="3545414" y="4208389"/>
            <a:ext cx="2763107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&lt;SignUp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56A47B-EAB4-F1CD-0A3A-BDA83A4A5A5D}"/>
              </a:ext>
            </a:extLst>
          </p:cNvPr>
          <p:cNvSpPr/>
          <p:nvPr/>
        </p:nvSpPr>
        <p:spPr>
          <a:xfrm>
            <a:off x="3545415" y="4916078"/>
            <a:ext cx="2763106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&lt;SignIn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B6429-0CF0-74FC-DC98-225834CA6725}"/>
              </a:ext>
            </a:extLst>
          </p:cNvPr>
          <p:cNvSpPr/>
          <p:nvPr/>
        </p:nvSpPr>
        <p:spPr>
          <a:xfrm>
            <a:off x="1308685" y="750138"/>
            <a:ext cx="2348916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AppStateProviders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E1F6C4-F1E3-E2D9-0365-29DD78C22109}"/>
              </a:ext>
            </a:extLst>
          </p:cNvPr>
          <p:cNvSpPr/>
          <p:nvPr/>
        </p:nvSpPr>
        <p:spPr>
          <a:xfrm>
            <a:off x="1308685" y="5565944"/>
            <a:ext cx="2348916" cy="411061"/>
          </a:xfrm>
          <a:prstGeom prst="rect">
            <a:avLst/>
          </a:prstGeom>
          <a:solidFill>
            <a:srgbClr val="4EBB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AppStateProviders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2E67058-85AE-C763-0DD2-366FAAB7182D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V="1">
            <a:off x="1308685" y="955669"/>
            <a:ext cx="12700" cy="4815806"/>
          </a:xfrm>
          <a:prstGeom prst="bentConnector3">
            <a:avLst>
              <a:gd name="adj1" fmla="val 437615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32414C7-8816-7A56-CB6D-7A32078C4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0494" y="749886"/>
            <a:ext cx="1034227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5D03FB4-9975-2664-A279-718A99C47B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09992" y="2160372"/>
            <a:ext cx="3855199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D4E42E7-BAF0-58BC-6CBA-71B7247CA3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965367" y="2515747"/>
            <a:ext cx="4565949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8A8ABCE-65F0-4235-1003-DDAD78C5DD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7872" y="1102508"/>
            <a:ext cx="1739470" cy="6519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E2E543C-5693-A365-B602-23BC6E7102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456205" y="3006585"/>
            <a:ext cx="5212752" cy="317028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418993-6D0F-26D4-C370-4B773B54DB0F}"/>
              </a:ext>
            </a:extLst>
          </p:cNvPr>
          <p:cNvSpPr txBox="1"/>
          <p:nvPr/>
        </p:nvSpPr>
        <p:spPr>
          <a:xfrm>
            <a:off x="3404023" y="2145526"/>
            <a:ext cx="747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1. Plus</a:t>
            </a:r>
            <a:r>
              <a:rPr lang="ko-KR" altLang="en-US" sz="1400">
                <a:solidFill>
                  <a:schemeClr val="bg1"/>
                </a:solidFill>
              </a:rPr>
              <a:t> 버튼으로 </a:t>
            </a:r>
            <a:r>
              <a:rPr lang="en-US" altLang="ko-KR" sz="1400">
                <a:solidFill>
                  <a:schemeClr val="bg1"/>
                </a:solidFill>
              </a:rPr>
              <a:t>Center</a:t>
            </a:r>
            <a:r>
              <a:rPr lang="ko-KR" altLang="en-US" sz="1400">
                <a:solidFill>
                  <a:schemeClr val="bg1"/>
                </a:solidFill>
              </a:rPr>
              <a:t>를 새로 추가  </a:t>
            </a:r>
            <a:r>
              <a:rPr lang="en-US" altLang="ko-KR" sz="1400">
                <a:solidFill>
                  <a:schemeClr val="bg1"/>
                </a:solidFill>
              </a:rPr>
              <a:t>/  2. </a:t>
            </a:r>
            <a:r>
              <a:rPr lang="ko-KR" altLang="en-US" sz="1400">
                <a:solidFill>
                  <a:schemeClr val="bg1"/>
                </a:solidFill>
              </a:rPr>
              <a:t>기존에 있던 </a:t>
            </a:r>
            <a:r>
              <a:rPr lang="en-US" altLang="ko-KR" sz="1400">
                <a:solidFill>
                  <a:schemeClr val="bg1"/>
                </a:solidFill>
              </a:rPr>
              <a:t>Center </a:t>
            </a:r>
            <a:r>
              <a:rPr lang="ko-KR" altLang="en-US" sz="1400">
                <a:solidFill>
                  <a:schemeClr val="bg1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005C42-6AF2-13DC-8F85-71A8196A3287}"/>
              </a:ext>
            </a:extLst>
          </p:cNvPr>
          <p:cNvSpPr txBox="1"/>
          <p:nvPr/>
        </p:nvSpPr>
        <p:spPr>
          <a:xfrm>
            <a:off x="4320163" y="2901189"/>
            <a:ext cx="336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기존의 </a:t>
            </a:r>
            <a:r>
              <a:rPr lang="en-US" altLang="ko-KR" sz="1400">
                <a:solidFill>
                  <a:schemeClr val="bg1"/>
                </a:solidFill>
              </a:rPr>
              <a:t>Center</a:t>
            </a:r>
            <a:r>
              <a:rPr lang="ko-KR" altLang="en-US" sz="1400">
                <a:solidFill>
                  <a:schemeClr val="bg1"/>
                </a:solidFill>
              </a:rPr>
              <a:t>에 새로운 </a:t>
            </a:r>
            <a:r>
              <a:rPr lang="en-US" altLang="ko-KR" sz="1400">
                <a:solidFill>
                  <a:schemeClr val="bg1"/>
                </a:solidFill>
              </a:rPr>
              <a:t>Course</a:t>
            </a:r>
            <a:r>
              <a:rPr lang="ko-KR" altLang="en-US" sz="1400">
                <a:solidFill>
                  <a:schemeClr val="bg1"/>
                </a:solidFill>
              </a:rPr>
              <a:t>를 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0614B7-9F6B-EFF0-5EF1-CD28DE58DE92}"/>
              </a:ext>
            </a:extLst>
          </p:cNvPr>
          <p:cNvSpPr txBox="1"/>
          <p:nvPr/>
        </p:nvSpPr>
        <p:spPr>
          <a:xfrm>
            <a:off x="4320163" y="3553566"/>
            <a:ext cx="336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기존의 </a:t>
            </a:r>
            <a:r>
              <a:rPr lang="en-US" altLang="ko-KR" sz="1400">
                <a:solidFill>
                  <a:schemeClr val="bg1"/>
                </a:solidFill>
              </a:rPr>
              <a:t>Center</a:t>
            </a:r>
            <a:r>
              <a:rPr lang="ko-KR" altLang="en-US" sz="1400">
                <a:solidFill>
                  <a:schemeClr val="bg1"/>
                </a:solidFill>
              </a:rPr>
              <a:t>에 기존 </a:t>
            </a:r>
            <a:r>
              <a:rPr lang="en-US" altLang="ko-KR" sz="1400">
                <a:solidFill>
                  <a:schemeClr val="bg1"/>
                </a:solidFill>
              </a:rPr>
              <a:t>Course</a:t>
            </a:r>
            <a:r>
              <a:rPr lang="ko-KR" altLang="en-US" sz="1400">
                <a:solidFill>
                  <a:schemeClr val="bg1"/>
                </a:solidFill>
              </a:rPr>
              <a:t>를 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44A949-E54C-C01E-5658-B000F36AD54D}"/>
              </a:ext>
            </a:extLst>
          </p:cNvPr>
          <p:cNvSpPr/>
          <p:nvPr/>
        </p:nvSpPr>
        <p:spPr>
          <a:xfrm>
            <a:off x="9248339" y="2056635"/>
            <a:ext cx="2882142" cy="411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element : &lt;MainData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/&gt;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CC1A44-B801-070C-F718-3EEB67F0CFCC}"/>
              </a:ext>
            </a:extLst>
          </p:cNvPr>
          <p:cNvSpPr/>
          <p:nvPr/>
        </p:nvSpPr>
        <p:spPr>
          <a:xfrm>
            <a:off x="196457" y="147662"/>
            <a:ext cx="3763147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PILA_CARROT Component </a:t>
            </a:r>
            <a:r>
              <a:rPr lang="ko-KR" altLang="en-US" sz="1600" b="1"/>
              <a:t>연결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308B18-6984-3078-C14C-5F69436C862F}"/>
              </a:ext>
            </a:extLst>
          </p:cNvPr>
          <p:cNvSpPr/>
          <p:nvPr/>
        </p:nvSpPr>
        <p:spPr>
          <a:xfrm>
            <a:off x="582052" y="763205"/>
            <a:ext cx="1035673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App.js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65F77-F53C-59B8-AE3C-4A447855CB3C}"/>
              </a:ext>
            </a:extLst>
          </p:cNvPr>
          <p:cNvSpPr/>
          <p:nvPr/>
        </p:nvSpPr>
        <p:spPr>
          <a:xfrm>
            <a:off x="1331814" y="1221616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Navbar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7200E-F634-A685-801F-8B586F6C6E3D}"/>
              </a:ext>
            </a:extLst>
          </p:cNvPr>
          <p:cNvSpPr/>
          <p:nvPr/>
        </p:nvSpPr>
        <p:spPr>
          <a:xfrm>
            <a:off x="1331814" y="1760437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NaverApiMap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088E0-52BB-2669-133C-3B48441DC373}"/>
              </a:ext>
            </a:extLst>
          </p:cNvPr>
          <p:cNvSpPr/>
          <p:nvPr/>
        </p:nvSpPr>
        <p:spPr>
          <a:xfrm>
            <a:off x="1331814" y="2302296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MainData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F45DED-B378-C3A3-DF89-D6CDF132CFC3}"/>
              </a:ext>
            </a:extLst>
          </p:cNvPr>
          <p:cNvSpPr/>
          <p:nvPr/>
        </p:nvSpPr>
        <p:spPr>
          <a:xfrm>
            <a:off x="1331814" y="2855206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CourseDetail</a:t>
            </a:r>
            <a:endParaRPr lang="ko-KR" alt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3185B-2EC0-8F01-1AA2-5E1AAF5FA87F}"/>
              </a:ext>
            </a:extLst>
          </p:cNvPr>
          <p:cNvSpPr/>
          <p:nvPr/>
        </p:nvSpPr>
        <p:spPr>
          <a:xfrm>
            <a:off x="1331814" y="3420931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Footer</a:t>
            </a: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E5B49-445E-79DA-3E9A-CBC693AB5F4C}"/>
              </a:ext>
            </a:extLst>
          </p:cNvPr>
          <p:cNvSpPr/>
          <p:nvPr/>
        </p:nvSpPr>
        <p:spPr>
          <a:xfrm>
            <a:off x="3959604" y="2852496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CourseinfoCard</a:t>
            </a:r>
            <a:endParaRPr lang="ko-KR" altLang="en-US" sz="12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43278B3-9867-3AF2-991A-B0D727FE2005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-41288" y="2191278"/>
            <a:ext cx="2514278" cy="231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2337F6F-DC3E-7AEF-BA9C-2BFD6FD71D1D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241575" y="1908415"/>
            <a:ext cx="1948553" cy="231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4974806-F56C-6468-B7AE-E44C43816AB6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518030" y="1631960"/>
            <a:ext cx="1395643" cy="231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9693B85-6A3B-09C7-CE18-0CC129AB0E2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788959" y="1361031"/>
            <a:ext cx="853784" cy="231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FCD7727-A639-9781-6755-A26FF2C7816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058370" y="1091620"/>
            <a:ext cx="314963" cy="231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A06E8E-57C8-A48A-64FB-AB9DAB55BAE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950889" y="2445745"/>
            <a:ext cx="1008715" cy="550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3DBA7A-D70C-0238-C85A-0D9F088652A7}"/>
              </a:ext>
            </a:extLst>
          </p:cNvPr>
          <p:cNvSpPr/>
          <p:nvPr/>
        </p:nvSpPr>
        <p:spPr>
          <a:xfrm>
            <a:off x="3959604" y="2001099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  NaverMap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76F87F-900A-858A-A30C-A041E3E6226E}"/>
              </a:ext>
            </a:extLst>
          </p:cNvPr>
          <p:cNvSpPr/>
          <p:nvPr/>
        </p:nvSpPr>
        <p:spPr>
          <a:xfrm>
            <a:off x="3959604" y="3559371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/>
              <a:t>CourseDetail</a:t>
            </a:r>
            <a:endParaRPr lang="ko-KR" altLang="en-US" sz="14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DA5CBC9-5588-695F-7BE6-E66DD8FA015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2950889" y="2445745"/>
            <a:ext cx="1008715" cy="1257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CCF739-BFD6-55D9-DDE1-0E465E6E6DF3}"/>
              </a:ext>
            </a:extLst>
          </p:cNvPr>
          <p:cNvSpPr/>
          <p:nvPr/>
        </p:nvSpPr>
        <p:spPr>
          <a:xfrm>
            <a:off x="3959604" y="2570491"/>
            <a:ext cx="920461" cy="1681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rgbClr val="002060"/>
                </a:solidFill>
              </a:rPr>
              <a:t>센터 수정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47413A-782C-E188-07C4-A4A11FF35D19}"/>
              </a:ext>
            </a:extLst>
          </p:cNvPr>
          <p:cNvSpPr txBox="1"/>
          <p:nvPr/>
        </p:nvSpPr>
        <p:spPr>
          <a:xfrm>
            <a:off x="4847751" y="2573000"/>
            <a:ext cx="585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chemeClr val="bg1"/>
                </a:solidFill>
              </a:rPr>
              <a:t>Link</a:t>
            </a:r>
            <a:endParaRPr lang="ko-KR" altLang="en-US" sz="105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2C010EC-4CC5-2E20-0CCE-303F3B60C183}"/>
              </a:ext>
            </a:extLst>
          </p:cNvPr>
          <p:cNvGrpSpPr/>
          <p:nvPr/>
        </p:nvGrpSpPr>
        <p:grpSpPr>
          <a:xfrm>
            <a:off x="3959604" y="3267907"/>
            <a:ext cx="1474073" cy="182589"/>
            <a:chOff x="3908992" y="3643949"/>
            <a:chExt cx="1474073" cy="26161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21C8CA-980E-371B-9FAD-6419BC288D22}"/>
                </a:ext>
              </a:extLst>
            </p:cNvPr>
            <p:cNvSpPr/>
            <p:nvPr/>
          </p:nvSpPr>
          <p:spPr>
            <a:xfrm>
              <a:off x="3908992" y="3659592"/>
              <a:ext cx="920461" cy="2409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002060"/>
                  </a:solidFill>
                </a:rPr>
                <a:t>강좌 등록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67D78-708D-2FF2-A1B4-A7CD63D0CF22}"/>
                </a:ext>
              </a:extLst>
            </p:cNvPr>
            <p:cNvSpPr txBox="1"/>
            <p:nvPr/>
          </p:nvSpPr>
          <p:spPr>
            <a:xfrm>
              <a:off x="4797139" y="3643949"/>
              <a:ext cx="58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</a:rPr>
                <a:t>Link</a:t>
              </a:r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A68AEC4-1361-415B-CB52-F7CF3ED6965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950889" y="2445745"/>
            <a:ext cx="1008715" cy="9171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CCE0A8B-37FF-4C82-8551-EE9C951D90CB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2950889" y="2445745"/>
            <a:ext cx="1008715" cy="2088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5B83F2-D827-BD1A-B918-69344219E2A3}"/>
              </a:ext>
            </a:extLst>
          </p:cNvPr>
          <p:cNvGrpSpPr/>
          <p:nvPr/>
        </p:nvGrpSpPr>
        <p:grpSpPr>
          <a:xfrm>
            <a:off x="5977510" y="3660250"/>
            <a:ext cx="1474073" cy="182589"/>
            <a:chOff x="3908992" y="3643949"/>
            <a:chExt cx="1474073" cy="26161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409701-C6D1-7980-5127-E718C8B952F2}"/>
                </a:ext>
              </a:extLst>
            </p:cNvPr>
            <p:cNvSpPr/>
            <p:nvPr/>
          </p:nvSpPr>
          <p:spPr>
            <a:xfrm>
              <a:off x="3908992" y="3659592"/>
              <a:ext cx="920461" cy="2409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002060"/>
                  </a:solidFill>
                </a:rPr>
                <a:t>강좌</a:t>
              </a:r>
              <a:r>
                <a:rPr lang="en-US" altLang="ko-KR" sz="1000" b="1">
                  <a:solidFill>
                    <a:srgbClr val="002060"/>
                  </a:solidFill>
                </a:rPr>
                <a:t> </a:t>
              </a:r>
              <a:r>
                <a:rPr lang="ko-KR" altLang="en-US" sz="1000" b="1">
                  <a:solidFill>
                    <a:srgbClr val="002060"/>
                  </a:solidFill>
                </a:rPr>
                <a:t>수정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3622A4-368D-CD5F-EE29-7742EE5A4438}"/>
                </a:ext>
              </a:extLst>
            </p:cNvPr>
            <p:cNvSpPr txBox="1"/>
            <p:nvPr/>
          </p:nvSpPr>
          <p:spPr>
            <a:xfrm>
              <a:off x="4797139" y="3643949"/>
              <a:ext cx="58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</a:rPr>
                <a:t>Link</a:t>
              </a:r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249A921-A84D-3D31-63C7-407B97CF7EE1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578679" y="3702820"/>
            <a:ext cx="398831" cy="52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C28E69-3E7F-81AE-F15C-DC8F9EF5505B}"/>
              </a:ext>
            </a:extLst>
          </p:cNvPr>
          <p:cNvGrpSpPr/>
          <p:nvPr/>
        </p:nvGrpSpPr>
        <p:grpSpPr>
          <a:xfrm>
            <a:off x="3705349" y="4031503"/>
            <a:ext cx="1474073" cy="182589"/>
            <a:chOff x="3908992" y="3643949"/>
            <a:chExt cx="1474073" cy="26161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052BF7-47DA-A1B0-64BB-BEB72CE37893}"/>
                </a:ext>
              </a:extLst>
            </p:cNvPr>
            <p:cNvSpPr/>
            <p:nvPr/>
          </p:nvSpPr>
          <p:spPr>
            <a:xfrm>
              <a:off x="3908992" y="3659592"/>
              <a:ext cx="920461" cy="2409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rgbClr val="002060"/>
                  </a:solidFill>
                </a:rPr>
                <a:t>강좌</a:t>
              </a:r>
              <a:r>
                <a:rPr lang="en-US" altLang="ko-KR" sz="1000" b="1">
                  <a:solidFill>
                    <a:srgbClr val="002060"/>
                  </a:solidFill>
                </a:rPr>
                <a:t> </a:t>
              </a:r>
              <a:r>
                <a:rPr lang="ko-KR" altLang="en-US" sz="1000" b="1">
                  <a:solidFill>
                    <a:srgbClr val="002060"/>
                  </a:solidFill>
                </a:rPr>
                <a:t>수정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4AA6B9-D321-1C2B-400A-1D6378C99C48}"/>
                </a:ext>
              </a:extLst>
            </p:cNvPr>
            <p:cNvSpPr txBox="1"/>
            <p:nvPr/>
          </p:nvSpPr>
          <p:spPr>
            <a:xfrm>
              <a:off x="4797139" y="3643949"/>
              <a:ext cx="58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</a:rPr>
                <a:t>Link</a:t>
              </a:r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45192B8-0F95-0D2C-8119-FE4D3EE597BF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2950889" y="2998655"/>
            <a:ext cx="754460" cy="11278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8F9C6F7-EFF1-EF16-5363-951CEEEF5B70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2950889" y="1903886"/>
            <a:ext cx="1008715" cy="2406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017A48-AE41-1FB8-246B-C51E036E8CDC}"/>
              </a:ext>
            </a:extLst>
          </p:cNvPr>
          <p:cNvSpPr/>
          <p:nvPr/>
        </p:nvSpPr>
        <p:spPr>
          <a:xfrm>
            <a:off x="3959604" y="1218579"/>
            <a:ext cx="16190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ContextProvider</a:t>
            </a:r>
            <a:endParaRPr lang="ko-KR" altLang="en-US" sz="110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83D441F-6CE3-9B5A-C41D-C28C81D2C27B}"/>
              </a:ext>
            </a:extLst>
          </p:cNvPr>
          <p:cNvCxnSpPr>
            <a:cxnSpLocks/>
            <a:stCxn id="6" idx="3"/>
            <a:endCxn id="88" idx="1"/>
          </p:cNvCxnSpPr>
          <p:nvPr/>
        </p:nvCxnSpPr>
        <p:spPr>
          <a:xfrm flipV="1">
            <a:off x="2950889" y="1362028"/>
            <a:ext cx="1008715" cy="30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441396-9448-5BC6-A22C-9BC16262EF0B}"/>
              </a:ext>
            </a:extLst>
          </p:cNvPr>
          <p:cNvSpPr/>
          <p:nvPr/>
        </p:nvSpPr>
        <p:spPr>
          <a:xfrm>
            <a:off x="6232288" y="1043734"/>
            <a:ext cx="1619075" cy="19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2060"/>
                </a:solidFill>
              </a:rPr>
              <a:t>강좌 등록하기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D23A056-224D-3196-B74B-07B47571EE75}"/>
              </a:ext>
            </a:extLst>
          </p:cNvPr>
          <p:cNvSpPr/>
          <p:nvPr/>
        </p:nvSpPr>
        <p:spPr>
          <a:xfrm>
            <a:off x="6232288" y="1319561"/>
            <a:ext cx="1619075" cy="19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2060"/>
                </a:solidFill>
              </a:rPr>
              <a:t>놀아요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4A8BEA-9949-AEAC-0745-581B464F2625}"/>
              </a:ext>
            </a:extLst>
          </p:cNvPr>
          <p:cNvSpPr/>
          <p:nvPr/>
        </p:nvSpPr>
        <p:spPr>
          <a:xfrm>
            <a:off x="6232288" y="1595388"/>
            <a:ext cx="1619075" cy="19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2060"/>
                </a:solidFill>
              </a:rPr>
              <a:t>로그인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6E98F6-2AE7-B3C1-74E0-AE278A2A62C2}"/>
              </a:ext>
            </a:extLst>
          </p:cNvPr>
          <p:cNvSpPr/>
          <p:nvPr/>
        </p:nvSpPr>
        <p:spPr>
          <a:xfrm>
            <a:off x="6232288" y="1881538"/>
            <a:ext cx="1619075" cy="19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002060"/>
                </a:solidFill>
              </a:rPr>
              <a:t>회원가입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285EA35-F652-36BD-E793-5E8E3509F3D0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5578679" y="1140399"/>
            <a:ext cx="653609" cy="2216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A70BCB5-8F8A-336A-34D4-54B087B37B01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5578679" y="1362028"/>
            <a:ext cx="653609" cy="541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700C7F38-74C2-FA19-8A54-37916E818CC9}"/>
              </a:ext>
            </a:extLst>
          </p:cNvPr>
          <p:cNvCxnSpPr>
            <a:cxnSpLocks/>
            <a:stCxn id="88" idx="3"/>
            <a:endCxn id="96" idx="1"/>
          </p:cNvCxnSpPr>
          <p:nvPr/>
        </p:nvCxnSpPr>
        <p:spPr>
          <a:xfrm>
            <a:off x="5578679" y="1362028"/>
            <a:ext cx="653609" cy="330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0C36CB68-4B40-71A5-C99D-6BEBB78B9842}"/>
              </a:ext>
            </a:extLst>
          </p:cNvPr>
          <p:cNvCxnSpPr>
            <a:cxnSpLocks/>
            <a:stCxn id="88" idx="3"/>
            <a:endCxn id="97" idx="1"/>
          </p:cNvCxnSpPr>
          <p:nvPr/>
        </p:nvCxnSpPr>
        <p:spPr>
          <a:xfrm>
            <a:off x="5578679" y="1362028"/>
            <a:ext cx="653609" cy="616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8160D2-E8A4-D0E0-D7FA-07153AE4EC43}"/>
              </a:ext>
            </a:extLst>
          </p:cNvPr>
          <p:cNvGrpSpPr/>
          <p:nvPr/>
        </p:nvGrpSpPr>
        <p:grpSpPr>
          <a:xfrm>
            <a:off x="6232288" y="769567"/>
            <a:ext cx="1474073" cy="182589"/>
            <a:chOff x="3908992" y="3643949"/>
            <a:chExt cx="1474073" cy="26161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CE0A81A-F9F3-BB35-722F-CD372C54C088}"/>
                </a:ext>
              </a:extLst>
            </p:cNvPr>
            <p:cNvSpPr/>
            <p:nvPr/>
          </p:nvSpPr>
          <p:spPr>
            <a:xfrm>
              <a:off x="3908992" y="3659592"/>
              <a:ext cx="920461" cy="2409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rgbClr val="002060"/>
                  </a:solidFill>
                </a:rPr>
                <a:t>햄버거 버튼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2CAA90-6753-685C-36C7-87F01B807B10}"/>
                </a:ext>
              </a:extLst>
            </p:cNvPr>
            <p:cNvSpPr txBox="1"/>
            <p:nvPr/>
          </p:nvSpPr>
          <p:spPr>
            <a:xfrm>
              <a:off x="4797139" y="3643949"/>
              <a:ext cx="5859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</a:rPr>
                <a:t>Link</a:t>
              </a:r>
              <a:endParaRPr lang="ko-KR" altLang="en-US" sz="105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6931379C-84F5-C59F-772F-831A4751B4B5}"/>
              </a:ext>
            </a:extLst>
          </p:cNvPr>
          <p:cNvCxnSpPr>
            <a:cxnSpLocks/>
            <a:stCxn id="88" idx="3"/>
            <a:endCxn id="114" idx="1"/>
          </p:cNvCxnSpPr>
          <p:nvPr/>
        </p:nvCxnSpPr>
        <p:spPr>
          <a:xfrm flipV="1">
            <a:off x="5578679" y="864572"/>
            <a:ext cx="653609" cy="4974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0F27FD-4714-2F21-37B7-9C3B4E38AAA2}"/>
              </a:ext>
            </a:extLst>
          </p:cNvPr>
          <p:cNvSpPr/>
          <p:nvPr/>
        </p:nvSpPr>
        <p:spPr>
          <a:xfrm>
            <a:off x="8738562" y="4155313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useCenters</a:t>
            </a:r>
            <a:endParaRPr lang="ko-KR" altLang="en-US" sz="12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4A21E90-2171-D564-B317-F61797C65FC3}"/>
              </a:ext>
            </a:extLst>
          </p:cNvPr>
          <p:cNvSpPr/>
          <p:nvPr/>
        </p:nvSpPr>
        <p:spPr>
          <a:xfrm>
            <a:off x="8738562" y="3707787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useCenter</a:t>
            </a:r>
            <a:endParaRPr lang="ko-KR" altLang="en-US" sz="12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DE04B4-9E84-ACCF-776A-E0B79EAC9419}"/>
              </a:ext>
            </a:extLst>
          </p:cNvPr>
          <p:cNvSpPr/>
          <p:nvPr/>
        </p:nvSpPr>
        <p:spPr>
          <a:xfrm>
            <a:off x="8738562" y="3264108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useActions</a:t>
            </a:r>
            <a:endParaRPr lang="ko-KR" altLang="en-US" sz="12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F306D13-D54C-3B6A-7191-40ABAD880606}"/>
              </a:ext>
            </a:extLst>
          </p:cNvPr>
          <p:cNvSpPr/>
          <p:nvPr/>
        </p:nvSpPr>
        <p:spPr>
          <a:xfrm>
            <a:off x="8738562" y="4602839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useCourse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243E675-4194-E690-B968-7BA441824905}"/>
              </a:ext>
            </a:extLst>
          </p:cNvPr>
          <p:cNvSpPr/>
          <p:nvPr/>
        </p:nvSpPr>
        <p:spPr>
          <a:xfrm>
            <a:off x="8738562" y="5050365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useMode</a:t>
            </a:r>
            <a:endParaRPr lang="ko-KR" altLang="en-US" sz="12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9BD30E-BFFB-B034-E0BB-4ED0A3317EB3}"/>
              </a:ext>
            </a:extLst>
          </p:cNvPr>
          <p:cNvSpPr/>
          <p:nvPr/>
        </p:nvSpPr>
        <p:spPr>
          <a:xfrm>
            <a:off x="8738562" y="5493737"/>
            <a:ext cx="1401647" cy="2524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useSidebar</a:t>
            </a:r>
            <a:endParaRPr lang="ko-KR" altLang="en-US" sz="1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0780BD-FBD2-09FC-3CF2-8E806A2B82EE}"/>
              </a:ext>
            </a:extLst>
          </p:cNvPr>
          <p:cNvSpPr/>
          <p:nvPr/>
        </p:nvSpPr>
        <p:spPr>
          <a:xfrm>
            <a:off x="582052" y="5521002"/>
            <a:ext cx="1035673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SignUp.js</a:t>
            </a:r>
            <a:endParaRPr lang="ko-KR" altLang="en-US" sz="14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553375-6E43-E5F9-C46D-32E9FBCBCC6F}"/>
              </a:ext>
            </a:extLst>
          </p:cNvPr>
          <p:cNvSpPr/>
          <p:nvPr/>
        </p:nvSpPr>
        <p:spPr>
          <a:xfrm>
            <a:off x="582052" y="6198475"/>
            <a:ext cx="1035673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SignIn.js</a:t>
            </a:r>
            <a:endParaRPr lang="ko-KR" altLang="en-US" sz="140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13668F-D96D-1882-F3B7-E997EFBE8DA9}"/>
              </a:ext>
            </a:extLst>
          </p:cNvPr>
          <p:cNvCxnSpPr>
            <a:cxnSpLocks/>
            <a:stCxn id="5" idx="1"/>
            <a:endCxn id="19" idx="1"/>
          </p:cNvCxnSpPr>
          <p:nvPr/>
        </p:nvCxnSpPr>
        <p:spPr>
          <a:xfrm rot="10800000" flipV="1">
            <a:off x="582052" y="906654"/>
            <a:ext cx="12700" cy="5435270"/>
          </a:xfrm>
          <a:prstGeom prst="bentConnector3">
            <a:avLst>
              <a:gd name="adj1" fmla="val 180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2DEF0E9-F272-B15E-530E-38D49D43CF95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582052" y="5664450"/>
            <a:ext cx="12700" cy="677473"/>
          </a:xfrm>
          <a:prstGeom prst="bentConnector3">
            <a:avLst>
              <a:gd name="adj1" fmla="val 180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D0C335-969E-C8EC-0BA6-BE2759743D9F}"/>
              </a:ext>
            </a:extLst>
          </p:cNvPr>
          <p:cNvCxnSpPr/>
          <p:nvPr/>
        </p:nvCxnSpPr>
        <p:spPr>
          <a:xfrm flipV="1">
            <a:off x="360727" y="558723"/>
            <a:ext cx="0" cy="5545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5E62D9-D707-DE1D-70E1-023DB08E7DD4}"/>
              </a:ext>
            </a:extLst>
          </p:cNvPr>
          <p:cNvSpPr/>
          <p:nvPr/>
        </p:nvSpPr>
        <p:spPr>
          <a:xfrm>
            <a:off x="8738561" y="2738664"/>
            <a:ext cx="1401647" cy="3879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Custom Hooks</a:t>
            </a:r>
            <a:endParaRPr lang="ko-KR" altLang="en-US" sz="14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CC17FB-C9C7-76D0-9CA9-9BCC29051F14}"/>
              </a:ext>
            </a:extLst>
          </p:cNvPr>
          <p:cNvSpPr/>
          <p:nvPr/>
        </p:nvSpPr>
        <p:spPr>
          <a:xfrm>
            <a:off x="582052" y="4003956"/>
            <a:ext cx="16317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CenterForm.js</a:t>
            </a:r>
            <a:endParaRPr lang="ko-KR" altLang="en-US" sz="14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21B6D3-7D70-4131-B2CB-384D25B460A6}"/>
              </a:ext>
            </a:extLst>
          </p:cNvPr>
          <p:cNvSpPr/>
          <p:nvPr/>
        </p:nvSpPr>
        <p:spPr>
          <a:xfrm>
            <a:off x="582052" y="4581639"/>
            <a:ext cx="1631775" cy="2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CourseForm.js</a:t>
            </a:r>
            <a:endParaRPr lang="ko-KR" altLang="en-US" sz="14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6A9B5D8-40B4-531C-FE5B-F38A02F690B7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0800000" flipV="1">
            <a:off x="582052" y="4147404"/>
            <a:ext cx="12700" cy="577683"/>
          </a:xfrm>
          <a:prstGeom prst="bentConnector3">
            <a:avLst>
              <a:gd name="adj1" fmla="val 180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4061BE-A9C7-6EDD-9AA8-7365341DE061}"/>
              </a:ext>
            </a:extLst>
          </p:cNvPr>
          <p:cNvSpPr/>
          <p:nvPr/>
        </p:nvSpPr>
        <p:spPr>
          <a:xfrm>
            <a:off x="2939487" y="4455398"/>
            <a:ext cx="1401647" cy="25248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Create( )</a:t>
            </a:r>
            <a:endParaRPr lang="ko-KR" altLang="en-US" sz="12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305392-238A-9D71-2EC3-3990423AB4D4}"/>
              </a:ext>
            </a:extLst>
          </p:cNvPr>
          <p:cNvSpPr/>
          <p:nvPr/>
        </p:nvSpPr>
        <p:spPr>
          <a:xfrm>
            <a:off x="2939487" y="4851390"/>
            <a:ext cx="1401647" cy="25248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Update( )</a:t>
            </a:r>
            <a:endParaRPr lang="ko-KR" altLang="en-US" sz="12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B7BD7-B880-96FB-8494-7A4BE5A72442}"/>
              </a:ext>
            </a:extLst>
          </p:cNvPr>
          <p:cNvSpPr/>
          <p:nvPr/>
        </p:nvSpPr>
        <p:spPr>
          <a:xfrm>
            <a:off x="2939487" y="5394761"/>
            <a:ext cx="1401647" cy="25248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Create( )</a:t>
            </a:r>
            <a:endParaRPr lang="ko-KR" altLang="en-US" sz="12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6338BE-36AA-EEA8-F22F-75B33D7A5C98}"/>
              </a:ext>
            </a:extLst>
          </p:cNvPr>
          <p:cNvSpPr/>
          <p:nvPr/>
        </p:nvSpPr>
        <p:spPr>
          <a:xfrm>
            <a:off x="2939487" y="5785449"/>
            <a:ext cx="1401647" cy="252481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Update( )</a:t>
            </a:r>
            <a:endParaRPr lang="ko-KR" altLang="en-US" sz="12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D9FD12D-C049-90C9-EFD3-2534C2E611E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2213827" y="4147405"/>
            <a:ext cx="725660" cy="434234"/>
          </a:xfrm>
          <a:prstGeom prst="bentConnector3">
            <a:avLst>
              <a:gd name="adj1" fmla="val 7427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3FA6332-E98B-37CE-0928-E3D96E5F2A1F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2213827" y="4147405"/>
            <a:ext cx="725660" cy="830226"/>
          </a:xfrm>
          <a:prstGeom prst="bentConnector3">
            <a:avLst>
              <a:gd name="adj1" fmla="val 7427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FFD69FC-D955-875E-E662-E73A8E535D50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>
            <a:off x="2213827" y="4725088"/>
            <a:ext cx="725660" cy="7959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411415E6-8B5B-BB62-48DA-B785D4AA3697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2213827" y="4725088"/>
            <a:ext cx="725660" cy="11866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7EBDCB-FA5C-920B-2CB1-A3FF80875E62}"/>
              </a:ext>
            </a:extLst>
          </p:cNvPr>
          <p:cNvSpPr/>
          <p:nvPr/>
        </p:nvSpPr>
        <p:spPr>
          <a:xfrm>
            <a:off x="196458" y="147662"/>
            <a:ext cx="1858846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Custom Hooks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5019F9-7F59-1596-414D-53C2D20785CB}"/>
              </a:ext>
            </a:extLst>
          </p:cNvPr>
          <p:cNvSpPr/>
          <p:nvPr/>
        </p:nvSpPr>
        <p:spPr>
          <a:xfrm>
            <a:off x="1274441" y="808579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useActions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F0A38-F47F-90EE-BABD-50D45F052B34}"/>
              </a:ext>
            </a:extLst>
          </p:cNvPr>
          <p:cNvSpPr/>
          <p:nvPr/>
        </p:nvSpPr>
        <p:spPr>
          <a:xfrm>
            <a:off x="1274441" y="1519106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useCenter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CD0C-EEA9-97EA-DC2A-3BB0F7E74840}"/>
              </a:ext>
            </a:extLst>
          </p:cNvPr>
          <p:cNvSpPr/>
          <p:nvPr/>
        </p:nvSpPr>
        <p:spPr>
          <a:xfrm>
            <a:off x="1274441" y="2206312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useCenters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5ED563-7D27-95CC-5015-0B4828B0373D}"/>
              </a:ext>
            </a:extLst>
          </p:cNvPr>
          <p:cNvSpPr/>
          <p:nvPr/>
        </p:nvSpPr>
        <p:spPr>
          <a:xfrm>
            <a:off x="1274441" y="2946255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useCourse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11BFC-F9D4-8BF4-7C2F-B9E4A9C96ABD}"/>
              </a:ext>
            </a:extLst>
          </p:cNvPr>
          <p:cNvSpPr/>
          <p:nvPr/>
        </p:nvSpPr>
        <p:spPr>
          <a:xfrm>
            <a:off x="1274441" y="3707731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useMode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79D23-2F92-DFC3-D94A-0ECA2530558A}"/>
              </a:ext>
            </a:extLst>
          </p:cNvPr>
          <p:cNvSpPr/>
          <p:nvPr/>
        </p:nvSpPr>
        <p:spPr>
          <a:xfrm>
            <a:off x="1274441" y="4477796"/>
            <a:ext cx="1619075" cy="4110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useSidebar</a:t>
            </a:r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8C5078B-1D6E-A51E-2558-6738ABF73F6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972468" y="712136"/>
            <a:ext cx="455387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EEC249C-BD03-1AD5-FB60-077A422D6436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617204" y="1067400"/>
            <a:ext cx="1165914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C269948-EF81-5E35-C7E6-84E6BA0FD8F4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273601" y="1411003"/>
            <a:ext cx="1853120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8C24B76-3768-6A56-5CB3-475B410A8FEF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16200000" flipH="1">
            <a:off x="-96370" y="1780974"/>
            <a:ext cx="2593063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AE2EB48-E95B-F265-053E-68E6026F77D5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-477108" y="2161712"/>
            <a:ext cx="3354539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41D1180-B139-0EC0-D8EF-A3144A9AC775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 rot="16200000" flipH="1">
            <a:off x="-862141" y="2546745"/>
            <a:ext cx="4124604" cy="1485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75F197-36A2-F555-B480-A7A8007B2D0F}"/>
              </a:ext>
            </a:extLst>
          </p:cNvPr>
          <p:cNvSpPr/>
          <p:nvPr/>
        </p:nvSpPr>
        <p:spPr>
          <a:xfrm>
            <a:off x="3799528" y="4649873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FB89530-7A18-220C-C8E6-C053025FE85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893516" y="4683327"/>
            <a:ext cx="906012" cy="1720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D6E30F-F944-86F3-0BB7-37E2D7AF0AC7}"/>
              </a:ext>
            </a:extLst>
          </p:cNvPr>
          <p:cNvSpPr/>
          <p:nvPr/>
        </p:nvSpPr>
        <p:spPr>
          <a:xfrm>
            <a:off x="6324615" y="4825762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4989704-1D46-27FF-4C55-4885988845F5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5418603" y="4855404"/>
            <a:ext cx="906012" cy="175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C98C65-8A87-9555-DF6D-2DA9076AB5DB}"/>
              </a:ext>
            </a:extLst>
          </p:cNvPr>
          <p:cNvSpPr/>
          <p:nvPr/>
        </p:nvSpPr>
        <p:spPr>
          <a:xfrm>
            <a:off x="3799528" y="890653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377D36-6A0D-FFA9-D27A-555601EA62AF}"/>
              </a:ext>
            </a:extLst>
          </p:cNvPr>
          <p:cNvSpPr/>
          <p:nvPr/>
        </p:nvSpPr>
        <p:spPr>
          <a:xfrm>
            <a:off x="6324615" y="984588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BD23150-76FD-0A6E-6E27-15294108217C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5418603" y="1096184"/>
            <a:ext cx="906012" cy="93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F547202-28EF-F1BD-A665-CD4AED1581D5}"/>
              </a:ext>
            </a:extLst>
          </p:cNvPr>
          <p:cNvCxnSpPr>
            <a:cxnSpLocks/>
            <a:stCxn id="3" idx="3"/>
            <a:endCxn id="52" idx="1"/>
          </p:cNvCxnSpPr>
          <p:nvPr/>
        </p:nvCxnSpPr>
        <p:spPr>
          <a:xfrm>
            <a:off x="2893516" y="1014110"/>
            <a:ext cx="906012" cy="82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FEF2B5D-2486-879B-902E-D4C0CA53417F}"/>
              </a:ext>
            </a:extLst>
          </p:cNvPr>
          <p:cNvSpPr/>
          <p:nvPr/>
        </p:nvSpPr>
        <p:spPr>
          <a:xfrm>
            <a:off x="3799528" y="1629303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EDE91D-DB5F-A919-66EF-F78D8BDE6D91}"/>
              </a:ext>
            </a:extLst>
          </p:cNvPr>
          <p:cNvSpPr/>
          <p:nvPr/>
        </p:nvSpPr>
        <p:spPr>
          <a:xfrm>
            <a:off x="6324615" y="1744583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3E8ADB2-986A-8626-B05C-790D96F1A5F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418603" y="1834834"/>
            <a:ext cx="906012" cy="115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CF11E51-C22D-52FC-832B-A47F49274E56}"/>
              </a:ext>
            </a:extLst>
          </p:cNvPr>
          <p:cNvCxnSpPr>
            <a:cxnSpLocks/>
            <a:stCxn id="5" idx="3"/>
            <a:endCxn id="62" idx="1"/>
          </p:cNvCxnSpPr>
          <p:nvPr/>
        </p:nvCxnSpPr>
        <p:spPr>
          <a:xfrm>
            <a:off x="2893516" y="1724637"/>
            <a:ext cx="906012" cy="1101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7C124A-6896-A603-973D-8ABECF82D482}"/>
              </a:ext>
            </a:extLst>
          </p:cNvPr>
          <p:cNvSpPr/>
          <p:nvPr/>
        </p:nvSpPr>
        <p:spPr>
          <a:xfrm>
            <a:off x="3799528" y="2338844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9C25686-E75D-4912-92C8-29CFEBA8E0B0}"/>
              </a:ext>
            </a:extLst>
          </p:cNvPr>
          <p:cNvSpPr/>
          <p:nvPr/>
        </p:nvSpPr>
        <p:spPr>
          <a:xfrm>
            <a:off x="6324615" y="2496039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93BD0DE-B63D-6A76-C485-6D67A282A64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5418603" y="2544375"/>
            <a:ext cx="906012" cy="15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87008C4-1555-B1B9-5E7D-6FFD103C3478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2893516" y="2411843"/>
            <a:ext cx="906012" cy="1325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A89D5E3-9D5A-4EAC-3BDE-28C4E1F76DA1}"/>
              </a:ext>
            </a:extLst>
          </p:cNvPr>
          <p:cNvSpPr/>
          <p:nvPr/>
        </p:nvSpPr>
        <p:spPr>
          <a:xfrm>
            <a:off x="3799528" y="3109880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FDC7840-512A-9805-E19D-5333FDC95BD8}"/>
              </a:ext>
            </a:extLst>
          </p:cNvPr>
          <p:cNvSpPr/>
          <p:nvPr/>
        </p:nvSpPr>
        <p:spPr>
          <a:xfrm>
            <a:off x="6324615" y="3303471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35C3B22C-891F-0652-660F-5D46CA43582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5418603" y="3315411"/>
            <a:ext cx="906012" cy="193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5BDDE46-5C4E-2138-A559-253067D786D0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2893516" y="3151786"/>
            <a:ext cx="906012" cy="1636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10BAC1-A22E-EA33-9033-198298DCA931}"/>
              </a:ext>
            </a:extLst>
          </p:cNvPr>
          <p:cNvSpPr/>
          <p:nvPr/>
        </p:nvSpPr>
        <p:spPr>
          <a:xfrm>
            <a:off x="3799528" y="3867760"/>
            <a:ext cx="1619075" cy="411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useContext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93D6378-2715-7287-F59E-C241185849BE}"/>
              </a:ext>
            </a:extLst>
          </p:cNvPr>
          <p:cNvSpPr/>
          <p:nvPr/>
        </p:nvSpPr>
        <p:spPr>
          <a:xfrm>
            <a:off x="6324615" y="4035288"/>
            <a:ext cx="1619075" cy="41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AppStateContext</a:t>
            </a:r>
            <a:endParaRPr lang="ko-KR" altLang="en-US" sz="140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D1815C1-C846-5AA0-D716-5F7133810D99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5418603" y="4073291"/>
            <a:ext cx="906012" cy="1675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E84EA76-684C-52CD-FEFF-9A83E37C2CE4}"/>
              </a:ext>
            </a:extLst>
          </p:cNvPr>
          <p:cNvCxnSpPr>
            <a:cxnSpLocks/>
            <a:stCxn id="8" idx="3"/>
            <a:endCxn id="83" idx="1"/>
          </p:cNvCxnSpPr>
          <p:nvPr/>
        </p:nvCxnSpPr>
        <p:spPr>
          <a:xfrm>
            <a:off x="2893516" y="3913262"/>
            <a:ext cx="906012" cy="1600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8595B7F-0BCD-236E-7EA7-030C9523323F}"/>
              </a:ext>
            </a:extLst>
          </p:cNvPr>
          <p:cNvSpPr txBox="1"/>
          <p:nvPr/>
        </p:nvSpPr>
        <p:spPr>
          <a:xfrm>
            <a:off x="8607803" y="126687"/>
            <a:ext cx="26834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addToCenter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toggleSide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setMode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setCenters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setCenter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setCourse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setSidebar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setCoursebar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deleteCenter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toggleCourse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369C80-7371-BF0F-DB0B-DFFB8970A0AA}"/>
              </a:ext>
            </a:extLst>
          </p:cNvPr>
          <p:cNvSpPr txBox="1"/>
          <p:nvPr/>
        </p:nvSpPr>
        <p:spPr>
          <a:xfrm>
            <a:off x="8695888" y="2327324"/>
            <a:ext cx="34961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271F13-1FB8-4B31-BB2E-D3FF149E73F6}"/>
              </a:ext>
            </a:extLst>
          </p:cNvPr>
          <p:cNvSpPr txBox="1"/>
          <p:nvPr/>
        </p:nvSpPr>
        <p:spPr>
          <a:xfrm>
            <a:off x="8625980" y="2861000"/>
            <a:ext cx="35045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centers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7AAE4F-ABE2-9358-F616-CE3AA7F0E08C}"/>
              </a:ext>
            </a:extLst>
          </p:cNvPr>
          <p:cNvSpPr txBox="1"/>
          <p:nvPr/>
        </p:nvSpPr>
        <p:spPr>
          <a:xfrm>
            <a:off x="8625980" y="3429000"/>
            <a:ext cx="35296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4EF0E8-7612-DAA9-76C1-368C40DE3535}"/>
              </a:ext>
            </a:extLst>
          </p:cNvPr>
          <p:cNvSpPr txBox="1"/>
          <p:nvPr/>
        </p:nvSpPr>
        <p:spPr>
          <a:xfrm>
            <a:off x="8607803" y="4200128"/>
            <a:ext cx="3420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EAB55FE-99F0-913B-2D45-3C3CD6912E2D}"/>
              </a:ext>
            </a:extLst>
          </p:cNvPr>
          <p:cNvSpPr txBox="1"/>
          <p:nvPr/>
        </p:nvSpPr>
        <p:spPr>
          <a:xfrm>
            <a:off x="7776593" y="5370015"/>
            <a:ext cx="42518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coursebar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AppStateContext</a:t>
            </a:r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85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7EBDCB-FA5C-920B-2CB1-A3FF80875E62}"/>
              </a:ext>
            </a:extLst>
          </p:cNvPr>
          <p:cNvSpPr/>
          <p:nvPr/>
        </p:nvSpPr>
        <p:spPr>
          <a:xfrm>
            <a:off x="196458" y="147662"/>
            <a:ext cx="2278294" cy="4110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AppStateProviders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8301F-126C-EDE3-FED8-3B01CB2EEBED}"/>
              </a:ext>
            </a:extLst>
          </p:cNvPr>
          <p:cNvSpPr txBox="1"/>
          <p:nvPr/>
        </p:nvSpPr>
        <p:spPr>
          <a:xfrm>
            <a:off x="69909" y="784548"/>
            <a:ext cx="276310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AppStateContext.Provider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  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state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toggleSide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setCenters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setSidebar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addToCenter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setCoursebar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toggleCourse</a:t>
            </a:r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 func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ko-KR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AppStateContext.Provider</a:t>
            </a:r>
            <a:r>
              <a:rPr lang="en-US" altLang="ko-KR" sz="10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DBB48-FF4E-2948-6C4C-E117C929D533}"/>
              </a:ext>
            </a:extLst>
          </p:cNvPr>
          <p:cNvSpPr txBox="1"/>
          <p:nvPr/>
        </p:nvSpPr>
        <p:spPr>
          <a:xfrm>
            <a:off x="3550641" y="353192"/>
            <a:ext cx="6893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setCenters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centerList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setCenter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setSidebar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coursebar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setCoursebar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setMode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8B7C885-F944-DB93-74C1-A2101BEF9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25753"/>
              </p:ext>
            </p:extLst>
          </p:nvPr>
        </p:nvGraphicFramePr>
        <p:xfrm>
          <a:off x="3084469" y="1922038"/>
          <a:ext cx="8416838" cy="445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393">
                  <a:extLst>
                    <a:ext uri="{9D8B030D-6E8A-4147-A177-3AD203B41FA5}">
                      <a16:colId xmlns:a16="http://schemas.microsoft.com/office/drawing/2014/main" val="1732802380"/>
                    </a:ext>
                  </a:extLst>
                </a:gridCol>
                <a:gridCol w="4538445">
                  <a:extLst>
                    <a:ext uri="{9D8B030D-6E8A-4147-A177-3AD203B41FA5}">
                      <a16:colId xmlns:a16="http://schemas.microsoft.com/office/drawing/2014/main" val="2718529372"/>
                    </a:ext>
                  </a:extLst>
                </a:gridCol>
              </a:tblGrid>
              <a:tr h="1975314">
                <a:tc>
                  <a:txBody>
                    <a:bodyPr/>
                    <a:lstStyle/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deleteCenter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useCallback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toggleSide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nextItems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centers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filter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itme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itme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!==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setCenters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nextItems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},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[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centers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addToCenter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useCallback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toggleSide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}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centers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setCenter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find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},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[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sidebar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centers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33312"/>
                  </a:ext>
                </a:extLst>
              </a:tr>
              <a:tr h="2479650">
                <a:tc>
                  <a:txBody>
                    <a:bodyPr/>
                    <a:lstStyle/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toggleSide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useCallback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}, []);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toggleCourse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useCallback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nextCourse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}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altLang="ko-KR" sz="1100" b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===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nextCourse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  }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}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altLang="ko-KR" sz="1100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setCourse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nextCourse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},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  [</a:t>
                      </a:r>
                      <a:r>
                        <a:rPr lang="en-US" altLang="ko-KR" sz="1100" b="0">
                          <a:solidFill>
                            <a:srgbClr val="4FC1FF"/>
                          </a:solidFill>
                          <a:effectLst/>
                          <a:latin typeface="Consolas" panose="020B0609020204030204" pitchFamily="49" charset="0"/>
                        </a:rPr>
                        <a:t>coursebar</a:t>
                      </a:r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r>
                        <a:rPr lang="en-US" altLang="ko-KR" sz="1100" b="0">
                          <a:solidFill>
                            <a:srgbClr val="CCCCCC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</a:p>
                    <a:p>
                      <a:pPr latinLnBrk="1"/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06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0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961</Words>
  <Application>Microsoft Office PowerPoint</Application>
  <PresentationFormat>와이드스크린</PresentationFormat>
  <Paragraphs>217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Daewon</dc:creator>
  <cp:lastModifiedBy>Ko Daewon</cp:lastModifiedBy>
  <cp:revision>13</cp:revision>
  <dcterms:created xsi:type="dcterms:W3CDTF">2023-05-14T13:53:41Z</dcterms:created>
  <dcterms:modified xsi:type="dcterms:W3CDTF">2023-07-31T13:29:09Z</dcterms:modified>
</cp:coreProperties>
</file>