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09D8BD-340F-4C35-9DF7-FBBBBA6B0936}">
  <a:tblStyle styleId="{F309D8BD-340F-4C35-9DF7-FBBBBA6B0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Шаблон.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59988" y="2124983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‘</a:t>
            </a:r>
            <a:r>
              <a:rPr lang="en-US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‘</a:t>
            </a: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Ping-Pong’’ </a:t>
            </a:r>
            <a:endParaRPr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341004" y="735218"/>
            <a:ext cx="71187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Сделать  игру  на  двоих,  где  игроки  будут  соревноваться  друг  с  другом.</a:t>
            </a:r>
            <a:endParaRPr sz="28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README...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репозитории...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«Пинг-понг» — игра</a:t>
            </a:r>
            <a:r>
              <a:rPr lang="ru-RU" sz="24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на двух игроков. В неё можно играть с любый другим человеком, а ещё можно играть против самого себя, управляя сразу двумя платформами.</a:t>
            </a:r>
            <a:endParaRPr sz="24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В игру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Ping-pong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легко играть 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(В игре предусмотрена наглядная подпись, уведомляющая о завершении игры...)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33" y="1417301"/>
            <a:ext cx="6189017" cy="355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A60C6-09D2-E619-FF04-BDF20FD99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5867" y="1607447"/>
            <a:ext cx="4827708" cy="3026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(Можно ли запрограммировать полноценную игру «Пинг-понг», а не прототип? Какие доработки улучшат игру?)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Ne Будем рады ответить на ваши вопросы и получить обратную связь</a:t>
            </a:r>
            <a:endParaRPr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Экран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Montserrat</vt:lpstr>
      <vt:lpstr>Montserrat ExtraBold</vt:lpstr>
      <vt:lpstr>Montserrat SemiBold</vt:lpstr>
      <vt:lpstr>Open Sans</vt:lpstr>
      <vt:lpstr>Roboto</vt:lpstr>
      <vt:lpstr>Roboto Light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Algoritmika</cp:lastModifiedBy>
  <cp:revision>1</cp:revision>
  <dcterms:modified xsi:type="dcterms:W3CDTF">2023-04-16T12:38:37Z</dcterms:modified>
</cp:coreProperties>
</file>