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1225"/>
  </p:normalViewPr>
  <p:slideViewPr>
    <p:cSldViewPr snapToGrid="0" snapToObjects="1">
      <p:cViewPr varScale="1">
        <p:scale>
          <a:sx n="105" d="100"/>
          <a:sy n="105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3092-766D-2048-963B-CE15402C04FE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DA148-3689-A343-BB18-538411222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CS188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DA148-3689-A343-BB18-538411222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25DC-8613-A841-9778-D64C153C606C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A2B5-03B3-934A-BFD6-F569AB09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4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2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https://docs.python.org/2/tutorial/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http://scikit-learn.org/</a:t>
            </a:r>
            <a:r>
              <a:rPr lang="en-US" dirty="0"/>
              <a:t> </a:t>
            </a:r>
          </a:p>
          <a:p>
            <a:r>
              <a:rPr lang="en-US" u="sng" dirty="0">
                <a:hlinkClick r:id="rId4"/>
              </a:rPr>
              <a:t>http://www.numpy.org/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1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</a:t>
            </a:r>
            <a:r>
              <a:rPr lang="en-US" dirty="0"/>
              <a:t>ways to run Python on your computer: </a:t>
            </a:r>
          </a:p>
          <a:p>
            <a:pPr lvl="1"/>
            <a:r>
              <a:rPr lang="en-US" dirty="0"/>
              <a:t>In line via computer </a:t>
            </a:r>
            <a:r>
              <a:rPr lang="en-US" dirty="0" smtClean="0"/>
              <a:t>terminal</a:t>
            </a:r>
            <a:endParaRPr lang="en-US" dirty="0"/>
          </a:p>
          <a:p>
            <a:pPr lvl="1"/>
            <a:r>
              <a:rPr lang="en-US" dirty="0"/>
              <a:t>As a script, via terminal</a:t>
            </a:r>
          </a:p>
          <a:p>
            <a:pPr lvl="1"/>
            <a:r>
              <a:rPr lang="en-US" b="1" dirty="0"/>
              <a:t>Anaconda </a:t>
            </a:r>
          </a:p>
          <a:p>
            <a:pPr lvl="2"/>
            <a:r>
              <a:rPr lang="en-US" dirty="0" err="1"/>
              <a:t>Spyder</a:t>
            </a:r>
            <a:r>
              <a:rPr lang="en-US" dirty="0"/>
              <a:t> (Like R/R Studio type set up)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(Allows you to run things line by line and have output appear in a notebook type </a:t>
            </a:r>
            <a:r>
              <a:rPr lang="en-US" dirty="0" smtClean="0"/>
              <a:t>environment)</a:t>
            </a: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you plan to use a terminal-based method to run Python, I would suggest getting some sort of  text editor (i.e., </a:t>
            </a:r>
            <a:r>
              <a:rPr lang="en-US" sz="2000" dirty="0">
                <a:solidFill>
                  <a:schemeClr val="accent1"/>
                </a:solidFill>
              </a:rPr>
              <a:t>X-Code</a:t>
            </a:r>
            <a:r>
              <a:rPr lang="en-US" sz="2000" dirty="0"/>
              <a:t> on Mac, or </a:t>
            </a:r>
            <a:r>
              <a:rPr lang="en-US" sz="2000" dirty="0">
                <a:solidFill>
                  <a:srgbClr val="C00000"/>
                </a:solidFill>
              </a:rPr>
              <a:t>Sublime Text</a:t>
            </a:r>
            <a:r>
              <a:rPr lang="en-US" sz="2000" dirty="0"/>
              <a:t>, which is free!)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6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White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3158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White spaces matter! (i.e., the number of indents you make)</a:t>
            </a:r>
          </a:p>
          <a:p>
            <a:pPr lvl="0"/>
            <a:r>
              <a:rPr lang="en-US" sz="2000" dirty="0"/>
              <a:t>There are no brackets in Python, so your computer determines the code folding by indentation/spaces </a:t>
            </a:r>
          </a:p>
        </p:txBody>
      </p:sp>
    </p:spTree>
    <p:extLst>
      <p:ext uri="{BB962C8B-B14F-4D97-AF65-F5344CB8AC3E}">
        <p14:creationId xmlns:p14="http://schemas.microsoft.com/office/powerpoint/2010/main" val="3874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76560" y="1772356"/>
            <a:ext cx="3375377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356" y="1772356"/>
            <a:ext cx="3375377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1183" y="1974545"/>
            <a:ext cx="4236861" cy="4505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#In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R: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for(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in 1:10){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   print(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var1&lt;-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print(var1)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#You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can also write: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for(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in 1:10){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 var1&lt;-I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print(var1)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2338" y="1974545"/>
            <a:ext cx="3785306" cy="4426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#In Python: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print i+1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var1=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print var1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in range(10):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	print i+1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var1=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print var1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5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versus Python: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Because of extensive open source nature of both languages, honestly comes down to personal preference</a:t>
            </a:r>
          </a:p>
          <a:p>
            <a:r>
              <a:rPr lang="en-US" sz="2000" dirty="0" smtClean="0"/>
              <a:t>R for data analysis &amp; cleaning</a:t>
            </a:r>
          </a:p>
          <a:p>
            <a:r>
              <a:rPr lang="en-US" sz="2000" dirty="0" smtClean="0"/>
              <a:t>Python for machine learning, coding, etc.</a:t>
            </a:r>
          </a:p>
          <a:p>
            <a:r>
              <a:rPr lang="en-US" sz="2000" dirty="0" smtClean="0"/>
              <a:t>R has a variety of built in capabilities to quickly analyze lots of data (i.e., R’s ‘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’ objects)</a:t>
            </a:r>
          </a:p>
          <a:p>
            <a:pPr lvl="1"/>
            <a:r>
              <a:rPr lang="en-US" sz="1800" dirty="0" smtClean="0"/>
              <a:t>In Python, you can do the same, but their base objects don’t have the same functionalities; instead, you have to use the imported library Pandas</a:t>
            </a:r>
          </a:p>
          <a:p>
            <a:r>
              <a:rPr lang="en-US" sz="2000" dirty="0"/>
              <a:t>Python’s machine learning library (</a:t>
            </a:r>
            <a:r>
              <a:rPr lang="en-US" sz="2000" dirty="0" err="1"/>
              <a:t>scikit.learn</a:t>
            </a:r>
            <a:r>
              <a:rPr lang="en-US" sz="2000" dirty="0"/>
              <a:t>) is an easy way to set up lots of common ML models in a uniform manner, while in R, you are stuck importing lots of different libraries, resulting in lots of different class types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143875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320</Words>
  <Application>Microsoft Macintosh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Consolas</vt:lpstr>
      <vt:lpstr>Mangal</vt:lpstr>
      <vt:lpstr>Arial</vt:lpstr>
      <vt:lpstr>Office Theme</vt:lpstr>
      <vt:lpstr>PowerPoint Presentation</vt:lpstr>
      <vt:lpstr>PowerPoint Presentation</vt:lpstr>
      <vt:lpstr>Setting Up</vt:lpstr>
      <vt:lpstr>A Note on White Spaces</vt:lpstr>
      <vt:lpstr>More specifically… </vt:lpstr>
      <vt:lpstr>R versus Python: 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Melody Huang</dc:creator>
  <cp:lastModifiedBy>Melody Huang</cp:lastModifiedBy>
  <cp:revision>3</cp:revision>
  <dcterms:created xsi:type="dcterms:W3CDTF">2018-01-12T07:19:55Z</dcterms:created>
  <dcterms:modified xsi:type="dcterms:W3CDTF">2018-01-12T07:48:13Z</dcterms:modified>
</cp:coreProperties>
</file>