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6"/>
    <p:restoredTop sz="94684"/>
  </p:normalViewPr>
  <p:slideViewPr>
    <p:cSldViewPr snapToGrid="0" snapToObjects="1">
      <p:cViewPr varScale="1">
        <p:scale>
          <a:sx n="157" d="100"/>
          <a:sy n="157" d="100"/>
        </p:scale>
        <p:origin x="2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8A5A0-5EC6-E441-ACF3-35186693F25C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221F4-2B09-E940-9B31-0B4CC41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sounds awful, but much of financial data that comes from the web appears in this form when you first scrape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21F4-2B09-E940-9B31-0B4CC4108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432FF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To call the first element, we treat data[0] as if it is any other list, and write: data[0][0]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21F4-2B09-E940-9B31-0B4CC4108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432FF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But this returns the entire inner list! We only want the first element of the inner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21F4-2B09-E940-9B31-0B4CC4108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84A1-509E-D147-A501-A01F4D793D5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4D53-BA96-374C-AC8C-7AA3E81F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9620-95A0-604E-A034-3E7B7F848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5472-AECD-DF40-91BE-89B257F9D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Melody Huang</a:t>
            </a:r>
          </a:p>
        </p:txBody>
      </p:sp>
    </p:spTree>
    <p:extLst>
      <p:ext uri="{BB962C8B-B14F-4D97-AF65-F5344CB8AC3E}">
        <p14:creationId xmlns:p14="http://schemas.microsoft.com/office/powerpoint/2010/main" val="73549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23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51, 23, 15, 2015, 1034951]]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432FF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r>
              <a:rPr lang="en-US" dirty="0"/>
              <a:t>To call the first element, we treat data[0] as if it is any other list, and write: 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data[0][0]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432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3C665-820C-7042-B2DE-600D3E14A173}"/>
              </a:ext>
            </a:extLst>
          </p:cNvPr>
          <p:cNvSpPr/>
          <p:nvPr/>
        </p:nvSpPr>
        <p:spPr>
          <a:xfrm>
            <a:off x="2395242" y="3010237"/>
            <a:ext cx="4774301" cy="3641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</a:t>
            </a:r>
            <a:r>
              <a:rPr lang="en-US" dirty="0" err="1"/>
              <a:t>cont</a:t>
            </a:r>
            <a:r>
              <a:rPr lang="en-US" dirty="0"/>
              <a:t>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[[42,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[12,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[23, 51, 23, 15, 2015, 1034951]]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= [data[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for 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(data))]</a:t>
            </a:r>
          </a:p>
        </p:txBody>
      </p:sp>
    </p:spTree>
    <p:extLst>
      <p:ext uri="{BB962C8B-B14F-4D97-AF65-F5344CB8AC3E}">
        <p14:creationId xmlns:p14="http://schemas.microsoft.com/office/powerpoint/2010/main" val="130943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8463"/>
          </a:xfrm>
        </p:spPr>
        <p:txBody>
          <a:bodyPr>
            <a:normAutofit/>
          </a:bodyPr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[[42,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[12,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[23, 51, 23, 15, 2015, 1034951]]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= [data[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for 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(data))]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432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#Equivalent to the following for loop: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= [] #Empty list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(data)):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open.append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(data[</a:t>
            </a:r>
            <a:r>
              <a:rPr lang="en-US" sz="2000" dirty="0" err="1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][0])		</a:t>
            </a:r>
          </a:p>
        </p:txBody>
      </p:sp>
    </p:spTree>
    <p:extLst>
      <p:ext uri="{BB962C8B-B14F-4D97-AF65-F5344CB8AC3E}">
        <p14:creationId xmlns:p14="http://schemas.microsoft.com/office/powerpoint/2010/main" val="24557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7C04-8B43-B742-94EF-7178A26F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169E-8E8A-6742-BF74-019231BC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Python’s version of a </a:t>
            </a:r>
            <a:r>
              <a:rPr lang="en-US" dirty="0" err="1"/>
              <a:t>hashtable</a:t>
            </a:r>
            <a:r>
              <a:rPr lang="en-US" dirty="0"/>
              <a:t> </a:t>
            </a:r>
          </a:p>
          <a:p>
            <a:r>
              <a:rPr lang="en-US" dirty="0"/>
              <a:t>Each item in your dictionary has both a key and a value associated with it</a:t>
            </a:r>
          </a:p>
          <a:p>
            <a:r>
              <a:rPr lang="en-US" dirty="0"/>
              <a:t>This is cool because we can input a key, and retrieve the value without iterating through the entire list! </a:t>
            </a:r>
          </a:p>
          <a:p>
            <a:r>
              <a:rPr lang="en-US" dirty="0"/>
              <a:t>Defined by braces: { }</a:t>
            </a:r>
          </a:p>
          <a:p>
            <a:pPr lvl="1"/>
            <a:r>
              <a:rPr lang="en-US" dirty="0"/>
              <a:t>More specifically: {key1: value1, key1: value1, …}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8F6A-ECAF-A149-B548-447825A2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2DAA-861F-234B-876E-C06CB971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Let’s say we have a dictionary containing student names and their UID. Call this, registrar. 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registrar = {‘Student1’: 12345,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    ‘Student2’: 34953,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    ‘Student3’: 586153,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    ‘Student4’: 20390}</a:t>
            </a:r>
          </a:p>
          <a:p>
            <a:r>
              <a:rPr lang="en-US" dirty="0"/>
              <a:t>So, to retrieve the UID associated with Student 4, we would simply type: 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registrar[‘Student4’] </a:t>
            </a:r>
            <a:endParaRPr lang="en-US" b="1" dirty="0">
              <a:solidFill>
                <a:srgbClr val="0432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0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49A7-21ED-E943-AF35-A7480A8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659E-8222-8E48-BED0-86845BE1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a dictionary? </a:t>
            </a:r>
          </a:p>
          <a:p>
            <a:pPr lvl="1"/>
            <a:r>
              <a:rPr lang="en-US" dirty="0"/>
              <a:t>Very computationally efficient to retrieve information!</a:t>
            </a:r>
          </a:p>
          <a:p>
            <a:pPr lvl="1"/>
            <a:r>
              <a:rPr lang="en-US" dirty="0"/>
              <a:t>We care about computational efficiency because we want to work with big data which… is </a:t>
            </a:r>
            <a:r>
              <a:rPr lang="en-US" b="1" dirty="0"/>
              <a:t>big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540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A6B-7EB0-9E45-974C-3FBF6270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E179-D7DB-3545-A995-2877C4CB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comprehension is a way to define lists and dictionaries in a way where you have a nested for loop within your list. </a:t>
            </a:r>
          </a:p>
          <a:p>
            <a:r>
              <a:rPr lang="en-US" sz="2400" dirty="0"/>
              <a:t>For example, let’s say I want to create a list from 1 to 10. </a:t>
            </a:r>
          </a:p>
          <a:p>
            <a:r>
              <a:rPr lang="en-US" sz="2400" dirty="0"/>
              <a:t>You could write: 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Numbers = [1, 2, 3, 4, 5, 6, 7, 8, 9, 10]</a:t>
            </a:r>
          </a:p>
          <a:p>
            <a:r>
              <a:rPr lang="en-US" sz="2400" dirty="0"/>
              <a:t>Alternatively, using list comprehension: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Numbers = [x+1 for x in range(10)] </a:t>
            </a:r>
          </a:p>
        </p:txBody>
      </p:sp>
    </p:spTree>
    <p:extLst>
      <p:ext uri="{BB962C8B-B14F-4D97-AF65-F5344CB8AC3E}">
        <p14:creationId xmlns:p14="http://schemas.microsoft.com/office/powerpoint/2010/main" val="223810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BFBD-A0A0-334B-84C7-742F0D81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7773-48A6-BF49-BA68-D58B6643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ever use this?! </a:t>
            </a:r>
          </a:p>
          <a:p>
            <a:r>
              <a:rPr lang="en-US" dirty="0"/>
              <a:t>Let’s say you have a really messed up list that contains lists within itself (a list-</a:t>
            </a:r>
            <a:r>
              <a:rPr lang="en-US" dirty="0" err="1"/>
              <a:t>ception</a:t>
            </a:r>
            <a:r>
              <a:rPr lang="en-US" dirty="0"/>
              <a:t>) </a:t>
            </a:r>
          </a:p>
          <a:p>
            <a:r>
              <a:rPr lang="en-US" dirty="0"/>
              <a:t>The inner list contains 6 elements: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Open Price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Volume Traded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Market Cap</a:t>
            </a:r>
          </a:p>
        </p:txBody>
      </p:sp>
    </p:spTree>
    <p:extLst>
      <p:ext uri="{BB962C8B-B14F-4D97-AF65-F5344CB8AC3E}">
        <p14:creationId xmlns:p14="http://schemas.microsoft.com/office/powerpoint/2010/main" val="117168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[[42,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[12,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[23, 51, 23, 15, 2015, 1034951]]</a:t>
            </a:r>
          </a:p>
        </p:txBody>
      </p:sp>
    </p:spTree>
    <p:extLst>
      <p:ext uri="{BB962C8B-B14F-4D97-AF65-F5344CB8AC3E}">
        <p14:creationId xmlns:p14="http://schemas.microsoft.com/office/powerpoint/2010/main" val="19809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23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51, 23, 15, 2015, 1034951]]</a:t>
            </a:r>
          </a:p>
        </p:txBody>
      </p:sp>
    </p:spTree>
    <p:extLst>
      <p:ext uri="{BB962C8B-B14F-4D97-AF65-F5344CB8AC3E}">
        <p14:creationId xmlns:p14="http://schemas.microsoft.com/office/powerpoint/2010/main" val="38696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6F7923-874D-4249-994A-2F3763AD15DE}"/>
              </a:ext>
            </a:extLst>
          </p:cNvPr>
          <p:cNvSpPr/>
          <p:nvPr/>
        </p:nvSpPr>
        <p:spPr>
          <a:xfrm>
            <a:off x="890124" y="4591359"/>
            <a:ext cx="6004290" cy="16588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2D8DF-FB88-694E-9986-FF8ACE0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7FB1-12D0-854A-B9FE-0399BE782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separate each element so that you can have just a list that contains all opening prices, you can use list comprehension: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2000" b="1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53, 1, 25, 2300, 5112346],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32, 52, 61, 2600, 10945209],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…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  [</a:t>
            </a: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23</a:t>
            </a:r>
            <a:r>
              <a:rPr lang="en-US" sz="20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51, 23, 15, 2015, 1034951]]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432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This is the first inner list of the larger list.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So to call it, we write: data[0].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But this returns the entire inner list! 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We only want the first element of the inner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3C665-820C-7042-B2DE-600D3E14A173}"/>
              </a:ext>
            </a:extLst>
          </p:cNvPr>
          <p:cNvSpPr/>
          <p:nvPr/>
        </p:nvSpPr>
        <p:spPr>
          <a:xfrm>
            <a:off x="2395242" y="3010237"/>
            <a:ext cx="4774301" cy="3641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527</Words>
  <Application>Microsoft Macintosh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Week 2 (Python)</vt:lpstr>
      <vt:lpstr>Dictionaries</vt:lpstr>
      <vt:lpstr>Dictionaries (cont.)</vt:lpstr>
      <vt:lpstr>Dictionary (cont.)</vt:lpstr>
      <vt:lpstr>List Comprehension</vt:lpstr>
      <vt:lpstr>List Comprehension (cont.)</vt:lpstr>
      <vt:lpstr>List Comprehension (cont.)</vt:lpstr>
      <vt:lpstr>List Comprehension (cont.)</vt:lpstr>
      <vt:lpstr>List Comprehension (cont.)</vt:lpstr>
      <vt:lpstr>List Comprehension (cont.)</vt:lpstr>
      <vt:lpstr>List Comprehension (cont&gt;)</vt:lpstr>
      <vt:lpstr>List Comprehension (cont.)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Melody Huang</dc:creator>
  <cp:lastModifiedBy>Melody Huang</cp:lastModifiedBy>
  <cp:revision>5</cp:revision>
  <dcterms:created xsi:type="dcterms:W3CDTF">2018-01-19T03:02:58Z</dcterms:created>
  <dcterms:modified xsi:type="dcterms:W3CDTF">2018-01-19T09:24:42Z</dcterms:modified>
</cp:coreProperties>
</file>