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0" r:id="rId9"/>
    <p:sldId id="261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12/29/2019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12/29/2019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12/29/2019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12/29/2019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12/29/2019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odepen.io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E4B123-7FAB-46D3-BE44-B2494BFA5E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馬麻我可以養拖把嗎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F0230F5-A284-4978-970B-4DE3C5A5DB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00757122</a:t>
            </a:r>
            <a:r>
              <a:rPr lang="zh-TW" altLang="en-US" sz="3200" dirty="0"/>
              <a:t> 張書瑜</a:t>
            </a:r>
            <a:endParaRPr lang="en-US" altLang="zh-TW" sz="3200" dirty="0"/>
          </a:p>
          <a:p>
            <a:r>
              <a:rPr lang="en-US" altLang="zh-TW" sz="3200" dirty="0"/>
              <a:t>00757147</a:t>
            </a:r>
            <a:r>
              <a:rPr lang="zh-TW" altLang="en-US" sz="3200" dirty="0"/>
              <a:t> 林惠婷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1C023EF-B1EE-4507-A1E3-22DDFA0B7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0037" y="3433572"/>
            <a:ext cx="3255264" cy="325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044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710B5B-7FBD-4ACE-9C44-714207DFF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F5F562-C63D-4972-95AC-4745D24E7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2775" y="2790444"/>
            <a:ext cx="2407539" cy="3101983"/>
          </a:xfrm>
        </p:spPr>
        <p:txBody>
          <a:bodyPr/>
          <a:lstStyle/>
          <a:p>
            <a:pPr marL="0" indent="0" algn="ctr">
              <a:buNone/>
            </a:pP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林惠婷</a:t>
            </a:r>
            <a:endParaRPr lang="en-US" altLang="zh-TW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dirty="0"/>
              <a:t>初始頁面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dirty="0"/>
              <a:t>寵物狀態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dirty="0"/>
              <a:t>小遊戲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dirty="0"/>
              <a:t>動畫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dirty="0"/>
              <a:t>製作</a:t>
            </a:r>
            <a:r>
              <a:rPr lang="en-US" altLang="zh-TW" dirty="0"/>
              <a:t>PPT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CC9DEBC-FC6D-4530-9293-C7878D373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0037" y="3433572"/>
            <a:ext cx="3255264" cy="3255264"/>
          </a:xfrm>
          <a:prstGeom prst="rect">
            <a:avLst/>
          </a:prstGeom>
        </p:spPr>
      </p:pic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42610C2B-BD4C-49B6-98D6-13226503A51B}"/>
              </a:ext>
            </a:extLst>
          </p:cNvPr>
          <p:cNvSpPr txBox="1">
            <a:spLocks/>
          </p:cNvSpPr>
          <p:nvPr/>
        </p:nvSpPr>
        <p:spPr>
          <a:xfrm>
            <a:off x="2943225" y="2790444"/>
            <a:ext cx="2495550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張書瑜</a:t>
            </a:r>
            <a:endParaRPr lang="en-US" altLang="zh-TW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dirty="0"/>
              <a:t>設計網頁架構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寵物選擇</a:t>
            </a:r>
            <a:endParaRPr lang="en-US" altLang="zh-TW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dirty="0"/>
              <a:t>寵物互動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dirty="0"/>
              <a:t>結束畫面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dirty="0"/>
              <a:t>文案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ü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541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FF26EA-4FA9-4161-878E-4B5DB3553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09936"/>
            <a:ext cx="7499884" cy="1176494"/>
          </a:xfrm>
        </p:spPr>
        <p:txBody>
          <a:bodyPr/>
          <a:lstStyle/>
          <a:p>
            <a:r>
              <a:rPr lang="zh-TW" altLang="en-US" dirty="0"/>
              <a:t>網站架構圖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9C68416-56CE-432A-A573-E6DFB11B72BB}"/>
              </a:ext>
            </a:extLst>
          </p:cNvPr>
          <p:cNvSpPr/>
          <p:nvPr/>
        </p:nvSpPr>
        <p:spPr>
          <a:xfrm>
            <a:off x="6671733" y="1745036"/>
            <a:ext cx="1828800" cy="99342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初始頁面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108906-B2C9-41F6-8C8C-DEA8F41F5417}"/>
              </a:ext>
            </a:extLst>
          </p:cNvPr>
          <p:cNvSpPr/>
          <p:nvPr/>
        </p:nvSpPr>
        <p:spPr>
          <a:xfrm>
            <a:off x="4538133" y="2896334"/>
            <a:ext cx="1828800" cy="99342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選擇寵物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CA64B4E-940B-48E4-8F84-32DFF1897EB1}"/>
              </a:ext>
            </a:extLst>
          </p:cNvPr>
          <p:cNvSpPr/>
          <p:nvPr/>
        </p:nvSpPr>
        <p:spPr>
          <a:xfrm>
            <a:off x="4538133" y="5554642"/>
            <a:ext cx="1828800" cy="99342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結束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6BD1B90-A254-4232-A34A-C07618C4F9D3}"/>
              </a:ext>
            </a:extLst>
          </p:cNvPr>
          <p:cNvSpPr/>
          <p:nvPr/>
        </p:nvSpPr>
        <p:spPr>
          <a:xfrm>
            <a:off x="7020271" y="3124387"/>
            <a:ext cx="1439333" cy="72824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出遊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8A3E23A-3353-4EFE-95A9-02CEFBA45C17}"/>
              </a:ext>
            </a:extLst>
          </p:cNvPr>
          <p:cNvSpPr/>
          <p:nvPr/>
        </p:nvSpPr>
        <p:spPr>
          <a:xfrm>
            <a:off x="4538133" y="4225488"/>
            <a:ext cx="1828800" cy="99342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飼養畫面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3B2E30F-1920-4440-9228-3F856C104A66}"/>
              </a:ext>
            </a:extLst>
          </p:cNvPr>
          <p:cNvSpPr/>
          <p:nvPr/>
        </p:nvSpPr>
        <p:spPr>
          <a:xfrm>
            <a:off x="7020273" y="6051353"/>
            <a:ext cx="1439333" cy="72824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遊戲</a:t>
            </a:r>
          </a:p>
        </p:txBody>
      </p:sp>
      <p:sp>
        <p:nvSpPr>
          <p:cNvPr id="27" name="箭號: 向右 26">
            <a:extLst>
              <a:ext uri="{FF2B5EF4-FFF2-40B4-BE49-F238E27FC236}">
                <a16:creationId xmlns:a16="http://schemas.microsoft.com/office/drawing/2014/main" id="{993E8D16-649D-4DAC-B1A8-5E702E15628A}"/>
              </a:ext>
            </a:extLst>
          </p:cNvPr>
          <p:cNvSpPr/>
          <p:nvPr/>
        </p:nvSpPr>
        <p:spPr>
          <a:xfrm rot="8372168">
            <a:off x="6064129" y="2453531"/>
            <a:ext cx="570742" cy="323957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箭號: 向下 28">
            <a:extLst>
              <a:ext uri="{FF2B5EF4-FFF2-40B4-BE49-F238E27FC236}">
                <a16:creationId xmlns:a16="http://schemas.microsoft.com/office/drawing/2014/main" id="{3914389A-E5F7-4E53-9EEF-3F44719A21C5}"/>
              </a:ext>
            </a:extLst>
          </p:cNvPr>
          <p:cNvSpPr/>
          <p:nvPr/>
        </p:nvSpPr>
        <p:spPr>
          <a:xfrm>
            <a:off x="5328355" y="3889756"/>
            <a:ext cx="203200" cy="335732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箭號: 向下 29">
            <a:extLst>
              <a:ext uri="{FF2B5EF4-FFF2-40B4-BE49-F238E27FC236}">
                <a16:creationId xmlns:a16="http://schemas.microsoft.com/office/drawing/2014/main" id="{6ED07EF5-5845-426E-954D-44520C5AB465}"/>
              </a:ext>
            </a:extLst>
          </p:cNvPr>
          <p:cNvSpPr/>
          <p:nvPr/>
        </p:nvSpPr>
        <p:spPr>
          <a:xfrm>
            <a:off x="5328355" y="5218910"/>
            <a:ext cx="203200" cy="335732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80E4600F-F440-4B2A-8CAA-E34F4ED93889}"/>
              </a:ext>
            </a:extLst>
          </p:cNvPr>
          <p:cNvCxnSpPr>
            <a:stCxn id="17" idx="3"/>
            <a:endCxn id="16" idx="1"/>
          </p:cNvCxnSpPr>
          <p:nvPr/>
        </p:nvCxnSpPr>
        <p:spPr>
          <a:xfrm flipV="1">
            <a:off x="6366933" y="3488510"/>
            <a:ext cx="653338" cy="1233689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E649CD66-4E67-4E36-9D7D-86247912C714}"/>
              </a:ext>
            </a:extLst>
          </p:cNvPr>
          <p:cNvCxnSpPr>
            <a:stCxn id="17" idx="3"/>
            <a:endCxn id="20" idx="1"/>
          </p:cNvCxnSpPr>
          <p:nvPr/>
        </p:nvCxnSpPr>
        <p:spPr>
          <a:xfrm>
            <a:off x="6366933" y="4722199"/>
            <a:ext cx="653340" cy="1693277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 102">
            <a:extLst>
              <a:ext uri="{FF2B5EF4-FFF2-40B4-BE49-F238E27FC236}">
                <a16:creationId xmlns:a16="http://schemas.microsoft.com/office/drawing/2014/main" id="{2904817C-0673-4187-BDC9-0C06F91187AF}"/>
              </a:ext>
            </a:extLst>
          </p:cNvPr>
          <p:cNvSpPr/>
          <p:nvPr/>
        </p:nvSpPr>
        <p:spPr>
          <a:xfrm>
            <a:off x="7020274" y="5087403"/>
            <a:ext cx="1439333" cy="72824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吃</a:t>
            </a:r>
          </a:p>
        </p:txBody>
      </p:sp>
      <p:cxnSp>
        <p:nvCxnSpPr>
          <p:cNvPr id="106" name="直線接點 105">
            <a:extLst>
              <a:ext uri="{FF2B5EF4-FFF2-40B4-BE49-F238E27FC236}">
                <a16:creationId xmlns:a16="http://schemas.microsoft.com/office/drawing/2014/main" id="{1229023B-9E00-4E5B-BC94-5FE1331F9D48}"/>
              </a:ext>
            </a:extLst>
          </p:cNvPr>
          <p:cNvCxnSpPr>
            <a:stCxn id="17" idx="3"/>
            <a:endCxn id="103" idx="1"/>
          </p:cNvCxnSpPr>
          <p:nvPr/>
        </p:nvCxnSpPr>
        <p:spPr>
          <a:xfrm>
            <a:off x="6366933" y="4722199"/>
            <a:ext cx="653341" cy="729327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圖片 112">
            <a:extLst>
              <a:ext uri="{FF2B5EF4-FFF2-40B4-BE49-F238E27FC236}">
                <a16:creationId xmlns:a16="http://schemas.microsoft.com/office/drawing/2014/main" id="{D193745D-F95A-4A47-B52D-7D70198D9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0037" y="3433572"/>
            <a:ext cx="3255264" cy="3255264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1875C8B3-8915-4838-ADE3-9025C49D852D}"/>
              </a:ext>
            </a:extLst>
          </p:cNvPr>
          <p:cNvSpPr/>
          <p:nvPr/>
        </p:nvSpPr>
        <p:spPr>
          <a:xfrm>
            <a:off x="2463206" y="4854787"/>
            <a:ext cx="1439333" cy="72824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肥皂洗澡</a:t>
            </a:r>
            <a:endParaRPr lang="en-US" altLang="zh-TW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72CF1B2-1C30-4800-ABFC-94950AB57CF8}"/>
              </a:ext>
            </a:extLst>
          </p:cNvPr>
          <p:cNvSpPr/>
          <p:nvPr/>
        </p:nvSpPr>
        <p:spPr>
          <a:xfrm>
            <a:off x="2473262" y="3780057"/>
            <a:ext cx="1439333" cy="72824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泡澡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A9CD999-F66E-450C-983C-7A6B7BA6ECEC}"/>
              </a:ext>
            </a:extLst>
          </p:cNvPr>
          <p:cNvSpPr/>
          <p:nvPr/>
        </p:nvSpPr>
        <p:spPr>
          <a:xfrm>
            <a:off x="7020271" y="4088337"/>
            <a:ext cx="1439333" cy="72824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喝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1051FEA-52AC-4F4C-B579-F44AA49CBBF2}"/>
              </a:ext>
            </a:extLst>
          </p:cNvPr>
          <p:cNvSpPr/>
          <p:nvPr/>
        </p:nvSpPr>
        <p:spPr>
          <a:xfrm>
            <a:off x="8816519" y="3706281"/>
            <a:ext cx="1144228" cy="5475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accent4">
                    <a:lumMod val="50000"/>
                  </a:schemeClr>
                </a:solidFill>
              </a:rPr>
              <a:t>海邊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1316BBC-CFEF-4D7F-A634-04A1DCE42743}"/>
              </a:ext>
            </a:extLst>
          </p:cNvPr>
          <p:cNvSpPr/>
          <p:nvPr/>
        </p:nvSpPr>
        <p:spPr>
          <a:xfrm>
            <a:off x="8816519" y="2738458"/>
            <a:ext cx="1144228" cy="5475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accent4">
                    <a:lumMod val="50000"/>
                  </a:schemeClr>
                </a:solidFill>
              </a:rPr>
              <a:t>Mac</a:t>
            </a:r>
            <a:r>
              <a:rPr lang="zh-TW" altLang="en-US" dirty="0">
                <a:solidFill>
                  <a:schemeClr val="accent4">
                    <a:lumMod val="50000"/>
                  </a:schemeClr>
                </a:solidFill>
              </a:rPr>
              <a:t>教室</a:t>
            </a:r>
          </a:p>
        </p:txBody>
      </p: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0C1E6957-D229-4AF9-91FE-9C6965305BBF}"/>
              </a:ext>
            </a:extLst>
          </p:cNvPr>
          <p:cNvCxnSpPr>
            <a:cxnSpLocks/>
            <a:stCxn id="17" idx="3"/>
            <a:endCxn id="24" idx="1"/>
          </p:cNvCxnSpPr>
          <p:nvPr/>
        </p:nvCxnSpPr>
        <p:spPr>
          <a:xfrm flipV="1">
            <a:off x="6366933" y="4452460"/>
            <a:ext cx="653338" cy="269739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6A049B10-9AA0-4592-A7CD-90CA9C49A1AA}"/>
              </a:ext>
            </a:extLst>
          </p:cNvPr>
          <p:cNvCxnSpPr>
            <a:cxnSpLocks/>
            <a:stCxn id="21" idx="3"/>
            <a:endCxn id="17" idx="1"/>
          </p:cNvCxnSpPr>
          <p:nvPr/>
        </p:nvCxnSpPr>
        <p:spPr>
          <a:xfrm flipV="1">
            <a:off x="3902539" y="4722199"/>
            <a:ext cx="635594" cy="496711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FEF94C40-429F-4C7E-AA87-DCC6EBBFCFD4}"/>
              </a:ext>
            </a:extLst>
          </p:cNvPr>
          <p:cNvCxnSpPr>
            <a:cxnSpLocks/>
            <a:stCxn id="17" idx="1"/>
            <a:endCxn id="22" idx="3"/>
          </p:cNvCxnSpPr>
          <p:nvPr/>
        </p:nvCxnSpPr>
        <p:spPr>
          <a:xfrm flipH="1" flipV="1">
            <a:off x="3912595" y="4144180"/>
            <a:ext cx="625538" cy="578019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3836FA5-D4E3-44CC-965F-9F18021316B8}"/>
              </a:ext>
            </a:extLst>
          </p:cNvPr>
          <p:cNvCxnSpPr>
            <a:cxnSpLocks/>
            <a:stCxn id="16" idx="3"/>
            <a:endCxn id="33" idx="1"/>
          </p:cNvCxnSpPr>
          <p:nvPr/>
        </p:nvCxnSpPr>
        <p:spPr>
          <a:xfrm flipV="1">
            <a:off x="8459604" y="3012257"/>
            <a:ext cx="356915" cy="47625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2620B6FE-39A0-4C1A-8004-509B85DF6D94}"/>
              </a:ext>
            </a:extLst>
          </p:cNvPr>
          <p:cNvCxnSpPr>
            <a:cxnSpLocks/>
            <a:stCxn id="16" idx="3"/>
            <a:endCxn id="31" idx="1"/>
          </p:cNvCxnSpPr>
          <p:nvPr/>
        </p:nvCxnSpPr>
        <p:spPr>
          <a:xfrm>
            <a:off x="8459604" y="3488510"/>
            <a:ext cx="356915" cy="491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945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710B5B-7FBD-4ACE-9C44-714207DFF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749103"/>
            <a:ext cx="7729728" cy="1188720"/>
          </a:xfrm>
        </p:spPr>
        <p:txBody>
          <a:bodyPr/>
          <a:lstStyle/>
          <a:p>
            <a:r>
              <a:rPr lang="zh-TW" altLang="en-US" dirty="0"/>
              <a:t>遊戲介紹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CC9DEBC-FC6D-4530-9293-C7878D373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0037" y="3433572"/>
            <a:ext cx="3255264" cy="325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474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F5F562-C63D-4972-95AC-4745D24E7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endParaRPr lang="en-US" altLang="zh-TW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ü"/>
            </a:pP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023044F-3BAA-4B77-AEF7-609D87B94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38100"/>
            <a:ext cx="7352429" cy="654366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A01B40B-CBBC-4537-BDA5-B7E5D0063BB5}"/>
              </a:ext>
            </a:extLst>
          </p:cNvPr>
          <p:cNvSpPr/>
          <p:nvPr/>
        </p:nvSpPr>
        <p:spPr>
          <a:xfrm>
            <a:off x="2164889" y="885825"/>
            <a:ext cx="7560136" cy="643771"/>
          </a:xfrm>
          <a:prstGeom prst="rect">
            <a:avLst/>
          </a:prstGeom>
          <a:noFill/>
          <a:ln w="984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982BCA12-714D-4C5E-B411-83678F217B4C}"/>
              </a:ext>
            </a:extLst>
          </p:cNvPr>
          <p:cNvCxnSpPr>
            <a:cxnSpLocks/>
          </p:cNvCxnSpPr>
          <p:nvPr/>
        </p:nvCxnSpPr>
        <p:spPr>
          <a:xfrm flipH="1">
            <a:off x="1531667" y="1236286"/>
            <a:ext cx="633222" cy="0"/>
          </a:xfrm>
          <a:prstGeom prst="straightConnector1">
            <a:avLst/>
          </a:prstGeom>
          <a:ln w="2222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687B5DB8-0F18-49EB-9640-CFA1F923434D}"/>
              </a:ext>
            </a:extLst>
          </p:cNvPr>
          <p:cNvSpPr/>
          <p:nvPr/>
        </p:nvSpPr>
        <p:spPr>
          <a:xfrm>
            <a:off x="133350" y="790575"/>
            <a:ext cx="1409700" cy="8763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按進去可得到相關內容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EB42C33-DBD2-4015-A521-D6780C1C3880}"/>
              </a:ext>
            </a:extLst>
          </p:cNvPr>
          <p:cNvSpPr/>
          <p:nvPr/>
        </p:nvSpPr>
        <p:spPr>
          <a:xfrm>
            <a:off x="8054095" y="5988197"/>
            <a:ext cx="1683639" cy="676288"/>
          </a:xfrm>
          <a:prstGeom prst="rect">
            <a:avLst/>
          </a:prstGeom>
          <a:noFill/>
          <a:ln w="984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A4930575-C0F6-4382-A035-E9219F236B06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9737734" y="6326341"/>
            <a:ext cx="720716" cy="0"/>
          </a:xfrm>
          <a:prstGeom prst="straightConnector1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7F75B41D-9923-401A-809E-A3C968E26DDD}"/>
              </a:ext>
            </a:extLst>
          </p:cNvPr>
          <p:cNvSpPr/>
          <p:nvPr/>
        </p:nvSpPr>
        <p:spPr>
          <a:xfrm>
            <a:off x="10458450" y="5874501"/>
            <a:ext cx="1352550" cy="9036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accent3">
                    <a:lumMod val="50000"/>
                  </a:schemeClr>
                </a:solidFill>
              </a:rPr>
              <a:t>按下時</a:t>
            </a:r>
            <a:endParaRPr lang="en-US" altLang="zh-TW" dirty="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r>
              <a:rPr lang="zh-TW" altLang="en-US" dirty="0">
                <a:solidFill>
                  <a:schemeClr val="accent3">
                    <a:lumMod val="50000"/>
                  </a:schemeClr>
                </a:solidFill>
              </a:rPr>
              <a:t>開始遊戲</a:t>
            </a:r>
          </a:p>
        </p:txBody>
      </p:sp>
    </p:spTree>
    <p:extLst>
      <p:ext uri="{BB962C8B-B14F-4D97-AF65-F5344CB8AC3E}">
        <p14:creationId xmlns:p14="http://schemas.microsoft.com/office/powerpoint/2010/main" val="1883319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F5F562-C63D-4972-95AC-4745D24E7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endParaRPr lang="en-US" altLang="zh-TW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ü"/>
            </a:pP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C559F43-A07C-4BB6-803B-2EE401F20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589" y="630817"/>
            <a:ext cx="8513795" cy="589026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5D07573F-8637-488F-B380-790BB674B4A4}"/>
              </a:ext>
            </a:extLst>
          </p:cNvPr>
          <p:cNvSpPr/>
          <p:nvPr/>
        </p:nvSpPr>
        <p:spPr>
          <a:xfrm>
            <a:off x="2053589" y="5416176"/>
            <a:ext cx="8513795" cy="1104901"/>
          </a:xfrm>
          <a:prstGeom prst="rect">
            <a:avLst/>
          </a:prstGeom>
          <a:noFill/>
          <a:ln w="984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接點: 肘形 11">
            <a:extLst>
              <a:ext uri="{FF2B5EF4-FFF2-40B4-BE49-F238E27FC236}">
                <a16:creationId xmlns:a16="http://schemas.microsoft.com/office/drawing/2014/main" id="{08C48B2B-4DB7-49D3-9E74-584E75DA2DC7}"/>
              </a:ext>
            </a:extLst>
          </p:cNvPr>
          <p:cNvCxnSpPr>
            <a:cxnSpLocks/>
            <a:stCxn id="8" idx="1"/>
            <a:endCxn id="13" idx="2"/>
          </p:cNvCxnSpPr>
          <p:nvPr/>
        </p:nvCxnSpPr>
        <p:spPr>
          <a:xfrm rot="10800000">
            <a:off x="950421" y="3981451"/>
            <a:ext cx="1103168" cy="1987177"/>
          </a:xfrm>
          <a:prstGeom prst="bentConnector2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44ED038C-49C2-4398-973A-B230EC38A0D6}"/>
              </a:ext>
            </a:extLst>
          </p:cNvPr>
          <p:cNvSpPr/>
          <p:nvPr/>
        </p:nvSpPr>
        <p:spPr>
          <a:xfrm>
            <a:off x="276225" y="2943225"/>
            <a:ext cx="1348391" cy="10382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accent3">
                    <a:lumMod val="50000"/>
                  </a:schemeClr>
                </a:solidFill>
              </a:rPr>
              <a:t>可點選想了解的寵物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5DEE645-4CBB-46A1-B63D-404A2E4B2EEB}"/>
              </a:ext>
            </a:extLst>
          </p:cNvPr>
          <p:cNvSpPr/>
          <p:nvPr/>
        </p:nvSpPr>
        <p:spPr>
          <a:xfrm>
            <a:off x="8334375" y="4190999"/>
            <a:ext cx="2343150" cy="752475"/>
          </a:xfrm>
          <a:prstGeom prst="rect">
            <a:avLst/>
          </a:prstGeom>
          <a:noFill/>
          <a:ln w="984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接點: 肘形 16">
            <a:extLst>
              <a:ext uri="{FF2B5EF4-FFF2-40B4-BE49-F238E27FC236}">
                <a16:creationId xmlns:a16="http://schemas.microsoft.com/office/drawing/2014/main" id="{6BA5C70E-362C-42BE-BA35-A42020388763}"/>
              </a:ext>
            </a:extLst>
          </p:cNvPr>
          <p:cNvCxnSpPr>
            <a:stCxn id="15" idx="3"/>
          </p:cNvCxnSpPr>
          <p:nvPr/>
        </p:nvCxnSpPr>
        <p:spPr>
          <a:xfrm flipV="1">
            <a:off x="10677525" y="2943225"/>
            <a:ext cx="676275" cy="1624012"/>
          </a:xfrm>
          <a:prstGeom prst="bentConnector2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8E43FFC5-3FE2-4BA0-9CFB-2EED5EE6D523}"/>
              </a:ext>
            </a:extLst>
          </p:cNvPr>
          <p:cNvSpPr/>
          <p:nvPr/>
        </p:nvSpPr>
        <p:spPr>
          <a:xfrm>
            <a:off x="10677525" y="2076449"/>
            <a:ext cx="1352550" cy="8667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accent3">
                    <a:lumMod val="50000"/>
                  </a:schemeClr>
                </a:solidFill>
              </a:rPr>
              <a:t>確認選擇的寵物</a:t>
            </a:r>
          </a:p>
        </p:txBody>
      </p:sp>
    </p:spTree>
    <p:extLst>
      <p:ext uri="{BB962C8B-B14F-4D97-AF65-F5344CB8AC3E}">
        <p14:creationId xmlns:p14="http://schemas.microsoft.com/office/powerpoint/2010/main" val="2184459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F5F562-C63D-4972-95AC-4745D24E7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endParaRPr lang="en-US" altLang="zh-TW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ü"/>
            </a:pP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5573E4E-3A57-4325-8ED7-71CC4FA97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5" y="699904"/>
            <a:ext cx="8764267" cy="5986645"/>
          </a:xfrm>
          <a:prstGeom prst="rect">
            <a:avLst/>
          </a:prstGeom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17D401B7-F059-45E9-98A3-05809D48AE5B}"/>
              </a:ext>
            </a:extLst>
          </p:cNvPr>
          <p:cNvSpPr txBox="1">
            <a:spLocks/>
          </p:cNvSpPr>
          <p:nvPr/>
        </p:nvSpPr>
        <p:spPr>
          <a:xfrm>
            <a:off x="1676400" y="2895219"/>
            <a:ext cx="7941564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endParaRPr lang="en-US" altLang="zh-TW">
              <a:solidFill>
                <a:schemeClr val="accent5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altLang="zh-TW"/>
          </a:p>
          <a:p>
            <a:pPr>
              <a:buFont typeface="Wingdings" panose="05000000000000000000" pitchFamily="2" charset="2"/>
              <a:buChar char="ü"/>
            </a:pP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01FA2EA-E606-43B8-9271-01CF6B03F548}"/>
              </a:ext>
            </a:extLst>
          </p:cNvPr>
          <p:cNvSpPr/>
          <p:nvPr/>
        </p:nvSpPr>
        <p:spPr>
          <a:xfrm>
            <a:off x="2162175" y="5400674"/>
            <a:ext cx="8584204" cy="1304923"/>
          </a:xfrm>
          <a:prstGeom prst="rect">
            <a:avLst/>
          </a:prstGeom>
          <a:noFill/>
          <a:ln w="984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接點: 肘形 7">
            <a:extLst>
              <a:ext uri="{FF2B5EF4-FFF2-40B4-BE49-F238E27FC236}">
                <a16:creationId xmlns:a16="http://schemas.microsoft.com/office/drawing/2014/main" id="{8D586C9E-8B78-456B-9F9F-B41D729A3409}"/>
              </a:ext>
            </a:extLst>
          </p:cNvPr>
          <p:cNvCxnSpPr>
            <a:cxnSpLocks/>
            <a:stCxn id="7" idx="1"/>
            <a:endCxn id="9" idx="2"/>
          </p:cNvCxnSpPr>
          <p:nvPr/>
        </p:nvCxnSpPr>
        <p:spPr>
          <a:xfrm rot="10800000">
            <a:off x="1102721" y="4446210"/>
            <a:ext cx="1059454" cy="1606926"/>
          </a:xfrm>
          <a:prstGeom prst="bentConnector2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9301D4F1-E959-42A1-969D-5E92E444E38F}"/>
              </a:ext>
            </a:extLst>
          </p:cNvPr>
          <p:cNvSpPr/>
          <p:nvPr/>
        </p:nvSpPr>
        <p:spPr>
          <a:xfrm>
            <a:off x="410049" y="2895219"/>
            <a:ext cx="1385344" cy="155099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accent3">
                    <a:lumMod val="50000"/>
                  </a:schemeClr>
                </a:solidFill>
              </a:rPr>
              <a:t>點選功能</a:t>
            </a:r>
            <a:endParaRPr lang="en-US" altLang="zh-TW" dirty="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r>
              <a:rPr lang="zh-TW" altLang="en-US" dirty="0">
                <a:solidFill>
                  <a:schemeClr val="accent3">
                    <a:lumMod val="50000"/>
                  </a:schemeClr>
                </a:solidFill>
              </a:rPr>
              <a:t>與寵物互動</a:t>
            </a:r>
          </a:p>
        </p:txBody>
      </p:sp>
    </p:spTree>
    <p:extLst>
      <p:ext uri="{BB962C8B-B14F-4D97-AF65-F5344CB8AC3E}">
        <p14:creationId xmlns:p14="http://schemas.microsoft.com/office/powerpoint/2010/main" val="2427306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F5F562-C63D-4972-95AC-4745D24E7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0198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endParaRPr lang="en-US" altLang="zh-TW">
              <a:solidFill>
                <a:schemeClr val="accent5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ü"/>
            </a:pP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39DDF2E-1215-4D37-BADF-6CE19B2E9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21" y="3132128"/>
            <a:ext cx="4660692" cy="310198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036B9D2-1B63-46A3-99D3-D5C5F9D1E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5278" y="3089350"/>
            <a:ext cx="4687271" cy="310198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EB1967C-722B-4BDD-9DCF-4EB0F72201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1946" y="289463"/>
            <a:ext cx="4724400" cy="3139537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20236AA7-BA6E-46DA-BAB3-ABD3F247437D}"/>
              </a:ext>
            </a:extLst>
          </p:cNvPr>
          <p:cNvSpPr/>
          <p:nvPr/>
        </p:nvSpPr>
        <p:spPr>
          <a:xfrm>
            <a:off x="392321" y="998141"/>
            <a:ext cx="3131929" cy="12730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bg1"/>
                </a:solidFill>
              </a:rPr>
              <a:t>三種遊戲結果</a:t>
            </a:r>
            <a:endParaRPr lang="en-US" altLang="zh-TW" dirty="0">
              <a:solidFill>
                <a:schemeClr val="bg1"/>
              </a:solidFill>
            </a:endParaRPr>
          </a:p>
          <a:p>
            <a:pPr algn="ctr"/>
            <a:r>
              <a:rPr lang="zh-TW" altLang="en-US" dirty="0">
                <a:solidFill>
                  <a:schemeClr val="bg1"/>
                </a:solidFill>
              </a:rPr>
              <a:t>給你滿滿的遊戲體驗</a:t>
            </a:r>
          </a:p>
        </p:txBody>
      </p:sp>
    </p:spTree>
    <p:extLst>
      <p:ext uri="{BB962C8B-B14F-4D97-AF65-F5344CB8AC3E}">
        <p14:creationId xmlns:p14="http://schemas.microsoft.com/office/powerpoint/2010/main" val="3275425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027C7F-C6D0-4B19-99B7-02F5D4E77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網站特色與優點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99B3FB-4672-460A-BC72-EE36DC9DC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2711" y="2638044"/>
            <a:ext cx="8997245" cy="310198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TW" altLang="en-US" sz="2800" dirty="0"/>
              <a:t>使用老舊的遊戲模式</a:t>
            </a:r>
            <a:r>
              <a:rPr lang="en-US" altLang="zh-TW" sz="2800" dirty="0"/>
              <a:t>(</a:t>
            </a:r>
            <a:r>
              <a:rPr lang="zh-TW" altLang="en-US" sz="2800" dirty="0"/>
              <a:t>電子寵物機</a:t>
            </a:r>
            <a:r>
              <a:rPr lang="en-US" altLang="zh-TW" sz="2800" dirty="0"/>
              <a:t>)</a:t>
            </a:r>
            <a:r>
              <a:rPr lang="zh-TW" altLang="en-US" sz="2800" dirty="0"/>
              <a:t>，讓玩家重回快樂的童年時光。</a:t>
            </a:r>
            <a:endParaRPr lang="en-US" altLang="zh-TW" sz="2800" dirty="0"/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sz="2800" dirty="0"/>
              <a:t>加入創新的設計理念，更加地貼近生活。</a:t>
            </a:r>
            <a:endParaRPr lang="en-US" altLang="zh-TW" sz="2800" dirty="0"/>
          </a:p>
          <a:p>
            <a:pPr marL="0" indent="0">
              <a:buNone/>
            </a:pPr>
            <a:r>
              <a:rPr lang="en-US" altLang="zh-TW" sz="2800" dirty="0"/>
              <a:t>   Ex.</a:t>
            </a:r>
            <a:r>
              <a:rPr lang="zh-TW" altLang="en-US" sz="2800" dirty="0"/>
              <a:t>同樣的選擇會因不同的寵物特性而有不同的反應。</a:t>
            </a:r>
            <a:endParaRPr lang="en-US" altLang="zh-TW" sz="2800" dirty="0"/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sz="2800" dirty="0"/>
              <a:t>具有多樣化的寵物</a:t>
            </a:r>
            <a:r>
              <a:rPr lang="en-US" altLang="zh-TW" sz="2800" dirty="0"/>
              <a:t>(Ex.</a:t>
            </a:r>
            <a:r>
              <a:rPr lang="zh-TW" altLang="en-US" sz="2800" dirty="0"/>
              <a:t>拖把、石頭</a:t>
            </a:r>
            <a:r>
              <a:rPr lang="en-US" altLang="zh-TW" sz="2800" dirty="0"/>
              <a:t>)</a:t>
            </a:r>
            <a:r>
              <a:rPr lang="zh-TW" altLang="en-US" sz="2800" dirty="0"/>
              <a:t>，滿足各方面的需求。</a:t>
            </a:r>
            <a:endParaRPr lang="en-US" altLang="zh-TW" sz="2800" dirty="0"/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sz="2800" dirty="0"/>
              <a:t>每個寵物有不同的個性喜好，因而產生不同的遊戲難度。</a:t>
            </a:r>
            <a:endParaRPr lang="en-US" altLang="zh-TW" sz="2800" dirty="0"/>
          </a:p>
          <a:p>
            <a:pPr>
              <a:buFont typeface="Wingdings" panose="05000000000000000000" pitchFamily="2" charset="2"/>
              <a:buChar char="ü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ü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ü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ü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ü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ü"/>
            </a:pP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5D51C8A-4C49-4F99-A767-CA33EA304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0037" y="3433572"/>
            <a:ext cx="3255264" cy="325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533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710B5B-7FBD-4ACE-9C44-714207DFF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使用技術與參考網站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F5F562-C63D-4972-95AC-4745D24E7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TW" sz="2800" dirty="0"/>
              <a:t>HTML5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TW" sz="2800" dirty="0"/>
              <a:t>CSS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TW" sz="2800" dirty="0"/>
              <a:t>JavaScript</a:t>
            </a:r>
            <a:endParaRPr lang="en-US" altLang="zh-TW" sz="2800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sz="2800" dirty="0">
                <a:solidFill>
                  <a:schemeClr val="accent5">
                    <a:lumMod val="50000"/>
                  </a:schemeClr>
                </a:solidFill>
              </a:rPr>
              <a:t>小畫家</a:t>
            </a:r>
            <a:r>
              <a:rPr lang="en-US" altLang="zh-TW" sz="2800" dirty="0">
                <a:solidFill>
                  <a:schemeClr val="accent5">
                    <a:lumMod val="50000"/>
                  </a:schemeClr>
                </a:solidFill>
              </a:rPr>
              <a:t>3D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TW" sz="2800" dirty="0" err="1">
                <a:solidFill>
                  <a:schemeClr val="accent5">
                    <a:lumMod val="50000"/>
                  </a:schemeClr>
                </a:solidFill>
              </a:rPr>
              <a:t>CodePen</a:t>
            </a:r>
            <a:r>
              <a:rPr lang="en-US" altLang="zh-TW" sz="2800" dirty="0">
                <a:solidFill>
                  <a:schemeClr val="accent5">
                    <a:lumMod val="50000"/>
                  </a:schemeClr>
                </a:solidFill>
              </a:rPr>
              <a:t>: </a:t>
            </a:r>
            <a:r>
              <a:rPr lang="en-US" altLang="zh-TW" sz="2800" dirty="0">
                <a:hlinkClick r:id="rId2"/>
              </a:rPr>
              <a:t>https://codepen.io/</a:t>
            </a:r>
            <a:endParaRPr lang="en-US" altLang="zh-TW" sz="2800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altLang="zh-TW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ü"/>
            </a:pP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CC9DEBC-FC6D-4530-9293-C7878D373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50037" y="3433572"/>
            <a:ext cx="3255264" cy="325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370978"/>
      </p:ext>
    </p:extLst>
  </p:cSld>
  <p:clrMapOvr>
    <a:masterClrMapping/>
  </p:clrMapOvr>
</p:sld>
</file>

<file path=ppt/theme/theme1.xml><?xml version="1.0" encoding="utf-8"?>
<a:theme xmlns:a="http://schemas.openxmlformats.org/drawingml/2006/main" name="包裹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TM10001115[[fn=包裹]]</Template>
  <TotalTime>272</TotalTime>
  <Words>204</Words>
  <Application>Microsoft Office PowerPoint</Application>
  <PresentationFormat>寬螢幕</PresentationFormat>
  <Paragraphs>61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微軟正黑體</vt:lpstr>
      <vt:lpstr>Arial</vt:lpstr>
      <vt:lpstr>Gill Sans MT</vt:lpstr>
      <vt:lpstr>Wingdings</vt:lpstr>
      <vt:lpstr>包裹</vt:lpstr>
      <vt:lpstr>馬麻我可以養拖把嗎</vt:lpstr>
      <vt:lpstr>網站架構圖</vt:lpstr>
      <vt:lpstr>遊戲介紹</vt:lpstr>
      <vt:lpstr>PowerPoint 簡報</vt:lpstr>
      <vt:lpstr>PowerPoint 簡報</vt:lpstr>
      <vt:lpstr>PowerPoint 簡報</vt:lpstr>
      <vt:lpstr>PowerPoint 簡報</vt:lpstr>
      <vt:lpstr>網站特色與優點</vt:lpstr>
      <vt:lpstr>使用技術與參考網站</vt:lpstr>
      <vt:lpstr>分工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電子寵物</dc:title>
  <dc:creator>Tina Lin</dc:creator>
  <cp:lastModifiedBy>Tina Lin</cp:lastModifiedBy>
  <cp:revision>19</cp:revision>
  <dcterms:created xsi:type="dcterms:W3CDTF">2019-11-10T10:38:31Z</dcterms:created>
  <dcterms:modified xsi:type="dcterms:W3CDTF">2019-12-29T16:08:33Z</dcterms:modified>
</cp:coreProperties>
</file>