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4B123-7FAB-46D3-BE44-B2494BFA5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馬麻我可以養拖把嗎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0230F5-A284-4978-970B-4DE3C5A5D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00757122</a:t>
            </a:r>
            <a:r>
              <a:rPr lang="zh-TW" altLang="en-US" sz="3200" dirty="0"/>
              <a:t> 張書瑜</a:t>
            </a:r>
            <a:endParaRPr lang="en-US" altLang="zh-TW" sz="3200" dirty="0"/>
          </a:p>
          <a:p>
            <a:r>
              <a:rPr lang="en-US" altLang="zh-TW" sz="3200" dirty="0"/>
              <a:t>00757147</a:t>
            </a:r>
            <a:r>
              <a:rPr lang="zh-TW" altLang="en-US" sz="3200" dirty="0"/>
              <a:t> 林惠婷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C023EF-B1EE-4507-A1E3-22DDFA0B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10B5B-7FBD-4ACE-9C44-714207D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使用技術與參考網站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/>
              <a:t>HTML5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/>
              <a:t>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/>
              <a:t>JavaScript</a:t>
            </a:r>
            <a:endParaRPr lang="en-US" altLang="zh-TW" sz="2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</a:rPr>
              <a:t>小畫家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3D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 err="1">
                <a:solidFill>
                  <a:schemeClr val="accent5">
                    <a:lumMod val="50000"/>
                  </a:schemeClr>
                </a:solidFill>
              </a:rPr>
              <a:t>CodePen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altLang="zh-TW" sz="2800" dirty="0">
                <a:hlinkClick r:id="rId2"/>
              </a:rPr>
              <a:t>https://codepen.io/</a:t>
            </a:r>
            <a:endParaRPr lang="en-US" altLang="zh-TW" sz="2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C9DEBC-FC6D-4530-9293-C7878D37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10B5B-7FBD-4ACE-9C44-714207D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775" y="2790444"/>
            <a:ext cx="2407539" cy="310198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林惠婷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初始頁面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寵物狀態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小遊戲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動畫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製作</a:t>
            </a:r>
            <a:r>
              <a:rPr lang="en-US" altLang="zh-TW" dirty="0"/>
              <a:t>PPT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C9DEBC-FC6D-4530-9293-C7878D37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2610C2B-BD4C-49B6-98D6-13226503A51B}"/>
              </a:ext>
            </a:extLst>
          </p:cNvPr>
          <p:cNvSpPr txBox="1">
            <a:spLocks/>
          </p:cNvSpPr>
          <p:nvPr/>
        </p:nvSpPr>
        <p:spPr>
          <a:xfrm>
            <a:off x="2943225" y="2790444"/>
            <a:ext cx="2495550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張書瑜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設計網頁架構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寵物選擇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寵物互動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結束畫面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文案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4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F26EA-4FA9-4161-878E-4B5DB355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9936"/>
            <a:ext cx="7499884" cy="1176494"/>
          </a:xfrm>
        </p:spPr>
        <p:txBody>
          <a:bodyPr/>
          <a:lstStyle/>
          <a:p>
            <a:r>
              <a:rPr lang="zh-TW" altLang="en-US" dirty="0"/>
              <a:t>網站架構圖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C68416-56CE-432A-A573-E6DFB11B72BB}"/>
              </a:ext>
            </a:extLst>
          </p:cNvPr>
          <p:cNvSpPr/>
          <p:nvPr/>
        </p:nvSpPr>
        <p:spPr>
          <a:xfrm>
            <a:off x="6671733" y="1745036"/>
            <a:ext cx="1828800" cy="9934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初始頁面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08906-B2C9-41F6-8C8C-DEA8F41F5417}"/>
              </a:ext>
            </a:extLst>
          </p:cNvPr>
          <p:cNvSpPr/>
          <p:nvPr/>
        </p:nvSpPr>
        <p:spPr>
          <a:xfrm>
            <a:off x="4538133" y="2896334"/>
            <a:ext cx="1828800" cy="9934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選擇寵物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A64B4E-940B-48E4-8F84-32DFF1897EB1}"/>
              </a:ext>
            </a:extLst>
          </p:cNvPr>
          <p:cNvSpPr/>
          <p:nvPr/>
        </p:nvSpPr>
        <p:spPr>
          <a:xfrm>
            <a:off x="4538133" y="5554642"/>
            <a:ext cx="1828800" cy="9934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BD1B90-A254-4232-A34A-C07618C4F9D3}"/>
              </a:ext>
            </a:extLst>
          </p:cNvPr>
          <p:cNvSpPr/>
          <p:nvPr/>
        </p:nvSpPr>
        <p:spPr>
          <a:xfrm>
            <a:off x="7020271" y="3124387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出遊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A3E23A-3353-4EFE-95A9-02CEFBA45C17}"/>
              </a:ext>
            </a:extLst>
          </p:cNvPr>
          <p:cNvSpPr/>
          <p:nvPr/>
        </p:nvSpPr>
        <p:spPr>
          <a:xfrm>
            <a:off x="4538133" y="4225488"/>
            <a:ext cx="1828800" cy="9934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飼養畫面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B2E30F-1920-4440-9228-3F856C104A66}"/>
              </a:ext>
            </a:extLst>
          </p:cNvPr>
          <p:cNvSpPr/>
          <p:nvPr/>
        </p:nvSpPr>
        <p:spPr>
          <a:xfrm>
            <a:off x="7020273" y="6051353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遊戲</a:t>
            </a: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993E8D16-649D-4DAC-B1A8-5E702E15628A}"/>
              </a:ext>
            </a:extLst>
          </p:cNvPr>
          <p:cNvSpPr/>
          <p:nvPr/>
        </p:nvSpPr>
        <p:spPr>
          <a:xfrm rot="8372168">
            <a:off x="6064129" y="2453531"/>
            <a:ext cx="570742" cy="32395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3914389A-E5F7-4E53-9EEF-3F44719A21C5}"/>
              </a:ext>
            </a:extLst>
          </p:cNvPr>
          <p:cNvSpPr/>
          <p:nvPr/>
        </p:nvSpPr>
        <p:spPr>
          <a:xfrm>
            <a:off x="5328355" y="3889756"/>
            <a:ext cx="203200" cy="3357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6ED07EF5-5845-426E-954D-44520C5AB465}"/>
              </a:ext>
            </a:extLst>
          </p:cNvPr>
          <p:cNvSpPr/>
          <p:nvPr/>
        </p:nvSpPr>
        <p:spPr>
          <a:xfrm>
            <a:off x="5328355" y="5218910"/>
            <a:ext cx="203200" cy="3357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0E4600F-F440-4B2A-8CAA-E34F4ED93889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6366933" y="3488510"/>
            <a:ext cx="653338" cy="123368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649CD66-4E67-4E36-9D7D-86247912C714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6366933" y="4722199"/>
            <a:ext cx="653340" cy="169327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2904817C-0673-4187-BDC9-0C06F91187AF}"/>
              </a:ext>
            </a:extLst>
          </p:cNvPr>
          <p:cNvSpPr/>
          <p:nvPr/>
        </p:nvSpPr>
        <p:spPr>
          <a:xfrm>
            <a:off x="7020274" y="5087403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吃</a:t>
            </a: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1229023B-9E00-4E5B-BC94-5FE1331F9D48}"/>
              </a:ext>
            </a:extLst>
          </p:cNvPr>
          <p:cNvCxnSpPr>
            <a:stCxn id="17" idx="3"/>
            <a:endCxn id="103" idx="1"/>
          </p:cNvCxnSpPr>
          <p:nvPr/>
        </p:nvCxnSpPr>
        <p:spPr>
          <a:xfrm>
            <a:off x="6366933" y="4722199"/>
            <a:ext cx="653341" cy="72932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圖片 112">
            <a:extLst>
              <a:ext uri="{FF2B5EF4-FFF2-40B4-BE49-F238E27FC236}">
                <a16:creationId xmlns:a16="http://schemas.microsoft.com/office/drawing/2014/main" id="{D193745D-F95A-4A47-B52D-7D70198D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875C8B3-8915-4838-ADE3-9025C49D852D}"/>
              </a:ext>
            </a:extLst>
          </p:cNvPr>
          <p:cNvSpPr/>
          <p:nvPr/>
        </p:nvSpPr>
        <p:spPr>
          <a:xfrm>
            <a:off x="2463206" y="4854787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肥皂洗澡</a:t>
            </a:r>
            <a:endParaRPr lang="en-US" altLang="zh-TW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2CF1B2-1C30-4800-ABFC-94950AB57CF8}"/>
              </a:ext>
            </a:extLst>
          </p:cNvPr>
          <p:cNvSpPr/>
          <p:nvPr/>
        </p:nvSpPr>
        <p:spPr>
          <a:xfrm>
            <a:off x="2473262" y="3780057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泡澡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9CD999-F66E-450C-983C-7A6B7BA6ECEC}"/>
              </a:ext>
            </a:extLst>
          </p:cNvPr>
          <p:cNvSpPr/>
          <p:nvPr/>
        </p:nvSpPr>
        <p:spPr>
          <a:xfrm>
            <a:off x="7020271" y="4088337"/>
            <a:ext cx="1439333" cy="72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051FEA-52AC-4F4C-B579-F44AA49CBBF2}"/>
              </a:ext>
            </a:extLst>
          </p:cNvPr>
          <p:cNvSpPr/>
          <p:nvPr/>
        </p:nvSpPr>
        <p:spPr>
          <a:xfrm>
            <a:off x="8816519" y="3706281"/>
            <a:ext cx="1144228" cy="547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海邊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316BBC-CFEF-4D7F-A634-04A1DCE42743}"/>
              </a:ext>
            </a:extLst>
          </p:cNvPr>
          <p:cNvSpPr/>
          <p:nvPr/>
        </p:nvSpPr>
        <p:spPr>
          <a:xfrm>
            <a:off x="8816519" y="2738458"/>
            <a:ext cx="1144228" cy="547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Mac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教室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C1E6957-D229-4AF9-91FE-9C6965305BBF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6366933" y="4452460"/>
            <a:ext cx="653338" cy="26973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A049B10-9AA0-4592-A7CD-90CA9C49A1AA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3902539" y="4722199"/>
            <a:ext cx="635594" cy="49671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EF94C40-429F-4C7E-AA87-DCC6EBBFCFD4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flipH="1" flipV="1">
            <a:off x="3912595" y="4144180"/>
            <a:ext cx="625538" cy="57801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3836FA5-D4E3-44CC-965F-9F18021316B8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8459604" y="3012257"/>
            <a:ext cx="356915" cy="47625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2620B6FE-39A0-4C1A-8004-509B85DF6D94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8459604" y="3488510"/>
            <a:ext cx="356915" cy="491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4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10B5B-7FBD-4ACE-9C44-714207DF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9103"/>
            <a:ext cx="7729728" cy="1188720"/>
          </a:xfrm>
        </p:spPr>
        <p:txBody>
          <a:bodyPr/>
          <a:lstStyle/>
          <a:p>
            <a:r>
              <a:rPr lang="zh-TW" altLang="en-US" dirty="0"/>
              <a:t>遊戲介紹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C9DEBC-FC6D-4530-9293-C7878D37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23044F-3BAA-4B77-AEF7-609D87B9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100"/>
            <a:ext cx="7352429" cy="65436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01B40B-CBBC-4537-BDA5-B7E5D0063BB5}"/>
              </a:ext>
            </a:extLst>
          </p:cNvPr>
          <p:cNvSpPr/>
          <p:nvPr/>
        </p:nvSpPr>
        <p:spPr>
          <a:xfrm>
            <a:off x="2164889" y="885825"/>
            <a:ext cx="7560136" cy="643771"/>
          </a:xfrm>
          <a:prstGeom prst="rect">
            <a:avLst/>
          </a:prstGeom>
          <a:noFill/>
          <a:ln w="984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82BCA12-714D-4C5E-B411-83678F217B4C}"/>
              </a:ext>
            </a:extLst>
          </p:cNvPr>
          <p:cNvCxnSpPr>
            <a:cxnSpLocks/>
          </p:cNvCxnSpPr>
          <p:nvPr/>
        </p:nvCxnSpPr>
        <p:spPr>
          <a:xfrm flipH="1">
            <a:off x="1531667" y="1236286"/>
            <a:ext cx="633222" cy="0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87B5DB8-0F18-49EB-9640-CFA1F923434D}"/>
              </a:ext>
            </a:extLst>
          </p:cNvPr>
          <p:cNvSpPr/>
          <p:nvPr/>
        </p:nvSpPr>
        <p:spPr>
          <a:xfrm>
            <a:off x="133350" y="790575"/>
            <a:ext cx="1409700" cy="876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按進去可得到相關內容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B42C33-DBD2-4015-A521-D6780C1C3880}"/>
              </a:ext>
            </a:extLst>
          </p:cNvPr>
          <p:cNvSpPr/>
          <p:nvPr/>
        </p:nvSpPr>
        <p:spPr>
          <a:xfrm>
            <a:off x="8054095" y="5988197"/>
            <a:ext cx="1683639" cy="676288"/>
          </a:xfrm>
          <a:prstGeom prst="rect">
            <a:avLst/>
          </a:prstGeom>
          <a:noFill/>
          <a:ln w="984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4930575-C0F6-4382-A035-E9219F236B0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37734" y="6326341"/>
            <a:ext cx="720716" cy="0"/>
          </a:xfrm>
          <a:prstGeom prst="straightConnector1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F75B41D-9923-401A-809E-A3C968E26DDD}"/>
              </a:ext>
            </a:extLst>
          </p:cNvPr>
          <p:cNvSpPr/>
          <p:nvPr/>
        </p:nvSpPr>
        <p:spPr>
          <a:xfrm>
            <a:off x="10458450" y="5874501"/>
            <a:ext cx="1352550" cy="903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按下時</a:t>
            </a:r>
            <a:endParaRPr lang="en-US" altLang="zh-TW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開始遊戲</a:t>
            </a:r>
          </a:p>
        </p:txBody>
      </p:sp>
    </p:spTree>
    <p:extLst>
      <p:ext uri="{BB962C8B-B14F-4D97-AF65-F5344CB8AC3E}">
        <p14:creationId xmlns:p14="http://schemas.microsoft.com/office/powerpoint/2010/main" val="188331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559F43-A07C-4BB6-803B-2EE401F2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89" y="630817"/>
            <a:ext cx="8513795" cy="58902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07573F-8637-488F-B380-790BB674B4A4}"/>
              </a:ext>
            </a:extLst>
          </p:cNvPr>
          <p:cNvSpPr/>
          <p:nvPr/>
        </p:nvSpPr>
        <p:spPr>
          <a:xfrm>
            <a:off x="2053589" y="5416176"/>
            <a:ext cx="8513795" cy="1104901"/>
          </a:xfrm>
          <a:prstGeom prst="rect">
            <a:avLst/>
          </a:prstGeom>
          <a:noFill/>
          <a:ln w="984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08C48B2B-4DB7-49D3-9E74-584E75DA2DC7}"/>
              </a:ext>
            </a:extLst>
          </p:cNvPr>
          <p:cNvCxnSpPr>
            <a:cxnSpLocks/>
            <a:stCxn id="8" idx="1"/>
            <a:endCxn id="13" idx="2"/>
          </p:cNvCxnSpPr>
          <p:nvPr/>
        </p:nvCxnSpPr>
        <p:spPr>
          <a:xfrm rot="10800000">
            <a:off x="950421" y="3981451"/>
            <a:ext cx="1103168" cy="1987177"/>
          </a:xfrm>
          <a:prstGeom prst="bentConnector2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4ED038C-49C2-4398-973A-B230EC38A0D6}"/>
              </a:ext>
            </a:extLst>
          </p:cNvPr>
          <p:cNvSpPr/>
          <p:nvPr/>
        </p:nvSpPr>
        <p:spPr>
          <a:xfrm>
            <a:off x="276225" y="2943225"/>
            <a:ext cx="1348391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可點選想了解的寵物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DEE645-4CBB-46A1-B63D-404A2E4B2EEB}"/>
              </a:ext>
            </a:extLst>
          </p:cNvPr>
          <p:cNvSpPr/>
          <p:nvPr/>
        </p:nvSpPr>
        <p:spPr>
          <a:xfrm>
            <a:off x="8334375" y="4190999"/>
            <a:ext cx="2343150" cy="752475"/>
          </a:xfrm>
          <a:prstGeom prst="rect">
            <a:avLst/>
          </a:prstGeom>
          <a:noFill/>
          <a:ln w="984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BA5C70E-362C-42BE-BA35-A42020388763}"/>
              </a:ext>
            </a:extLst>
          </p:cNvPr>
          <p:cNvCxnSpPr>
            <a:stCxn id="15" idx="3"/>
          </p:cNvCxnSpPr>
          <p:nvPr/>
        </p:nvCxnSpPr>
        <p:spPr>
          <a:xfrm flipV="1">
            <a:off x="10677525" y="2943225"/>
            <a:ext cx="676275" cy="1624012"/>
          </a:xfrm>
          <a:prstGeom prst="bentConnector2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E43FFC5-3FE2-4BA0-9CFB-2EED5EE6D523}"/>
              </a:ext>
            </a:extLst>
          </p:cNvPr>
          <p:cNvSpPr/>
          <p:nvPr/>
        </p:nvSpPr>
        <p:spPr>
          <a:xfrm>
            <a:off x="10677525" y="2076449"/>
            <a:ext cx="1352550" cy="866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確認選擇的寵物</a:t>
            </a:r>
          </a:p>
        </p:txBody>
      </p:sp>
    </p:spTree>
    <p:extLst>
      <p:ext uri="{BB962C8B-B14F-4D97-AF65-F5344CB8AC3E}">
        <p14:creationId xmlns:p14="http://schemas.microsoft.com/office/powerpoint/2010/main" val="21844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573E4E-3A57-4325-8ED7-71CC4FA9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699904"/>
            <a:ext cx="8764267" cy="5986645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7D401B7-F059-45E9-98A3-05809D48AE5B}"/>
              </a:ext>
            </a:extLst>
          </p:cNvPr>
          <p:cNvSpPr txBox="1">
            <a:spLocks/>
          </p:cNvSpPr>
          <p:nvPr/>
        </p:nvSpPr>
        <p:spPr>
          <a:xfrm>
            <a:off x="1676400" y="2895219"/>
            <a:ext cx="79415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TW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1FA2EA-E606-43B8-9271-01CF6B03F548}"/>
              </a:ext>
            </a:extLst>
          </p:cNvPr>
          <p:cNvSpPr/>
          <p:nvPr/>
        </p:nvSpPr>
        <p:spPr>
          <a:xfrm>
            <a:off x="2162175" y="5400674"/>
            <a:ext cx="8584204" cy="1304923"/>
          </a:xfrm>
          <a:prstGeom prst="rect">
            <a:avLst/>
          </a:prstGeom>
          <a:noFill/>
          <a:ln w="984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8D586C9E-8B78-456B-9F9F-B41D729A3409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rot="10800000">
            <a:off x="1102721" y="4446210"/>
            <a:ext cx="1059454" cy="1606926"/>
          </a:xfrm>
          <a:prstGeom prst="bentConnector2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301D4F1-E959-42A1-969D-5E92E444E38F}"/>
              </a:ext>
            </a:extLst>
          </p:cNvPr>
          <p:cNvSpPr/>
          <p:nvPr/>
        </p:nvSpPr>
        <p:spPr>
          <a:xfrm>
            <a:off x="410049" y="2895219"/>
            <a:ext cx="1385344" cy="15509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點選功能</a:t>
            </a:r>
            <a:endParaRPr lang="en-US" altLang="zh-TW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與寵物互動</a:t>
            </a:r>
          </a:p>
        </p:txBody>
      </p:sp>
    </p:spTree>
    <p:extLst>
      <p:ext uri="{BB962C8B-B14F-4D97-AF65-F5344CB8AC3E}">
        <p14:creationId xmlns:p14="http://schemas.microsoft.com/office/powerpoint/2010/main" val="242730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zh-TW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9DDF2E-1215-4D37-BADF-6CE19B2E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1" y="3132128"/>
            <a:ext cx="4660692" cy="31019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36B9D2-1B63-46A3-99D3-D5C5F9D1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78" y="3089350"/>
            <a:ext cx="4687271" cy="31019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B1967C-722B-4BDD-9DCF-4EB0F7220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946" y="289463"/>
            <a:ext cx="4724400" cy="31395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0236AA7-BA6E-46DA-BAB3-ABD3F247437D}"/>
              </a:ext>
            </a:extLst>
          </p:cNvPr>
          <p:cNvSpPr/>
          <p:nvPr/>
        </p:nvSpPr>
        <p:spPr>
          <a:xfrm>
            <a:off x="392321" y="998141"/>
            <a:ext cx="3131929" cy="1273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三種遊戲結果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給你滿滿的遊戲體驗</a:t>
            </a:r>
          </a:p>
        </p:txBody>
      </p:sp>
    </p:spTree>
    <p:extLst>
      <p:ext uri="{BB962C8B-B14F-4D97-AF65-F5344CB8AC3E}">
        <p14:creationId xmlns:p14="http://schemas.microsoft.com/office/powerpoint/2010/main" val="327542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5F562-C63D-4972-95AC-4745D24E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zh-TW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06BCC1-0654-48E4-8D4A-13071AF6A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51" t="13889"/>
          <a:stretch/>
        </p:blipFill>
        <p:spPr>
          <a:xfrm>
            <a:off x="346228" y="1559496"/>
            <a:ext cx="4471387" cy="2952750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DE04A126-D406-4D72-898C-A612D7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7845"/>
            <a:ext cx="7729728" cy="1188720"/>
          </a:xfrm>
        </p:spPr>
        <p:txBody>
          <a:bodyPr/>
          <a:lstStyle/>
          <a:p>
            <a:r>
              <a:rPr lang="zh-TW" altLang="en-US" dirty="0"/>
              <a:t>快速結束遊戲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F51EA9-BB2B-4754-BC5C-A1D94339F984}"/>
              </a:ext>
            </a:extLst>
          </p:cNvPr>
          <p:cNvSpPr/>
          <p:nvPr/>
        </p:nvSpPr>
        <p:spPr>
          <a:xfrm>
            <a:off x="3950564" y="2433857"/>
            <a:ext cx="985422" cy="4083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8A8855-42F6-4D82-BABF-822BE599A831}"/>
              </a:ext>
            </a:extLst>
          </p:cNvPr>
          <p:cNvSpPr/>
          <p:nvPr/>
        </p:nvSpPr>
        <p:spPr>
          <a:xfrm>
            <a:off x="5317725" y="1533106"/>
            <a:ext cx="2352582" cy="7842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這裡有三個按鈕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CFC5C3-AC1A-4081-8A91-A66EBB3EA68E}"/>
              </a:ext>
            </a:extLst>
          </p:cNvPr>
          <p:cNvCxnSpPr>
            <a:stCxn id="8" idx="1"/>
          </p:cNvCxnSpPr>
          <p:nvPr/>
        </p:nvCxnSpPr>
        <p:spPr>
          <a:xfrm flipH="1">
            <a:off x="4935986" y="1925211"/>
            <a:ext cx="381739" cy="569902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2E72C3E9-6529-474A-A3FB-E3BF39F4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26" y="2526680"/>
            <a:ext cx="1080000" cy="108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6B1B0B6-1D05-47E0-AA7D-C396FA810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849" y="5740027"/>
            <a:ext cx="1080000" cy="108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1B9C211-D82B-4256-94FA-6D62FB686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725" y="4127034"/>
            <a:ext cx="1080000" cy="10800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26635FE-2A07-453C-A227-E05AFF07CECF}"/>
              </a:ext>
            </a:extLst>
          </p:cNvPr>
          <p:cNvSpPr txBox="1"/>
          <p:nvPr/>
        </p:nvSpPr>
        <p:spPr>
          <a:xfrm>
            <a:off x="6779466" y="2712705"/>
            <a:ext cx="447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按下按鈕，心情、飽足、乾淨數值都降低，稍微等待，寵物即死亡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52B4CE6-B802-4E13-A8AF-6901924E769C}"/>
              </a:ext>
            </a:extLst>
          </p:cNvPr>
          <p:cNvSpPr txBox="1"/>
          <p:nvPr/>
        </p:nvSpPr>
        <p:spPr>
          <a:xfrm>
            <a:off x="6779465" y="4257349"/>
            <a:ext cx="447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按下按鈕，心情數值降低，</a:t>
            </a:r>
            <a:endParaRPr lang="en-US" altLang="zh-TW" dirty="0"/>
          </a:p>
          <a:p>
            <a:r>
              <a:rPr lang="zh-TW" altLang="en-US" dirty="0"/>
              <a:t>稍微等待，寵物即離家出走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11D467-71BA-4672-9E0E-26E6DB2AFBE8}"/>
              </a:ext>
            </a:extLst>
          </p:cNvPr>
          <p:cNvSpPr txBox="1"/>
          <p:nvPr/>
        </p:nvSpPr>
        <p:spPr>
          <a:xfrm>
            <a:off x="6779465" y="5956861"/>
            <a:ext cx="447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按下按鈕，心情、飽足數值升高，再拖曳蘋果給寵物吃，寵物即可升天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944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27C7F-C6D0-4B19-99B7-02F5D4E7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網站特色與優點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9B3FB-4672-460A-BC72-EE36DC9DC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711" y="2638044"/>
            <a:ext cx="8997245" cy="31019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/>
              <a:t>使用老舊的遊戲模式</a:t>
            </a:r>
            <a:r>
              <a:rPr lang="en-US" altLang="zh-TW" sz="2800" dirty="0"/>
              <a:t>(</a:t>
            </a:r>
            <a:r>
              <a:rPr lang="zh-TW" altLang="en-US" sz="2800" dirty="0"/>
              <a:t>電子寵物機</a:t>
            </a:r>
            <a:r>
              <a:rPr lang="en-US" altLang="zh-TW" sz="2800" dirty="0"/>
              <a:t>)</a:t>
            </a:r>
            <a:r>
              <a:rPr lang="zh-TW" altLang="en-US" sz="2800" dirty="0"/>
              <a:t>，讓玩家重回快樂的童年時光。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/>
              <a:t>加入創新的設計理念，更加地貼近生活。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   Ex.</a:t>
            </a:r>
            <a:r>
              <a:rPr lang="zh-TW" altLang="en-US" sz="2800" dirty="0"/>
              <a:t>同樣的選擇會因不同的寵物特性而有不同的反應。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/>
              <a:t>具有多樣化的寵物</a:t>
            </a:r>
            <a:r>
              <a:rPr lang="en-US" altLang="zh-TW" sz="2800" dirty="0"/>
              <a:t>(Ex.</a:t>
            </a:r>
            <a:r>
              <a:rPr lang="zh-TW" altLang="en-US" sz="2800" dirty="0"/>
              <a:t>拖把、石頭</a:t>
            </a:r>
            <a:r>
              <a:rPr lang="en-US" altLang="zh-TW" sz="2800" dirty="0"/>
              <a:t>)</a:t>
            </a:r>
            <a:r>
              <a:rPr lang="zh-TW" altLang="en-US" sz="2800" dirty="0"/>
              <a:t>，滿足各方面的需求。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/>
              <a:t>每個寵物有不同的個性喜好，因而產生不同的遊戲難度。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D51C8A-4C49-4F99-A767-CA33EA30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037" y="3433572"/>
            <a:ext cx="3255264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345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281</TotalTime>
  <Words>264</Words>
  <Application>Microsoft Office PowerPoint</Application>
  <PresentationFormat>寬螢幕</PresentationFormat>
  <Paragraphs>68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Gill Sans MT</vt:lpstr>
      <vt:lpstr>Wingdings</vt:lpstr>
      <vt:lpstr>包裹</vt:lpstr>
      <vt:lpstr>馬麻我可以養拖把嗎</vt:lpstr>
      <vt:lpstr>網站架構圖</vt:lpstr>
      <vt:lpstr>遊戲介紹</vt:lpstr>
      <vt:lpstr>PowerPoint 簡報</vt:lpstr>
      <vt:lpstr>PowerPoint 簡報</vt:lpstr>
      <vt:lpstr>PowerPoint 簡報</vt:lpstr>
      <vt:lpstr>PowerPoint 簡報</vt:lpstr>
      <vt:lpstr>快速結束遊戲</vt:lpstr>
      <vt:lpstr>網站特色與優點</vt:lpstr>
      <vt:lpstr>使用技術與參考網站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電子寵物</dc:title>
  <dc:creator>Tina Lin</dc:creator>
  <cp:lastModifiedBy>Tina Lin</cp:lastModifiedBy>
  <cp:revision>21</cp:revision>
  <dcterms:created xsi:type="dcterms:W3CDTF">2019-11-10T10:38:31Z</dcterms:created>
  <dcterms:modified xsi:type="dcterms:W3CDTF">2020-01-11T09:10:12Z</dcterms:modified>
</cp:coreProperties>
</file>