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invasive-species-monitoring/overvi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140.118.127.34:500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racking-the-data-science-interview/neural-networks-101-ee21cd508499" TargetMode="External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advanced-topics-in-deep-convolutional-neural-networks-71ef1190522d" TargetMode="External"/><Relationship Id="rId4" Type="http://schemas.openxmlformats.org/officeDocument/2006/relationships/hyperlink" Target="https://towardsdatascience.com/cat-or-dog-image-classification-with-convolutional-neural-network-d421a9363c7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A011D-19A2-49D8-9412-67802F3B7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野生動物辨識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8D34C1-CA83-4F53-A7B6-C037FFF12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352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BB4624-E184-49BE-A69F-945687EC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環境準備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2E65A8-ECA0-4410-8CFE-B23148F8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3.x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tensor-flow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scipy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可能不會全部用到，看自己喜好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缺什麼再自己裝</a:t>
            </a:r>
          </a:p>
        </p:txBody>
      </p:sp>
    </p:spTree>
    <p:extLst>
      <p:ext uri="{BB962C8B-B14F-4D97-AF65-F5344CB8AC3E}">
        <p14:creationId xmlns:p14="http://schemas.microsoft.com/office/powerpoint/2010/main" val="145503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BB4624-E184-49BE-A69F-945687EC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2E65A8-ECA0-4410-8CFE-B23148F8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Invasive Species Monitoring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自己點開來看，我懶得介紹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不想看故事的話可以直接下一頁</a:t>
            </a:r>
          </a:p>
        </p:txBody>
      </p:sp>
    </p:spTree>
    <p:extLst>
      <p:ext uri="{BB962C8B-B14F-4D97-AF65-F5344CB8AC3E}">
        <p14:creationId xmlns:p14="http://schemas.microsoft.com/office/powerpoint/2010/main" val="356905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BB4624-E184-49BE-A69F-945687EC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材料包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2E65A8-ECA0-4410-8CFE-B23148F8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在這裡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https://140.118.127.34:5001/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帳號：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WildRecog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密碼：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Tierschutz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也可以從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kaggle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上下載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檔案說明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invasive-species-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monitoring.rar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拿來訓練的資料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拿來丟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submission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sample_submission.csv</a:t>
            </a: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上傳的範本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train_labels.csv</a:t>
            </a:r>
          </a:p>
          <a:p>
            <a:pPr lvl="2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中的檔案與答案的對應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414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BB4624-E184-49BE-A69F-945687EC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成果測試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A57651-8740-4755-8847-1B381997A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</a:t>
            </a:r>
            <a:r>
              <a:rPr lang="en-US" altLang="zh-TW" dirty="0"/>
              <a:t>late</a:t>
            </a:r>
            <a:r>
              <a:rPr lang="zh-TW" altLang="en-US" dirty="0"/>
              <a:t> </a:t>
            </a:r>
            <a:r>
              <a:rPr lang="en-US" altLang="zh-TW" dirty="0"/>
              <a:t>submission</a:t>
            </a:r>
          </a:p>
          <a:p>
            <a:r>
              <a:rPr lang="zh-TW" altLang="en-US" dirty="0"/>
              <a:t>把</a:t>
            </a:r>
            <a:r>
              <a:rPr lang="en-US" altLang="zh-TW" dirty="0"/>
              <a:t>score</a:t>
            </a:r>
            <a:r>
              <a:rPr lang="zh-TW" altLang="en-US" dirty="0"/>
              <a:t>記錄下來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776FBF2-1F44-40D7-9E18-80ACED0E9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66"/>
          <a:stretch/>
        </p:blipFill>
        <p:spPr>
          <a:xfrm>
            <a:off x="4774855" y="2103120"/>
            <a:ext cx="5747799" cy="357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BB4624-E184-49BE-A69F-945687EC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訓練過程時間表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A3324A2-AF10-40C3-8CD5-449AEE66FF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029095"/>
              </p:ext>
            </p:extLst>
          </p:nvPr>
        </p:nvGraphicFramePr>
        <p:xfrm>
          <a:off x="379562" y="2155197"/>
          <a:ext cx="11420935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817">
                  <a:extLst>
                    <a:ext uri="{9D8B030D-6E8A-4147-A177-3AD203B41FA5}">
                      <a16:colId xmlns:a16="http://schemas.microsoft.com/office/drawing/2014/main" val="868248343"/>
                    </a:ext>
                  </a:extLst>
                </a:gridCol>
                <a:gridCol w="5043559">
                  <a:extLst>
                    <a:ext uri="{9D8B030D-6E8A-4147-A177-3AD203B41FA5}">
                      <a16:colId xmlns:a16="http://schemas.microsoft.com/office/drawing/2014/main" val="3709051729"/>
                    </a:ext>
                  </a:extLst>
                </a:gridCol>
                <a:gridCol w="5043559">
                  <a:extLst>
                    <a:ext uri="{9D8B030D-6E8A-4147-A177-3AD203B41FA5}">
                      <a16:colId xmlns:a16="http://schemas.microsoft.com/office/drawing/2014/main" val="2591462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附註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00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6/21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發作業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76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6/26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第一次發問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RB500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9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7/4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第一次作業範例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code</a:t>
                      </a:r>
                      <a:b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</a:t>
                      </a:r>
                      <a:b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第二次作業開始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如果狀況好就開始第二次作業</a:t>
                      </a:r>
                      <a:b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狀況不好就發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code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下去給你們參考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7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7/11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做作業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第二次發問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如果沒有第二次作業就專注在提升效率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79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7/18(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暫定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成果檢視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RB500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051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92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BB4624-E184-49BE-A69F-945687EC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成果檢視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2E65A8-ECA0-4410-8CFE-B23148F8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為什麼做得好？為什麼做不好？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有什麼地方可以調？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網路架構解釋</a:t>
            </a:r>
          </a:p>
        </p:txBody>
      </p:sp>
    </p:spTree>
    <p:extLst>
      <p:ext uri="{BB962C8B-B14F-4D97-AF65-F5344CB8AC3E}">
        <p14:creationId xmlns:p14="http://schemas.microsoft.com/office/powerpoint/2010/main" val="398813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BB4624-E184-49BE-A69F-945687EC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能參考的材料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2E65A8-ECA0-4410-8CFE-B23148F8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https://keras.io/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https://medium.com/cracking-the-data-science-interview/neural-networks-101-ee21cd508499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https://towardsdatascience.com/cat-or-dog-image-classification-with-convolutional-neural-network-d421a9363c7a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https://towardsdatascience.com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/advanced-topics-in-deep-convolutional-neural-networks-71ef1190522d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8193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53</TotalTime>
  <Words>228</Words>
  <Application>Microsoft Office PowerPoint</Application>
  <PresentationFormat>寬螢幕</PresentationFormat>
  <Paragraphs>56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Century Gothic</vt:lpstr>
      <vt:lpstr>肥皂</vt:lpstr>
      <vt:lpstr>野生動物辨識</vt:lpstr>
      <vt:lpstr>環境準備</vt:lpstr>
      <vt:lpstr>題目介紹</vt:lpstr>
      <vt:lpstr>材料包</vt:lpstr>
      <vt:lpstr>成果測試</vt:lpstr>
      <vt:lpstr>訓練過程時間表</vt:lpstr>
      <vt:lpstr>成果檢視</vt:lpstr>
      <vt:lpstr>能參考的材料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野生動物辨識</dc:title>
  <dc:creator>chiang yuwei</dc:creator>
  <cp:lastModifiedBy>chiang yuwei</cp:lastModifiedBy>
  <cp:revision>7</cp:revision>
  <dcterms:created xsi:type="dcterms:W3CDTF">2019-06-20T16:45:11Z</dcterms:created>
  <dcterms:modified xsi:type="dcterms:W3CDTF">2019-06-20T17:38:39Z</dcterms:modified>
</cp:coreProperties>
</file>