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Roboto"/>
      <p:regular r:id="rId27"/>
      <p:bold r:id="rId28"/>
      <p:italic r:id="rId29"/>
      <p:boldItalic r:id="rId30"/>
    </p:embeddedFont>
    <p:embeddedFont>
      <p:font typeface="Roboto Medium"/>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edium-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RobotoMedium-italic.fntdata"/><Relationship Id="rId10" Type="http://schemas.openxmlformats.org/officeDocument/2006/relationships/slide" Target="slides/slide6.xml"/><Relationship Id="rId32" Type="http://schemas.openxmlformats.org/officeDocument/2006/relationships/font" Target="fonts/RobotoMedium-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RobotoMedium-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737ef1602_0_10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7737ef1602_0_10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737ef1602_0_43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737ef1602_0_43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7737ef1602_0_43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737ef1602_0_11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3" name="Google Shape;283;g7737ef1602_0_1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7737ef1602_0_17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737ef1602_0_17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7737ef1602_0_17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737ef1602_0_17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737ef1602_0_17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7737ef1602_0_17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98" name="Google Shape;9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731e551a1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7731e551a1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737ef1602_0_38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737ef1602_0_38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7737ef1602_0_38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7731e551a1_1_9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7731e551a1_1_9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17" name="Google Shape;11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26" name="Google Shape;12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61" name="Google Shape;16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spTree>
      <p:nvGrpSpPr>
        <p:cNvPr id="16" name="Shape 16"/>
        <p:cNvGrpSpPr/>
        <p:nvPr/>
      </p:nvGrpSpPr>
      <p:grpSpPr>
        <a:xfrm>
          <a:off x="0" y="0"/>
          <a:ext cx="0" cy="0"/>
          <a:chOff x="0" y="0"/>
          <a:chExt cx="0" cy="0"/>
        </a:xfrm>
      </p:grpSpPr>
      <p:sp>
        <p:nvSpPr>
          <p:cNvPr id="17" name="Google Shape;17;p2"/>
          <p:cNvSpPr/>
          <p:nvPr/>
        </p:nvSpPr>
        <p:spPr>
          <a:xfrm>
            <a:off x="231140" y="243840"/>
            <a:ext cx="11724600" cy="6378000"/>
          </a:xfrm>
          <a:prstGeom prst="rect">
            <a:avLst/>
          </a:prstGeom>
          <a:solidFill>
            <a:schemeClr val="accen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txBox="1"/>
          <p:nvPr>
            <p:ph type="ctrTitle"/>
          </p:nvPr>
        </p:nvSpPr>
        <p:spPr>
          <a:xfrm>
            <a:off x="1109980" y="882376"/>
            <a:ext cx="9966900" cy="2926200"/>
          </a:xfrm>
          <a:prstGeom prst="rect">
            <a:avLst/>
          </a:prstGeom>
          <a:noFill/>
          <a:ln>
            <a:noFill/>
          </a:ln>
        </p:spPr>
        <p:txBody>
          <a:bodyPr anchorCtr="0" anchor="b" bIns="45700" lIns="91425" spcFirstLastPara="1" rIns="91425" wrap="square" tIns="45700">
            <a:noAutofit/>
          </a:bodyPr>
          <a:lstStyle>
            <a:lvl1pPr lvl="0" rtl="0" algn="ctr">
              <a:lnSpc>
                <a:spcPct val="85000"/>
              </a:lnSpc>
              <a:spcBef>
                <a:spcPts val="0"/>
              </a:spcBef>
              <a:spcAft>
                <a:spcPts val="0"/>
              </a:spcAft>
              <a:buClr>
                <a:srgbClr val="FFFFFF"/>
              </a:buClr>
              <a:buSzPts val="7200"/>
              <a:buFont typeface="Arial"/>
              <a:buNone/>
              <a:defRPr b="1" sz="7200" cap="none">
                <a:solidFill>
                  <a:srgbClr val="FFFFFF"/>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 name="Google Shape;19;p2"/>
          <p:cNvSpPr txBox="1"/>
          <p:nvPr>
            <p:ph idx="1" type="subTitle"/>
          </p:nvPr>
        </p:nvSpPr>
        <p:spPr>
          <a:xfrm>
            <a:off x="1709530" y="3869634"/>
            <a:ext cx="8767800" cy="13881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400"/>
              </a:spcBef>
              <a:spcAft>
                <a:spcPts val="0"/>
              </a:spcAft>
              <a:buSzPts val="1760"/>
              <a:buNone/>
              <a:defRPr sz="2200">
                <a:solidFill>
                  <a:srgbClr val="FFFFFF"/>
                </a:solidFill>
                <a:latin typeface="Arial"/>
                <a:ea typeface="Arial"/>
                <a:cs typeface="Arial"/>
                <a:sym typeface="Arial"/>
              </a:defRPr>
            </a:lvl1pPr>
            <a:lvl2pPr lvl="1" rtl="0" algn="ctr">
              <a:lnSpc>
                <a:spcPct val="90000"/>
              </a:lnSpc>
              <a:spcBef>
                <a:spcPts val="200"/>
              </a:spcBef>
              <a:spcAft>
                <a:spcPts val="0"/>
              </a:spcAft>
              <a:buSzPts val="1760"/>
              <a:buNone/>
              <a:defRPr sz="2200"/>
            </a:lvl2pPr>
            <a:lvl3pPr lvl="2" rtl="0" algn="ctr">
              <a:lnSpc>
                <a:spcPct val="90000"/>
              </a:lnSpc>
              <a:spcBef>
                <a:spcPts val="400"/>
              </a:spcBef>
              <a:spcAft>
                <a:spcPts val="0"/>
              </a:spcAft>
              <a:buSzPts val="1760"/>
              <a:buNone/>
              <a:defRPr sz="2200"/>
            </a:lvl3pPr>
            <a:lvl4pPr lvl="3" rtl="0" algn="ctr">
              <a:lnSpc>
                <a:spcPct val="90000"/>
              </a:lnSpc>
              <a:spcBef>
                <a:spcPts val="400"/>
              </a:spcBef>
              <a:spcAft>
                <a:spcPts val="0"/>
              </a:spcAft>
              <a:buSzPts val="1600"/>
              <a:buNone/>
              <a:defRPr sz="2000"/>
            </a:lvl4pPr>
            <a:lvl5pPr lvl="4" rtl="0" algn="ctr">
              <a:lnSpc>
                <a:spcPct val="90000"/>
              </a:lnSpc>
              <a:spcBef>
                <a:spcPts val="400"/>
              </a:spcBef>
              <a:spcAft>
                <a:spcPts val="0"/>
              </a:spcAft>
              <a:buSzPts val="1600"/>
              <a:buNone/>
              <a:defRPr sz="2000"/>
            </a:lvl5pPr>
            <a:lvl6pPr lvl="5" rtl="0" algn="ctr">
              <a:lnSpc>
                <a:spcPct val="90000"/>
              </a:lnSpc>
              <a:spcBef>
                <a:spcPts val="400"/>
              </a:spcBef>
              <a:spcAft>
                <a:spcPts val="0"/>
              </a:spcAft>
              <a:buSzPts val="1600"/>
              <a:buNone/>
              <a:defRPr sz="2000"/>
            </a:lvl6pPr>
            <a:lvl7pPr lvl="6" rtl="0" algn="ctr">
              <a:lnSpc>
                <a:spcPct val="90000"/>
              </a:lnSpc>
              <a:spcBef>
                <a:spcPts val="400"/>
              </a:spcBef>
              <a:spcAft>
                <a:spcPts val="0"/>
              </a:spcAft>
              <a:buSzPts val="1600"/>
              <a:buNone/>
              <a:defRPr sz="2000"/>
            </a:lvl7pPr>
            <a:lvl8pPr lvl="7" rtl="0" algn="ctr">
              <a:lnSpc>
                <a:spcPct val="90000"/>
              </a:lnSpc>
              <a:spcBef>
                <a:spcPts val="400"/>
              </a:spcBef>
              <a:spcAft>
                <a:spcPts val="0"/>
              </a:spcAft>
              <a:buSzPts val="1600"/>
              <a:buNone/>
              <a:defRPr sz="2000"/>
            </a:lvl8pPr>
            <a:lvl9pPr lvl="8" rtl="0" algn="ctr">
              <a:lnSpc>
                <a:spcPct val="90000"/>
              </a:lnSpc>
              <a:spcBef>
                <a:spcPts val="400"/>
              </a:spcBef>
              <a:spcAft>
                <a:spcPts val="400"/>
              </a:spcAft>
              <a:buSzPts val="1600"/>
              <a:buNone/>
              <a:defRPr sz="2000"/>
            </a:lvl9pPr>
          </a:lstStyle>
          <a:p/>
        </p:txBody>
      </p:sp>
      <p:sp>
        <p:nvSpPr>
          <p:cNvPr id="20" name="Google Shape;20;p2"/>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rgbClr val="FFFFFF"/>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2"/>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rgbClr val="FFFFFF"/>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2"/>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rgbClr val="FFFFFF"/>
                </a:solidFill>
                <a:latin typeface="Arial"/>
                <a:ea typeface="Arial"/>
                <a:cs typeface="Arial"/>
                <a:sym typeface="Arial"/>
              </a:defRPr>
            </a:lvl1pPr>
            <a:lvl2pPr indent="0" lvl="1" marL="0" rtl="0" algn="r">
              <a:spcBef>
                <a:spcPts val="0"/>
              </a:spcBef>
              <a:buNone/>
              <a:defRPr b="0" i="0" sz="1200" u="none" cap="none" strike="noStrike">
                <a:solidFill>
                  <a:srgbClr val="FFFFFF"/>
                </a:solidFill>
                <a:latin typeface="Arial"/>
                <a:ea typeface="Arial"/>
                <a:cs typeface="Arial"/>
                <a:sym typeface="Arial"/>
              </a:defRPr>
            </a:lvl2pPr>
            <a:lvl3pPr indent="0" lvl="2" marL="0" rtl="0" algn="r">
              <a:spcBef>
                <a:spcPts val="0"/>
              </a:spcBef>
              <a:buNone/>
              <a:defRPr b="0" i="0" sz="1200" u="none" cap="none" strike="noStrike">
                <a:solidFill>
                  <a:srgbClr val="FFFFFF"/>
                </a:solidFill>
                <a:latin typeface="Arial"/>
                <a:ea typeface="Arial"/>
                <a:cs typeface="Arial"/>
                <a:sym typeface="Arial"/>
              </a:defRPr>
            </a:lvl3pPr>
            <a:lvl4pPr indent="0" lvl="3" marL="0" rtl="0" algn="r">
              <a:spcBef>
                <a:spcPts val="0"/>
              </a:spcBef>
              <a:buNone/>
              <a:defRPr b="0" i="0" sz="1200" u="none" cap="none" strike="noStrike">
                <a:solidFill>
                  <a:srgbClr val="FFFFFF"/>
                </a:solidFill>
                <a:latin typeface="Arial"/>
                <a:ea typeface="Arial"/>
                <a:cs typeface="Arial"/>
                <a:sym typeface="Arial"/>
              </a:defRPr>
            </a:lvl4pPr>
            <a:lvl5pPr indent="0" lvl="4" marL="0" rtl="0" algn="r">
              <a:spcBef>
                <a:spcPts val="0"/>
              </a:spcBef>
              <a:buNone/>
              <a:defRPr b="0" i="0" sz="1200" u="none" cap="none" strike="noStrike">
                <a:solidFill>
                  <a:srgbClr val="FFFFFF"/>
                </a:solidFill>
                <a:latin typeface="Arial"/>
                <a:ea typeface="Arial"/>
                <a:cs typeface="Arial"/>
                <a:sym typeface="Arial"/>
              </a:defRPr>
            </a:lvl5pPr>
            <a:lvl6pPr indent="0" lvl="5" marL="0" rtl="0" algn="r">
              <a:spcBef>
                <a:spcPts val="0"/>
              </a:spcBef>
              <a:buNone/>
              <a:defRPr b="0" i="0" sz="1200" u="none" cap="none" strike="noStrike">
                <a:solidFill>
                  <a:srgbClr val="FFFFFF"/>
                </a:solidFill>
                <a:latin typeface="Arial"/>
                <a:ea typeface="Arial"/>
                <a:cs typeface="Arial"/>
                <a:sym typeface="Arial"/>
              </a:defRPr>
            </a:lvl6pPr>
            <a:lvl7pPr indent="0" lvl="6" marL="0" rtl="0" algn="r">
              <a:spcBef>
                <a:spcPts val="0"/>
              </a:spcBef>
              <a:buNone/>
              <a:defRPr b="0" i="0" sz="1200" u="none" cap="none" strike="noStrike">
                <a:solidFill>
                  <a:srgbClr val="FFFFFF"/>
                </a:solidFill>
                <a:latin typeface="Arial"/>
                <a:ea typeface="Arial"/>
                <a:cs typeface="Arial"/>
                <a:sym typeface="Arial"/>
              </a:defRPr>
            </a:lvl7pPr>
            <a:lvl8pPr indent="0" lvl="7" marL="0" rtl="0" algn="r">
              <a:spcBef>
                <a:spcPts val="0"/>
              </a:spcBef>
              <a:buNone/>
              <a:defRPr b="0" i="0" sz="1200" u="none" cap="none" strike="noStrike">
                <a:solidFill>
                  <a:srgbClr val="FFFFFF"/>
                </a:solidFill>
                <a:latin typeface="Arial"/>
                <a:ea typeface="Arial"/>
                <a:cs typeface="Arial"/>
                <a:sym typeface="Arial"/>
              </a:defRPr>
            </a:lvl8pPr>
            <a:lvl9pPr indent="0" lvl="8" marL="0" rtl="0" algn="r">
              <a:spcBef>
                <a:spcPts val="0"/>
              </a:spcBef>
              <a:buNone/>
              <a:defRPr b="0"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2"/>
          <p:cNvCxnSpPr/>
          <p:nvPr/>
        </p:nvCxnSpPr>
        <p:spPr>
          <a:xfrm>
            <a:off x="4213781" y="3733800"/>
            <a:ext cx="3714300" cy="0"/>
          </a:xfrm>
          <a:prstGeom prst="straightConnector1">
            <a:avLst/>
          </a:prstGeom>
          <a:noFill/>
          <a:ln cap="flat" cmpd="sng" w="10000">
            <a:solidFill>
              <a:srgbClr val="FFFFF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1143000" y="609600"/>
            <a:ext cx="9875400" cy="13563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accent1"/>
              </a:buClr>
              <a:buSzPts val="4400"/>
              <a:buFont typeface="Arial"/>
              <a:buNone/>
              <a:defRPr>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8" name="Google Shape;78;p11"/>
          <p:cNvSpPr txBox="1"/>
          <p:nvPr>
            <p:ph idx="1" type="body"/>
          </p:nvPr>
        </p:nvSpPr>
        <p:spPr>
          <a:xfrm rot="5400000">
            <a:off x="4060071" y="-859800"/>
            <a:ext cx="4038600" cy="9873000"/>
          </a:xfrm>
          <a:prstGeom prst="rect">
            <a:avLst/>
          </a:prstGeom>
          <a:noFill/>
          <a:ln>
            <a:noFill/>
          </a:ln>
        </p:spPr>
        <p:txBody>
          <a:bodyPr anchorCtr="0" anchor="t" bIns="45700" lIns="91425" spcFirstLastPara="1" rIns="91425" wrap="square" tIns="45700">
            <a:noAutofit/>
          </a:bodyPr>
          <a:lstStyle>
            <a:lvl1pPr indent="-340360" lvl="0" marL="457200" rtl="0" algn="l">
              <a:lnSpc>
                <a:spcPct val="90000"/>
              </a:lnSpc>
              <a:spcBef>
                <a:spcPts val="1400"/>
              </a:spcBef>
              <a:spcAft>
                <a:spcPts val="0"/>
              </a:spcAft>
              <a:buSzPts val="1760"/>
              <a:buChar char="•"/>
              <a:defRPr>
                <a:latin typeface="Arial"/>
                <a:ea typeface="Arial"/>
                <a:cs typeface="Arial"/>
                <a:sym typeface="Arial"/>
              </a:defRPr>
            </a:lvl1pPr>
            <a:lvl2pPr indent="-330200" lvl="1" marL="914400" rtl="0" algn="l">
              <a:lnSpc>
                <a:spcPct val="90000"/>
              </a:lnSpc>
              <a:spcBef>
                <a:spcPts val="200"/>
              </a:spcBef>
              <a:spcAft>
                <a:spcPts val="0"/>
              </a:spcAft>
              <a:buSzPts val="1600"/>
              <a:buChar char="•"/>
              <a:defRPr>
                <a:latin typeface="Arial"/>
                <a:ea typeface="Arial"/>
                <a:cs typeface="Arial"/>
                <a:sym typeface="Arial"/>
              </a:defRPr>
            </a:lvl2pPr>
            <a:lvl3pPr indent="-320039" lvl="2" marL="1371600" rtl="0" algn="l">
              <a:lnSpc>
                <a:spcPct val="90000"/>
              </a:lnSpc>
              <a:spcBef>
                <a:spcPts val="400"/>
              </a:spcBef>
              <a:spcAft>
                <a:spcPts val="0"/>
              </a:spcAft>
              <a:buSzPts val="1440"/>
              <a:buChar char="•"/>
              <a:defRPr>
                <a:latin typeface="Arial"/>
                <a:ea typeface="Arial"/>
                <a:cs typeface="Arial"/>
                <a:sym typeface="Arial"/>
              </a:defRPr>
            </a:lvl3pPr>
            <a:lvl4pPr indent="-309880" lvl="3" marL="1828800" rtl="0" algn="l">
              <a:lnSpc>
                <a:spcPct val="90000"/>
              </a:lnSpc>
              <a:spcBef>
                <a:spcPts val="400"/>
              </a:spcBef>
              <a:spcAft>
                <a:spcPts val="0"/>
              </a:spcAft>
              <a:buSzPts val="1280"/>
              <a:buChar char="•"/>
              <a:defRPr>
                <a:latin typeface="Arial"/>
                <a:ea typeface="Arial"/>
                <a:cs typeface="Arial"/>
                <a:sym typeface="Arial"/>
              </a:defRPr>
            </a:lvl4pPr>
            <a:lvl5pPr indent="-309879" lvl="4" marL="2286000" rtl="0" algn="l">
              <a:lnSpc>
                <a:spcPct val="90000"/>
              </a:lnSpc>
              <a:spcBef>
                <a:spcPts val="400"/>
              </a:spcBef>
              <a:spcAft>
                <a:spcPts val="0"/>
              </a:spcAft>
              <a:buSzPts val="1280"/>
              <a:buChar char="•"/>
              <a:defRPr>
                <a:latin typeface="Arial"/>
                <a:ea typeface="Arial"/>
                <a:cs typeface="Arial"/>
                <a:sym typeface="Arial"/>
              </a:defRPr>
            </a:lvl5pPr>
            <a:lvl6pPr indent="-320039" lvl="5" marL="2743200" rtl="0" algn="l">
              <a:lnSpc>
                <a:spcPct val="90000"/>
              </a:lnSpc>
              <a:spcBef>
                <a:spcPts val="400"/>
              </a:spcBef>
              <a:spcAft>
                <a:spcPts val="0"/>
              </a:spcAft>
              <a:buSzPts val="1440"/>
              <a:buChar char="•"/>
              <a:defRPr/>
            </a:lvl6pPr>
            <a:lvl7pPr indent="-320039" lvl="6" marL="3200400" rtl="0" algn="l">
              <a:lnSpc>
                <a:spcPct val="90000"/>
              </a:lnSpc>
              <a:spcBef>
                <a:spcPts val="400"/>
              </a:spcBef>
              <a:spcAft>
                <a:spcPts val="0"/>
              </a:spcAft>
              <a:buSzPts val="1440"/>
              <a:buChar char="•"/>
              <a:defRPr/>
            </a:lvl7pPr>
            <a:lvl8pPr indent="-320040" lvl="7" marL="3657600" rtl="0" algn="l">
              <a:lnSpc>
                <a:spcPct val="90000"/>
              </a:lnSpc>
              <a:spcBef>
                <a:spcPts val="400"/>
              </a:spcBef>
              <a:spcAft>
                <a:spcPts val="0"/>
              </a:spcAft>
              <a:buSzPts val="1440"/>
              <a:buChar char="•"/>
              <a:defRPr/>
            </a:lvl8pPr>
            <a:lvl9pPr indent="-320040" lvl="8" marL="4114800" rtl="0" algn="l">
              <a:lnSpc>
                <a:spcPct val="90000"/>
              </a:lnSpc>
              <a:spcBef>
                <a:spcPts val="400"/>
              </a:spcBef>
              <a:spcAft>
                <a:spcPts val="400"/>
              </a:spcAft>
              <a:buSzPts val="1440"/>
              <a:buChar char="•"/>
              <a:defRPr/>
            </a:lvl9pPr>
          </a:lstStyle>
          <a:p/>
        </p:txBody>
      </p:sp>
      <p:sp>
        <p:nvSpPr>
          <p:cNvPr id="79" name="Google Shape;79;p11"/>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1"/>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11"/>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1"/>
                </a:solidFill>
                <a:latin typeface="Arial"/>
                <a:ea typeface="Arial"/>
                <a:cs typeface="Arial"/>
                <a:sym typeface="Arial"/>
              </a:defRPr>
            </a:lvl1pPr>
            <a:lvl2pPr indent="0" lvl="1" marL="0" rtl="0" algn="r">
              <a:spcBef>
                <a:spcPts val="0"/>
              </a:spcBef>
              <a:buNone/>
              <a:defRPr sz="1200">
                <a:solidFill>
                  <a:schemeClr val="accent1"/>
                </a:solidFill>
                <a:latin typeface="Arial"/>
                <a:ea typeface="Arial"/>
                <a:cs typeface="Arial"/>
                <a:sym typeface="Arial"/>
              </a:defRPr>
            </a:lvl2pPr>
            <a:lvl3pPr indent="0" lvl="2" marL="0" rtl="0" algn="r">
              <a:spcBef>
                <a:spcPts val="0"/>
              </a:spcBef>
              <a:buNone/>
              <a:defRPr sz="1200">
                <a:solidFill>
                  <a:schemeClr val="accent1"/>
                </a:solidFill>
                <a:latin typeface="Arial"/>
                <a:ea typeface="Arial"/>
                <a:cs typeface="Arial"/>
                <a:sym typeface="Arial"/>
              </a:defRPr>
            </a:lvl3pPr>
            <a:lvl4pPr indent="0" lvl="3" marL="0" rtl="0" algn="r">
              <a:spcBef>
                <a:spcPts val="0"/>
              </a:spcBef>
              <a:buNone/>
              <a:defRPr sz="1200">
                <a:solidFill>
                  <a:schemeClr val="accent1"/>
                </a:solidFill>
                <a:latin typeface="Arial"/>
                <a:ea typeface="Arial"/>
                <a:cs typeface="Arial"/>
                <a:sym typeface="Arial"/>
              </a:defRPr>
            </a:lvl4pPr>
            <a:lvl5pPr indent="0" lvl="4" marL="0" rtl="0" algn="r">
              <a:spcBef>
                <a:spcPts val="0"/>
              </a:spcBef>
              <a:buNone/>
              <a:defRPr sz="1200">
                <a:solidFill>
                  <a:schemeClr val="accent1"/>
                </a:solidFill>
                <a:latin typeface="Arial"/>
                <a:ea typeface="Arial"/>
                <a:cs typeface="Arial"/>
                <a:sym typeface="Arial"/>
              </a:defRPr>
            </a:lvl5pPr>
            <a:lvl6pPr indent="0" lvl="5" marL="0" rtl="0" algn="r">
              <a:spcBef>
                <a:spcPts val="0"/>
              </a:spcBef>
              <a:buNone/>
              <a:defRPr sz="1200">
                <a:solidFill>
                  <a:schemeClr val="accent1"/>
                </a:solidFill>
                <a:latin typeface="Arial"/>
                <a:ea typeface="Arial"/>
                <a:cs typeface="Arial"/>
                <a:sym typeface="Arial"/>
              </a:defRPr>
            </a:lvl6pPr>
            <a:lvl7pPr indent="0" lvl="6" marL="0" rtl="0" algn="r">
              <a:spcBef>
                <a:spcPts val="0"/>
              </a:spcBef>
              <a:buNone/>
              <a:defRPr sz="1200">
                <a:solidFill>
                  <a:schemeClr val="accent1"/>
                </a:solidFill>
                <a:latin typeface="Arial"/>
                <a:ea typeface="Arial"/>
                <a:cs typeface="Arial"/>
                <a:sym typeface="Arial"/>
              </a:defRPr>
            </a:lvl7pPr>
            <a:lvl8pPr indent="0" lvl="7" marL="0" rtl="0" algn="r">
              <a:spcBef>
                <a:spcPts val="0"/>
              </a:spcBef>
              <a:buNone/>
              <a:defRPr sz="1200">
                <a:solidFill>
                  <a:schemeClr val="accent1"/>
                </a:solidFill>
                <a:latin typeface="Arial"/>
                <a:ea typeface="Arial"/>
                <a:cs typeface="Arial"/>
                <a:sym typeface="Arial"/>
              </a:defRPr>
            </a:lvl8pPr>
            <a:lvl9pPr indent="0" lvl="8" marL="0" rtl="0" algn="r">
              <a:spcBef>
                <a:spcPts val="0"/>
              </a:spcBef>
              <a:buNone/>
              <a:defRPr sz="1200">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竖排标题和文本"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7181850" y="2305050"/>
            <a:ext cx="5410200" cy="23241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accent1"/>
              </a:buClr>
              <a:buSzPts val="4400"/>
              <a:buFont typeface="Arial"/>
              <a:buNone/>
              <a:defRPr>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 name="Google Shape;84;p12"/>
          <p:cNvSpPr txBox="1"/>
          <p:nvPr>
            <p:ph idx="1" type="body"/>
          </p:nvPr>
        </p:nvSpPr>
        <p:spPr>
          <a:xfrm rot="5400000">
            <a:off x="2152650" y="-247650"/>
            <a:ext cx="5410200" cy="7429500"/>
          </a:xfrm>
          <a:prstGeom prst="rect">
            <a:avLst/>
          </a:prstGeom>
          <a:noFill/>
          <a:ln>
            <a:noFill/>
          </a:ln>
        </p:spPr>
        <p:txBody>
          <a:bodyPr anchorCtr="0" anchor="t" bIns="45700" lIns="91425" spcFirstLastPara="1" rIns="91425" wrap="square" tIns="45700">
            <a:noAutofit/>
          </a:bodyPr>
          <a:lstStyle>
            <a:lvl1pPr indent="-340360" lvl="0" marL="457200" rtl="0" algn="l">
              <a:lnSpc>
                <a:spcPct val="90000"/>
              </a:lnSpc>
              <a:spcBef>
                <a:spcPts val="1400"/>
              </a:spcBef>
              <a:spcAft>
                <a:spcPts val="0"/>
              </a:spcAft>
              <a:buSzPts val="1760"/>
              <a:buChar char="•"/>
              <a:defRPr>
                <a:latin typeface="Arial"/>
                <a:ea typeface="Arial"/>
                <a:cs typeface="Arial"/>
                <a:sym typeface="Arial"/>
              </a:defRPr>
            </a:lvl1pPr>
            <a:lvl2pPr indent="-330200" lvl="1" marL="914400" rtl="0" algn="l">
              <a:lnSpc>
                <a:spcPct val="90000"/>
              </a:lnSpc>
              <a:spcBef>
                <a:spcPts val="200"/>
              </a:spcBef>
              <a:spcAft>
                <a:spcPts val="0"/>
              </a:spcAft>
              <a:buSzPts val="1600"/>
              <a:buChar char="•"/>
              <a:defRPr>
                <a:latin typeface="Arial"/>
                <a:ea typeface="Arial"/>
                <a:cs typeface="Arial"/>
                <a:sym typeface="Arial"/>
              </a:defRPr>
            </a:lvl2pPr>
            <a:lvl3pPr indent="-320039" lvl="2" marL="1371600" rtl="0" algn="l">
              <a:lnSpc>
                <a:spcPct val="90000"/>
              </a:lnSpc>
              <a:spcBef>
                <a:spcPts val="400"/>
              </a:spcBef>
              <a:spcAft>
                <a:spcPts val="0"/>
              </a:spcAft>
              <a:buSzPts val="1440"/>
              <a:buChar char="•"/>
              <a:defRPr>
                <a:latin typeface="Arial"/>
                <a:ea typeface="Arial"/>
                <a:cs typeface="Arial"/>
                <a:sym typeface="Arial"/>
              </a:defRPr>
            </a:lvl3pPr>
            <a:lvl4pPr indent="-309880" lvl="3" marL="1828800" rtl="0" algn="l">
              <a:lnSpc>
                <a:spcPct val="90000"/>
              </a:lnSpc>
              <a:spcBef>
                <a:spcPts val="400"/>
              </a:spcBef>
              <a:spcAft>
                <a:spcPts val="0"/>
              </a:spcAft>
              <a:buSzPts val="1280"/>
              <a:buChar char="•"/>
              <a:defRPr>
                <a:latin typeface="Arial"/>
                <a:ea typeface="Arial"/>
                <a:cs typeface="Arial"/>
                <a:sym typeface="Arial"/>
              </a:defRPr>
            </a:lvl4pPr>
            <a:lvl5pPr indent="-309879" lvl="4" marL="2286000" rtl="0" algn="l">
              <a:lnSpc>
                <a:spcPct val="90000"/>
              </a:lnSpc>
              <a:spcBef>
                <a:spcPts val="400"/>
              </a:spcBef>
              <a:spcAft>
                <a:spcPts val="0"/>
              </a:spcAft>
              <a:buSzPts val="1280"/>
              <a:buChar char="•"/>
              <a:defRPr>
                <a:latin typeface="Arial"/>
                <a:ea typeface="Arial"/>
                <a:cs typeface="Arial"/>
                <a:sym typeface="Arial"/>
              </a:defRPr>
            </a:lvl5pPr>
            <a:lvl6pPr indent="-320039" lvl="5" marL="2743200" rtl="0" algn="l">
              <a:lnSpc>
                <a:spcPct val="90000"/>
              </a:lnSpc>
              <a:spcBef>
                <a:spcPts val="400"/>
              </a:spcBef>
              <a:spcAft>
                <a:spcPts val="0"/>
              </a:spcAft>
              <a:buSzPts val="1440"/>
              <a:buChar char="•"/>
              <a:defRPr/>
            </a:lvl6pPr>
            <a:lvl7pPr indent="-320039" lvl="6" marL="3200400" rtl="0" algn="l">
              <a:lnSpc>
                <a:spcPct val="90000"/>
              </a:lnSpc>
              <a:spcBef>
                <a:spcPts val="400"/>
              </a:spcBef>
              <a:spcAft>
                <a:spcPts val="0"/>
              </a:spcAft>
              <a:buSzPts val="1440"/>
              <a:buChar char="•"/>
              <a:defRPr/>
            </a:lvl7pPr>
            <a:lvl8pPr indent="-320040" lvl="7" marL="3657600" rtl="0" algn="l">
              <a:lnSpc>
                <a:spcPct val="90000"/>
              </a:lnSpc>
              <a:spcBef>
                <a:spcPts val="400"/>
              </a:spcBef>
              <a:spcAft>
                <a:spcPts val="0"/>
              </a:spcAft>
              <a:buSzPts val="1440"/>
              <a:buChar char="•"/>
              <a:defRPr/>
            </a:lvl8pPr>
            <a:lvl9pPr indent="-320040" lvl="8" marL="4114800" rtl="0" algn="l">
              <a:lnSpc>
                <a:spcPct val="90000"/>
              </a:lnSpc>
              <a:spcBef>
                <a:spcPts val="400"/>
              </a:spcBef>
              <a:spcAft>
                <a:spcPts val="400"/>
              </a:spcAft>
              <a:buSzPts val="1440"/>
              <a:buChar char="•"/>
              <a:defRPr/>
            </a:lvl9pPr>
          </a:lstStyle>
          <a:p/>
        </p:txBody>
      </p:sp>
      <p:sp>
        <p:nvSpPr>
          <p:cNvPr id="85" name="Google Shape;85;p12"/>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2"/>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2"/>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1"/>
                </a:solidFill>
                <a:latin typeface="Arial"/>
                <a:ea typeface="Arial"/>
                <a:cs typeface="Arial"/>
                <a:sym typeface="Arial"/>
              </a:defRPr>
            </a:lvl1pPr>
            <a:lvl2pPr indent="0" lvl="1" marL="0" rtl="0" algn="r">
              <a:spcBef>
                <a:spcPts val="0"/>
              </a:spcBef>
              <a:buNone/>
              <a:defRPr sz="1200">
                <a:solidFill>
                  <a:schemeClr val="accent1"/>
                </a:solidFill>
                <a:latin typeface="Arial"/>
                <a:ea typeface="Arial"/>
                <a:cs typeface="Arial"/>
                <a:sym typeface="Arial"/>
              </a:defRPr>
            </a:lvl2pPr>
            <a:lvl3pPr indent="0" lvl="2" marL="0" rtl="0" algn="r">
              <a:spcBef>
                <a:spcPts val="0"/>
              </a:spcBef>
              <a:buNone/>
              <a:defRPr sz="1200">
                <a:solidFill>
                  <a:schemeClr val="accent1"/>
                </a:solidFill>
                <a:latin typeface="Arial"/>
                <a:ea typeface="Arial"/>
                <a:cs typeface="Arial"/>
                <a:sym typeface="Arial"/>
              </a:defRPr>
            </a:lvl3pPr>
            <a:lvl4pPr indent="0" lvl="3" marL="0" rtl="0" algn="r">
              <a:spcBef>
                <a:spcPts val="0"/>
              </a:spcBef>
              <a:buNone/>
              <a:defRPr sz="1200">
                <a:solidFill>
                  <a:schemeClr val="accent1"/>
                </a:solidFill>
                <a:latin typeface="Arial"/>
                <a:ea typeface="Arial"/>
                <a:cs typeface="Arial"/>
                <a:sym typeface="Arial"/>
              </a:defRPr>
            </a:lvl4pPr>
            <a:lvl5pPr indent="0" lvl="4" marL="0" rtl="0" algn="r">
              <a:spcBef>
                <a:spcPts val="0"/>
              </a:spcBef>
              <a:buNone/>
              <a:defRPr sz="1200">
                <a:solidFill>
                  <a:schemeClr val="accent1"/>
                </a:solidFill>
                <a:latin typeface="Arial"/>
                <a:ea typeface="Arial"/>
                <a:cs typeface="Arial"/>
                <a:sym typeface="Arial"/>
              </a:defRPr>
            </a:lvl5pPr>
            <a:lvl6pPr indent="0" lvl="5" marL="0" rtl="0" algn="r">
              <a:spcBef>
                <a:spcPts val="0"/>
              </a:spcBef>
              <a:buNone/>
              <a:defRPr sz="1200">
                <a:solidFill>
                  <a:schemeClr val="accent1"/>
                </a:solidFill>
                <a:latin typeface="Arial"/>
                <a:ea typeface="Arial"/>
                <a:cs typeface="Arial"/>
                <a:sym typeface="Arial"/>
              </a:defRPr>
            </a:lvl6pPr>
            <a:lvl7pPr indent="0" lvl="6" marL="0" rtl="0" algn="r">
              <a:spcBef>
                <a:spcPts val="0"/>
              </a:spcBef>
              <a:buNone/>
              <a:defRPr sz="1200">
                <a:solidFill>
                  <a:schemeClr val="accent1"/>
                </a:solidFill>
                <a:latin typeface="Arial"/>
                <a:ea typeface="Arial"/>
                <a:cs typeface="Arial"/>
                <a:sym typeface="Arial"/>
              </a:defRPr>
            </a:lvl7pPr>
            <a:lvl8pPr indent="0" lvl="7" marL="0" rtl="0" algn="r">
              <a:spcBef>
                <a:spcPts val="0"/>
              </a:spcBef>
              <a:buNone/>
              <a:defRPr sz="1200">
                <a:solidFill>
                  <a:schemeClr val="accent1"/>
                </a:solidFill>
                <a:latin typeface="Arial"/>
                <a:ea typeface="Arial"/>
                <a:cs typeface="Arial"/>
                <a:sym typeface="Arial"/>
              </a:defRPr>
            </a:lvl8pPr>
            <a:lvl9pPr indent="0" lvl="8" marL="0" rtl="0" algn="r">
              <a:spcBef>
                <a:spcPts val="0"/>
              </a:spcBef>
              <a:buNone/>
              <a:defRPr sz="1200">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1143000" y="609600"/>
            <a:ext cx="9875400" cy="13563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accent1"/>
              </a:buClr>
              <a:buSzPts val="4400"/>
              <a:buFont typeface="Arial"/>
              <a:buNone/>
              <a:defRPr>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 name="Google Shape;26;p3"/>
          <p:cNvSpPr txBox="1"/>
          <p:nvPr>
            <p:ph idx="1" type="body"/>
          </p:nvPr>
        </p:nvSpPr>
        <p:spPr>
          <a:xfrm>
            <a:off x="1143000" y="2057400"/>
            <a:ext cx="9873000" cy="4038600"/>
          </a:xfrm>
          <a:prstGeom prst="rect">
            <a:avLst/>
          </a:prstGeom>
          <a:noFill/>
          <a:ln>
            <a:noFill/>
          </a:ln>
        </p:spPr>
        <p:txBody>
          <a:bodyPr anchorCtr="0" anchor="t" bIns="45700" lIns="91425" spcFirstLastPara="1" rIns="91425" wrap="square" tIns="45700">
            <a:noAutofit/>
          </a:bodyPr>
          <a:lstStyle>
            <a:lvl1pPr indent="-340360" lvl="0" marL="457200" rtl="0" algn="l">
              <a:lnSpc>
                <a:spcPct val="90000"/>
              </a:lnSpc>
              <a:spcBef>
                <a:spcPts val="1400"/>
              </a:spcBef>
              <a:spcAft>
                <a:spcPts val="0"/>
              </a:spcAft>
              <a:buSzPts val="1760"/>
              <a:buChar char="•"/>
              <a:defRPr>
                <a:latin typeface="Arial"/>
                <a:ea typeface="Arial"/>
                <a:cs typeface="Arial"/>
                <a:sym typeface="Arial"/>
              </a:defRPr>
            </a:lvl1pPr>
            <a:lvl2pPr indent="-330200" lvl="1" marL="914400" rtl="0" algn="l">
              <a:lnSpc>
                <a:spcPct val="90000"/>
              </a:lnSpc>
              <a:spcBef>
                <a:spcPts val="200"/>
              </a:spcBef>
              <a:spcAft>
                <a:spcPts val="0"/>
              </a:spcAft>
              <a:buSzPts val="1600"/>
              <a:buChar char="•"/>
              <a:defRPr>
                <a:latin typeface="Arial"/>
                <a:ea typeface="Arial"/>
                <a:cs typeface="Arial"/>
                <a:sym typeface="Arial"/>
              </a:defRPr>
            </a:lvl2pPr>
            <a:lvl3pPr indent="-320039" lvl="2" marL="1371600" rtl="0" algn="l">
              <a:lnSpc>
                <a:spcPct val="90000"/>
              </a:lnSpc>
              <a:spcBef>
                <a:spcPts val="400"/>
              </a:spcBef>
              <a:spcAft>
                <a:spcPts val="0"/>
              </a:spcAft>
              <a:buSzPts val="1440"/>
              <a:buChar char="•"/>
              <a:defRPr>
                <a:latin typeface="Arial"/>
                <a:ea typeface="Arial"/>
                <a:cs typeface="Arial"/>
                <a:sym typeface="Arial"/>
              </a:defRPr>
            </a:lvl3pPr>
            <a:lvl4pPr indent="-309880" lvl="3" marL="1828800" rtl="0" algn="l">
              <a:lnSpc>
                <a:spcPct val="90000"/>
              </a:lnSpc>
              <a:spcBef>
                <a:spcPts val="400"/>
              </a:spcBef>
              <a:spcAft>
                <a:spcPts val="0"/>
              </a:spcAft>
              <a:buSzPts val="1280"/>
              <a:buChar char="•"/>
              <a:defRPr>
                <a:latin typeface="Arial"/>
                <a:ea typeface="Arial"/>
                <a:cs typeface="Arial"/>
                <a:sym typeface="Arial"/>
              </a:defRPr>
            </a:lvl4pPr>
            <a:lvl5pPr indent="-309879" lvl="4" marL="2286000" rtl="0" algn="l">
              <a:lnSpc>
                <a:spcPct val="90000"/>
              </a:lnSpc>
              <a:spcBef>
                <a:spcPts val="400"/>
              </a:spcBef>
              <a:spcAft>
                <a:spcPts val="0"/>
              </a:spcAft>
              <a:buSzPts val="1280"/>
              <a:buChar char="•"/>
              <a:defRPr>
                <a:latin typeface="Arial"/>
                <a:ea typeface="Arial"/>
                <a:cs typeface="Arial"/>
                <a:sym typeface="Arial"/>
              </a:defRPr>
            </a:lvl5pPr>
            <a:lvl6pPr indent="-320039" lvl="5" marL="2743200" rtl="0" algn="l">
              <a:lnSpc>
                <a:spcPct val="90000"/>
              </a:lnSpc>
              <a:spcBef>
                <a:spcPts val="400"/>
              </a:spcBef>
              <a:spcAft>
                <a:spcPts val="0"/>
              </a:spcAft>
              <a:buSzPts val="1440"/>
              <a:buChar char="•"/>
              <a:defRPr/>
            </a:lvl6pPr>
            <a:lvl7pPr indent="-320039" lvl="6" marL="3200400" rtl="0" algn="l">
              <a:lnSpc>
                <a:spcPct val="90000"/>
              </a:lnSpc>
              <a:spcBef>
                <a:spcPts val="400"/>
              </a:spcBef>
              <a:spcAft>
                <a:spcPts val="0"/>
              </a:spcAft>
              <a:buSzPts val="1440"/>
              <a:buChar char="•"/>
              <a:defRPr/>
            </a:lvl7pPr>
            <a:lvl8pPr indent="-320040" lvl="7" marL="3657600" rtl="0" algn="l">
              <a:lnSpc>
                <a:spcPct val="90000"/>
              </a:lnSpc>
              <a:spcBef>
                <a:spcPts val="400"/>
              </a:spcBef>
              <a:spcAft>
                <a:spcPts val="0"/>
              </a:spcAft>
              <a:buSzPts val="1440"/>
              <a:buChar char="•"/>
              <a:defRPr/>
            </a:lvl8pPr>
            <a:lvl9pPr indent="-320040" lvl="8" marL="4114800" rtl="0" algn="l">
              <a:lnSpc>
                <a:spcPct val="90000"/>
              </a:lnSpc>
              <a:spcBef>
                <a:spcPts val="400"/>
              </a:spcBef>
              <a:spcAft>
                <a:spcPts val="400"/>
              </a:spcAft>
              <a:buSzPts val="1440"/>
              <a:buChar char="•"/>
              <a:defRPr/>
            </a:lvl9pPr>
          </a:lstStyle>
          <a:p/>
        </p:txBody>
      </p:sp>
      <p:sp>
        <p:nvSpPr>
          <p:cNvPr id="27" name="Google Shape;27;p3"/>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3"/>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3"/>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accent1"/>
                </a:solidFill>
                <a:latin typeface="Arial"/>
                <a:ea typeface="Arial"/>
                <a:cs typeface="Arial"/>
                <a:sym typeface="Arial"/>
              </a:defRPr>
            </a:lvl1pPr>
            <a:lvl2pPr indent="0" lvl="1" marL="0" rtl="0" algn="r">
              <a:spcBef>
                <a:spcPts val="0"/>
              </a:spcBef>
              <a:buNone/>
              <a:defRPr b="0" i="0" sz="1200" u="none" cap="none" strike="noStrike">
                <a:solidFill>
                  <a:schemeClr val="accent1"/>
                </a:solidFill>
                <a:latin typeface="Arial"/>
                <a:ea typeface="Arial"/>
                <a:cs typeface="Arial"/>
                <a:sym typeface="Arial"/>
              </a:defRPr>
            </a:lvl2pPr>
            <a:lvl3pPr indent="0" lvl="2" marL="0" rtl="0" algn="r">
              <a:spcBef>
                <a:spcPts val="0"/>
              </a:spcBef>
              <a:buNone/>
              <a:defRPr b="0" i="0" sz="1200" u="none" cap="none" strike="noStrike">
                <a:solidFill>
                  <a:schemeClr val="accent1"/>
                </a:solidFill>
                <a:latin typeface="Arial"/>
                <a:ea typeface="Arial"/>
                <a:cs typeface="Arial"/>
                <a:sym typeface="Arial"/>
              </a:defRPr>
            </a:lvl3pPr>
            <a:lvl4pPr indent="0" lvl="3" marL="0" rtl="0" algn="r">
              <a:spcBef>
                <a:spcPts val="0"/>
              </a:spcBef>
              <a:buNone/>
              <a:defRPr b="0" i="0" sz="1200" u="none" cap="none" strike="noStrike">
                <a:solidFill>
                  <a:schemeClr val="accent1"/>
                </a:solidFill>
                <a:latin typeface="Arial"/>
                <a:ea typeface="Arial"/>
                <a:cs typeface="Arial"/>
                <a:sym typeface="Arial"/>
              </a:defRPr>
            </a:lvl4pPr>
            <a:lvl5pPr indent="0" lvl="4" marL="0" rtl="0" algn="r">
              <a:spcBef>
                <a:spcPts val="0"/>
              </a:spcBef>
              <a:buNone/>
              <a:defRPr b="0" i="0" sz="1200" u="none" cap="none" strike="noStrike">
                <a:solidFill>
                  <a:schemeClr val="accent1"/>
                </a:solidFill>
                <a:latin typeface="Arial"/>
                <a:ea typeface="Arial"/>
                <a:cs typeface="Arial"/>
                <a:sym typeface="Arial"/>
              </a:defRPr>
            </a:lvl5pPr>
            <a:lvl6pPr indent="0" lvl="5" marL="0" rtl="0" algn="r">
              <a:spcBef>
                <a:spcPts val="0"/>
              </a:spcBef>
              <a:buNone/>
              <a:defRPr b="0" i="0" sz="1200" u="none" cap="none" strike="noStrike">
                <a:solidFill>
                  <a:schemeClr val="accent1"/>
                </a:solidFill>
                <a:latin typeface="Arial"/>
                <a:ea typeface="Arial"/>
                <a:cs typeface="Arial"/>
                <a:sym typeface="Arial"/>
              </a:defRPr>
            </a:lvl6pPr>
            <a:lvl7pPr indent="0" lvl="6" marL="0" rtl="0" algn="r">
              <a:spcBef>
                <a:spcPts val="0"/>
              </a:spcBef>
              <a:buNone/>
              <a:defRPr b="0" i="0" sz="1200" u="none" cap="none" strike="noStrike">
                <a:solidFill>
                  <a:schemeClr val="accent1"/>
                </a:solidFill>
                <a:latin typeface="Arial"/>
                <a:ea typeface="Arial"/>
                <a:cs typeface="Arial"/>
                <a:sym typeface="Arial"/>
              </a:defRPr>
            </a:lvl7pPr>
            <a:lvl8pPr indent="0" lvl="7" marL="0" rtl="0" algn="r">
              <a:spcBef>
                <a:spcPts val="0"/>
              </a:spcBef>
              <a:buNone/>
              <a:defRPr b="0" i="0" sz="1200" u="none" cap="none" strike="noStrike">
                <a:solidFill>
                  <a:schemeClr val="accent1"/>
                </a:solidFill>
                <a:latin typeface="Arial"/>
                <a:ea typeface="Arial"/>
                <a:cs typeface="Arial"/>
                <a:sym typeface="Arial"/>
              </a:defRPr>
            </a:lvl8pPr>
            <a:lvl9pPr indent="0" lvl="8" marL="0" rtl="0" algn="r">
              <a:spcBef>
                <a:spcPts val="0"/>
              </a:spcBef>
              <a:buNone/>
              <a:defRPr b="0" i="0" sz="12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30" name="Shape 30"/>
        <p:cNvGrpSpPr/>
        <p:nvPr/>
      </p:nvGrpSpPr>
      <p:grpSpPr>
        <a:xfrm>
          <a:off x="0" y="0"/>
          <a:ext cx="0" cy="0"/>
          <a:chOff x="0" y="0"/>
          <a:chExt cx="0" cy="0"/>
        </a:xfrm>
      </p:grpSpPr>
      <p:sp>
        <p:nvSpPr>
          <p:cNvPr id="31" name="Google Shape;31;p4"/>
          <p:cNvSpPr txBox="1"/>
          <p:nvPr>
            <p:ph type="title"/>
          </p:nvPr>
        </p:nvSpPr>
        <p:spPr>
          <a:xfrm>
            <a:off x="1143000" y="609600"/>
            <a:ext cx="9875400" cy="13563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accent1"/>
              </a:buClr>
              <a:buSzPts val="4400"/>
              <a:buFont typeface="Arial"/>
              <a:buNone/>
              <a:defRPr>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 name="Google Shape;32;p4"/>
          <p:cNvSpPr txBox="1"/>
          <p:nvPr>
            <p:ph idx="1" type="body"/>
          </p:nvPr>
        </p:nvSpPr>
        <p:spPr>
          <a:xfrm>
            <a:off x="1143000" y="2057399"/>
            <a:ext cx="4755000" cy="4023300"/>
          </a:xfrm>
          <a:prstGeom prst="rect">
            <a:avLst/>
          </a:prstGeom>
          <a:noFill/>
          <a:ln>
            <a:noFill/>
          </a:ln>
        </p:spPr>
        <p:txBody>
          <a:bodyPr anchorCtr="0" anchor="t" bIns="45700" lIns="91425" spcFirstLastPara="1" rIns="91425" wrap="square" tIns="45700">
            <a:noAutofit/>
          </a:bodyPr>
          <a:lstStyle>
            <a:lvl1pPr indent="-340360" lvl="0" marL="457200" rtl="0" algn="l">
              <a:lnSpc>
                <a:spcPct val="90000"/>
              </a:lnSpc>
              <a:spcBef>
                <a:spcPts val="1400"/>
              </a:spcBef>
              <a:spcAft>
                <a:spcPts val="0"/>
              </a:spcAft>
              <a:buSzPts val="1760"/>
              <a:buChar char="•"/>
              <a:defRPr sz="2200">
                <a:latin typeface="Arial"/>
                <a:ea typeface="Arial"/>
                <a:cs typeface="Arial"/>
                <a:sym typeface="Arial"/>
              </a:defRPr>
            </a:lvl1pPr>
            <a:lvl2pPr indent="-330200" lvl="1" marL="914400" rtl="0" algn="l">
              <a:lnSpc>
                <a:spcPct val="90000"/>
              </a:lnSpc>
              <a:spcBef>
                <a:spcPts val="200"/>
              </a:spcBef>
              <a:spcAft>
                <a:spcPts val="0"/>
              </a:spcAft>
              <a:buSzPts val="1600"/>
              <a:buChar char="•"/>
              <a:defRPr sz="2000">
                <a:latin typeface="Arial"/>
                <a:ea typeface="Arial"/>
                <a:cs typeface="Arial"/>
                <a:sym typeface="Arial"/>
              </a:defRPr>
            </a:lvl2pPr>
            <a:lvl3pPr indent="-320039" lvl="2" marL="1371600" rtl="0" algn="l">
              <a:lnSpc>
                <a:spcPct val="90000"/>
              </a:lnSpc>
              <a:spcBef>
                <a:spcPts val="400"/>
              </a:spcBef>
              <a:spcAft>
                <a:spcPts val="0"/>
              </a:spcAft>
              <a:buSzPts val="1440"/>
              <a:buChar char="•"/>
              <a:defRPr sz="1800">
                <a:latin typeface="Arial"/>
                <a:ea typeface="Arial"/>
                <a:cs typeface="Arial"/>
                <a:sym typeface="Arial"/>
              </a:defRPr>
            </a:lvl3pPr>
            <a:lvl4pPr indent="-309880" lvl="3" marL="1828800" rtl="0" algn="l">
              <a:lnSpc>
                <a:spcPct val="90000"/>
              </a:lnSpc>
              <a:spcBef>
                <a:spcPts val="400"/>
              </a:spcBef>
              <a:spcAft>
                <a:spcPts val="0"/>
              </a:spcAft>
              <a:buSzPts val="1280"/>
              <a:buChar char="•"/>
              <a:defRPr sz="1600">
                <a:latin typeface="Arial"/>
                <a:ea typeface="Arial"/>
                <a:cs typeface="Arial"/>
                <a:sym typeface="Arial"/>
              </a:defRPr>
            </a:lvl4pPr>
            <a:lvl5pPr indent="-309879" lvl="4" marL="2286000" rtl="0" algn="l">
              <a:lnSpc>
                <a:spcPct val="90000"/>
              </a:lnSpc>
              <a:spcBef>
                <a:spcPts val="400"/>
              </a:spcBef>
              <a:spcAft>
                <a:spcPts val="0"/>
              </a:spcAft>
              <a:buSzPts val="1280"/>
              <a:buChar char="•"/>
              <a:defRPr sz="1600">
                <a:latin typeface="Arial"/>
                <a:ea typeface="Arial"/>
                <a:cs typeface="Arial"/>
                <a:sym typeface="Arial"/>
              </a:defRPr>
            </a:lvl5pPr>
            <a:lvl6pPr indent="-309879" lvl="5" marL="2743200" rtl="0" algn="l">
              <a:lnSpc>
                <a:spcPct val="90000"/>
              </a:lnSpc>
              <a:spcBef>
                <a:spcPts val="400"/>
              </a:spcBef>
              <a:spcAft>
                <a:spcPts val="0"/>
              </a:spcAft>
              <a:buSzPts val="1280"/>
              <a:buChar char="•"/>
              <a:defRPr sz="1600"/>
            </a:lvl6pPr>
            <a:lvl7pPr indent="-309879" lvl="6" marL="3200400" rtl="0" algn="l">
              <a:lnSpc>
                <a:spcPct val="90000"/>
              </a:lnSpc>
              <a:spcBef>
                <a:spcPts val="400"/>
              </a:spcBef>
              <a:spcAft>
                <a:spcPts val="0"/>
              </a:spcAft>
              <a:buSzPts val="1280"/>
              <a:buChar char="•"/>
              <a:defRPr sz="1600"/>
            </a:lvl7pPr>
            <a:lvl8pPr indent="-309879" lvl="7" marL="3657600" rtl="0" algn="l">
              <a:lnSpc>
                <a:spcPct val="90000"/>
              </a:lnSpc>
              <a:spcBef>
                <a:spcPts val="400"/>
              </a:spcBef>
              <a:spcAft>
                <a:spcPts val="0"/>
              </a:spcAft>
              <a:buSzPts val="1280"/>
              <a:buChar char="•"/>
              <a:defRPr sz="1600"/>
            </a:lvl8pPr>
            <a:lvl9pPr indent="-309879" lvl="8" marL="4114800" rtl="0" algn="l">
              <a:lnSpc>
                <a:spcPct val="90000"/>
              </a:lnSpc>
              <a:spcBef>
                <a:spcPts val="400"/>
              </a:spcBef>
              <a:spcAft>
                <a:spcPts val="400"/>
              </a:spcAft>
              <a:buSzPts val="1280"/>
              <a:buChar char="•"/>
              <a:defRPr sz="1600"/>
            </a:lvl9pPr>
          </a:lstStyle>
          <a:p/>
        </p:txBody>
      </p:sp>
      <p:sp>
        <p:nvSpPr>
          <p:cNvPr id="33" name="Google Shape;33;p4"/>
          <p:cNvSpPr txBox="1"/>
          <p:nvPr>
            <p:ph idx="2" type="body"/>
          </p:nvPr>
        </p:nvSpPr>
        <p:spPr>
          <a:xfrm>
            <a:off x="6267612" y="2057400"/>
            <a:ext cx="4755000" cy="4023300"/>
          </a:xfrm>
          <a:prstGeom prst="rect">
            <a:avLst/>
          </a:prstGeom>
          <a:noFill/>
          <a:ln>
            <a:noFill/>
          </a:ln>
        </p:spPr>
        <p:txBody>
          <a:bodyPr anchorCtr="0" anchor="t" bIns="45700" lIns="91425" spcFirstLastPara="1" rIns="91425" wrap="square" tIns="45700">
            <a:noAutofit/>
          </a:bodyPr>
          <a:lstStyle>
            <a:lvl1pPr indent="-340360" lvl="0" marL="457200" rtl="0" algn="l">
              <a:lnSpc>
                <a:spcPct val="90000"/>
              </a:lnSpc>
              <a:spcBef>
                <a:spcPts val="1400"/>
              </a:spcBef>
              <a:spcAft>
                <a:spcPts val="0"/>
              </a:spcAft>
              <a:buSzPts val="1760"/>
              <a:buChar char="•"/>
              <a:defRPr sz="2200">
                <a:latin typeface="Arial"/>
                <a:ea typeface="Arial"/>
                <a:cs typeface="Arial"/>
                <a:sym typeface="Arial"/>
              </a:defRPr>
            </a:lvl1pPr>
            <a:lvl2pPr indent="-330200" lvl="1" marL="914400" rtl="0" algn="l">
              <a:lnSpc>
                <a:spcPct val="90000"/>
              </a:lnSpc>
              <a:spcBef>
                <a:spcPts val="200"/>
              </a:spcBef>
              <a:spcAft>
                <a:spcPts val="0"/>
              </a:spcAft>
              <a:buSzPts val="1600"/>
              <a:buChar char="•"/>
              <a:defRPr sz="2000">
                <a:latin typeface="Arial"/>
                <a:ea typeface="Arial"/>
                <a:cs typeface="Arial"/>
                <a:sym typeface="Arial"/>
              </a:defRPr>
            </a:lvl2pPr>
            <a:lvl3pPr indent="-320039" lvl="2" marL="1371600" rtl="0" algn="l">
              <a:lnSpc>
                <a:spcPct val="90000"/>
              </a:lnSpc>
              <a:spcBef>
                <a:spcPts val="400"/>
              </a:spcBef>
              <a:spcAft>
                <a:spcPts val="0"/>
              </a:spcAft>
              <a:buSzPts val="1440"/>
              <a:buChar char="•"/>
              <a:defRPr sz="1800">
                <a:latin typeface="Arial"/>
                <a:ea typeface="Arial"/>
                <a:cs typeface="Arial"/>
                <a:sym typeface="Arial"/>
              </a:defRPr>
            </a:lvl3pPr>
            <a:lvl4pPr indent="-309880" lvl="3" marL="1828800" rtl="0" algn="l">
              <a:lnSpc>
                <a:spcPct val="90000"/>
              </a:lnSpc>
              <a:spcBef>
                <a:spcPts val="400"/>
              </a:spcBef>
              <a:spcAft>
                <a:spcPts val="0"/>
              </a:spcAft>
              <a:buSzPts val="1280"/>
              <a:buChar char="•"/>
              <a:defRPr sz="1600">
                <a:latin typeface="Arial"/>
                <a:ea typeface="Arial"/>
                <a:cs typeface="Arial"/>
                <a:sym typeface="Arial"/>
              </a:defRPr>
            </a:lvl4pPr>
            <a:lvl5pPr indent="-309879" lvl="4" marL="2286000" rtl="0" algn="l">
              <a:lnSpc>
                <a:spcPct val="90000"/>
              </a:lnSpc>
              <a:spcBef>
                <a:spcPts val="400"/>
              </a:spcBef>
              <a:spcAft>
                <a:spcPts val="0"/>
              </a:spcAft>
              <a:buSzPts val="1280"/>
              <a:buChar char="•"/>
              <a:defRPr sz="1600">
                <a:latin typeface="Arial"/>
                <a:ea typeface="Arial"/>
                <a:cs typeface="Arial"/>
                <a:sym typeface="Arial"/>
              </a:defRPr>
            </a:lvl5pPr>
            <a:lvl6pPr indent="-309879" lvl="5" marL="2743200" rtl="0" algn="l">
              <a:lnSpc>
                <a:spcPct val="90000"/>
              </a:lnSpc>
              <a:spcBef>
                <a:spcPts val="400"/>
              </a:spcBef>
              <a:spcAft>
                <a:spcPts val="0"/>
              </a:spcAft>
              <a:buSzPts val="1280"/>
              <a:buChar char="•"/>
              <a:defRPr sz="1600"/>
            </a:lvl6pPr>
            <a:lvl7pPr indent="-309879" lvl="6" marL="3200400" rtl="0" algn="l">
              <a:lnSpc>
                <a:spcPct val="90000"/>
              </a:lnSpc>
              <a:spcBef>
                <a:spcPts val="400"/>
              </a:spcBef>
              <a:spcAft>
                <a:spcPts val="0"/>
              </a:spcAft>
              <a:buSzPts val="1280"/>
              <a:buChar char="•"/>
              <a:defRPr sz="1600"/>
            </a:lvl7pPr>
            <a:lvl8pPr indent="-309879" lvl="7" marL="3657600" rtl="0" algn="l">
              <a:lnSpc>
                <a:spcPct val="90000"/>
              </a:lnSpc>
              <a:spcBef>
                <a:spcPts val="400"/>
              </a:spcBef>
              <a:spcAft>
                <a:spcPts val="0"/>
              </a:spcAft>
              <a:buSzPts val="1280"/>
              <a:buChar char="•"/>
              <a:defRPr sz="1600"/>
            </a:lvl8pPr>
            <a:lvl9pPr indent="-309879" lvl="8" marL="4114800" rtl="0" algn="l">
              <a:lnSpc>
                <a:spcPct val="90000"/>
              </a:lnSpc>
              <a:spcBef>
                <a:spcPts val="400"/>
              </a:spcBef>
              <a:spcAft>
                <a:spcPts val="400"/>
              </a:spcAft>
              <a:buSzPts val="1280"/>
              <a:buChar char="•"/>
              <a:defRPr sz="1600"/>
            </a:lvl9pPr>
          </a:lstStyle>
          <a:p/>
        </p:txBody>
      </p:sp>
      <p:sp>
        <p:nvSpPr>
          <p:cNvPr id="34" name="Google Shape;34;p4"/>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4"/>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4"/>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1"/>
                </a:solidFill>
                <a:latin typeface="Arial"/>
                <a:ea typeface="Arial"/>
                <a:cs typeface="Arial"/>
                <a:sym typeface="Arial"/>
              </a:defRPr>
            </a:lvl1pPr>
            <a:lvl2pPr indent="0" lvl="1" marL="0" rtl="0" algn="r">
              <a:spcBef>
                <a:spcPts val="0"/>
              </a:spcBef>
              <a:buNone/>
              <a:defRPr sz="1200">
                <a:solidFill>
                  <a:schemeClr val="accent1"/>
                </a:solidFill>
                <a:latin typeface="Arial"/>
                <a:ea typeface="Arial"/>
                <a:cs typeface="Arial"/>
                <a:sym typeface="Arial"/>
              </a:defRPr>
            </a:lvl2pPr>
            <a:lvl3pPr indent="0" lvl="2" marL="0" rtl="0" algn="r">
              <a:spcBef>
                <a:spcPts val="0"/>
              </a:spcBef>
              <a:buNone/>
              <a:defRPr sz="1200">
                <a:solidFill>
                  <a:schemeClr val="accent1"/>
                </a:solidFill>
                <a:latin typeface="Arial"/>
                <a:ea typeface="Arial"/>
                <a:cs typeface="Arial"/>
                <a:sym typeface="Arial"/>
              </a:defRPr>
            </a:lvl3pPr>
            <a:lvl4pPr indent="0" lvl="3" marL="0" rtl="0" algn="r">
              <a:spcBef>
                <a:spcPts val="0"/>
              </a:spcBef>
              <a:buNone/>
              <a:defRPr sz="1200">
                <a:solidFill>
                  <a:schemeClr val="accent1"/>
                </a:solidFill>
                <a:latin typeface="Arial"/>
                <a:ea typeface="Arial"/>
                <a:cs typeface="Arial"/>
                <a:sym typeface="Arial"/>
              </a:defRPr>
            </a:lvl4pPr>
            <a:lvl5pPr indent="0" lvl="4" marL="0" rtl="0" algn="r">
              <a:spcBef>
                <a:spcPts val="0"/>
              </a:spcBef>
              <a:buNone/>
              <a:defRPr sz="1200">
                <a:solidFill>
                  <a:schemeClr val="accent1"/>
                </a:solidFill>
                <a:latin typeface="Arial"/>
                <a:ea typeface="Arial"/>
                <a:cs typeface="Arial"/>
                <a:sym typeface="Arial"/>
              </a:defRPr>
            </a:lvl5pPr>
            <a:lvl6pPr indent="0" lvl="5" marL="0" rtl="0" algn="r">
              <a:spcBef>
                <a:spcPts val="0"/>
              </a:spcBef>
              <a:buNone/>
              <a:defRPr sz="1200">
                <a:solidFill>
                  <a:schemeClr val="accent1"/>
                </a:solidFill>
                <a:latin typeface="Arial"/>
                <a:ea typeface="Arial"/>
                <a:cs typeface="Arial"/>
                <a:sym typeface="Arial"/>
              </a:defRPr>
            </a:lvl6pPr>
            <a:lvl7pPr indent="0" lvl="6" marL="0" rtl="0" algn="r">
              <a:spcBef>
                <a:spcPts val="0"/>
              </a:spcBef>
              <a:buNone/>
              <a:defRPr sz="1200">
                <a:solidFill>
                  <a:schemeClr val="accent1"/>
                </a:solidFill>
                <a:latin typeface="Arial"/>
                <a:ea typeface="Arial"/>
                <a:cs typeface="Arial"/>
                <a:sym typeface="Arial"/>
              </a:defRPr>
            </a:lvl7pPr>
            <a:lvl8pPr indent="0" lvl="7" marL="0" rtl="0" algn="r">
              <a:spcBef>
                <a:spcPts val="0"/>
              </a:spcBef>
              <a:buNone/>
              <a:defRPr sz="1200">
                <a:solidFill>
                  <a:schemeClr val="accent1"/>
                </a:solidFill>
                <a:latin typeface="Arial"/>
                <a:ea typeface="Arial"/>
                <a:cs typeface="Arial"/>
                <a:sym typeface="Arial"/>
              </a:defRPr>
            </a:lvl8pPr>
            <a:lvl9pPr indent="0" lvl="8" marL="0" rtl="0" algn="r">
              <a:spcBef>
                <a:spcPts val="0"/>
              </a:spcBef>
              <a:buNone/>
              <a:defRPr sz="1200">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spTree>
      <p:nvGrpSpPr>
        <p:cNvPr id="37" name="Shape 37"/>
        <p:cNvGrpSpPr/>
        <p:nvPr/>
      </p:nvGrpSpPr>
      <p:grpSpPr>
        <a:xfrm>
          <a:off x="0" y="0"/>
          <a:ext cx="0" cy="0"/>
          <a:chOff x="0" y="0"/>
          <a:chExt cx="0" cy="0"/>
        </a:xfrm>
      </p:grpSpPr>
      <p:sp>
        <p:nvSpPr>
          <p:cNvPr id="38" name="Google Shape;38;p5"/>
          <p:cNvSpPr txBox="1"/>
          <p:nvPr>
            <p:ph type="title"/>
          </p:nvPr>
        </p:nvSpPr>
        <p:spPr>
          <a:xfrm>
            <a:off x="1106424" y="1173575"/>
            <a:ext cx="9966900" cy="2926200"/>
          </a:xfrm>
          <a:prstGeom prst="rect">
            <a:avLst/>
          </a:prstGeom>
          <a:noFill/>
          <a:ln>
            <a:noFill/>
          </a:ln>
        </p:spPr>
        <p:txBody>
          <a:bodyPr anchorCtr="0" anchor="b" bIns="45700" lIns="91425" spcFirstLastPara="1" rIns="91425" wrap="square" tIns="45700">
            <a:noAutofit/>
          </a:bodyPr>
          <a:lstStyle>
            <a:lvl1pPr lvl="0" rtl="0" algn="ctr">
              <a:lnSpc>
                <a:spcPct val="85000"/>
              </a:lnSpc>
              <a:spcBef>
                <a:spcPts val="0"/>
              </a:spcBef>
              <a:spcAft>
                <a:spcPts val="0"/>
              </a:spcAft>
              <a:buClr>
                <a:schemeClr val="accent1"/>
              </a:buClr>
              <a:buSzPts val="7200"/>
              <a:buFont typeface="Arial"/>
              <a:buNone/>
              <a:defRPr b="0" sz="7200" cap="none">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 name="Google Shape;39;p5"/>
          <p:cNvSpPr txBox="1"/>
          <p:nvPr>
            <p:ph idx="1" type="body"/>
          </p:nvPr>
        </p:nvSpPr>
        <p:spPr>
          <a:xfrm>
            <a:off x="1709928" y="4154520"/>
            <a:ext cx="8769000" cy="13638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400"/>
              </a:spcBef>
              <a:spcAft>
                <a:spcPts val="0"/>
              </a:spcAft>
              <a:buSzPts val="1760"/>
              <a:buNone/>
              <a:defRPr sz="2200">
                <a:solidFill>
                  <a:schemeClr val="accent1"/>
                </a:solidFill>
                <a:latin typeface="Arial"/>
                <a:ea typeface="Arial"/>
                <a:cs typeface="Arial"/>
                <a:sym typeface="Arial"/>
              </a:defRPr>
            </a:lvl1pPr>
            <a:lvl2pPr indent="-228600" lvl="1" marL="914400" rtl="0" algn="l">
              <a:lnSpc>
                <a:spcPct val="90000"/>
              </a:lnSpc>
              <a:spcBef>
                <a:spcPts val="200"/>
              </a:spcBef>
              <a:spcAft>
                <a:spcPts val="0"/>
              </a:spcAft>
              <a:buSzPts val="1440"/>
              <a:buNone/>
              <a:defRPr sz="1800">
                <a:solidFill>
                  <a:srgbClr val="888888"/>
                </a:solidFill>
              </a:defRPr>
            </a:lvl2pPr>
            <a:lvl3pPr indent="-228600" lvl="2" marL="1371600" rtl="0" algn="l">
              <a:lnSpc>
                <a:spcPct val="90000"/>
              </a:lnSpc>
              <a:spcBef>
                <a:spcPts val="400"/>
              </a:spcBef>
              <a:spcAft>
                <a:spcPts val="0"/>
              </a:spcAft>
              <a:buSzPts val="1280"/>
              <a:buNone/>
              <a:defRPr sz="1600">
                <a:solidFill>
                  <a:srgbClr val="888888"/>
                </a:solidFill>
              </a:defRPr>
            </a:lvl3pPr>
            <a:lvl4pPr indent="-228600" lvl="3" marL="1828800" rtl="0" algn="l">
              <a:lnSpc>
                <a:spcPct val="90000"/>
              </a:lnSpc>
              <a:spcBef>
                <a:spcPts val="400"/>
              </a:spcBef>
              <a:spcAft>
                <a:spcPts val="0"/>
              </a:spcAft>
              <a:buSzPts val="1120"/>
              <a:buNone/>
              <a:defRPr sz="1400">
                <a:solidFill>
                  <a:srgbClr val="888888"/>
                </a:solidFill>
              </a:defRPr>
            </a:lvl4pPr>
            <a:lvl5pPr indent="-228600" lvl="4" marL="2286000" rtl="0" algn="l">
              <a:lnSpc>
                <a:spcPct val="90000"/>
              </a:lnSpc>
              <a:spcBef>
                <a:spcPts val="400"/>
              </a:spcBef>
              <a:spcAft>
                <a:spcPts val="0"/>
              </a:spcAft>
              <a:buSzPts val="1120"/>
              <a:buNone/>
              <a:defRPr sz="1400">
                <a:solidFill>
                  <a:srgbClr val="888888"/>
                </a:solidFill>
              </a:defRPr>
            </a:lvl5pPr>
            <a:lvl6pPr indent="-228600" lvl="5" marL="2743200" rtl="0" algn="l">
              <a:lnSpc>
                <a:spcPct val="90000"/>
              </a:lnSpc>
              <a:spcBef>
                <a:spcPts val="400"/>
              </a:spcBef>
              <a:spcAft>
                <a:spcPts val="0"/>
              </a:spcAft>
              <a:buSzPts val="1120"/>
              <a:buNone/>
              <a:defRPr sz="1400">
                <a:solidFill>
                  <a:srgbClr val="888888"/>
                </a:solidFill>
              </a:defRPr>
            </a:lvl6pPr>
            <a:lvl7pPr indent="-228600" lvl="6" marL="3200400" rtl="0" algn="l">
              <a:lnSpc>
                <a:spcPct val="90000"/>
              </a:lnSpc>
              <a:spcBef>
                <a:spcPts val="400"/>
              </a:spcBef>
              <a:spcAft>
                <a:spcPts val="0"/>
              </a:spcAft>
              <a:buSzPts val="1120"/>
              <a:buNone/>
              <a:defRPr sz="1400">
                <a:solidFill>
                  <a:srgbClr val="888888"/>
                </a:solidFill>
              </a:defRPr>
            </a:lvl7pPr>
            <a:lvl8pPr indent="-228600" lvl="7" marL="3657600" rtl="0" algn="l">
              <a:lnSpc>
                <a:spcPct val="90000"/>
              </a:lnSpc>
              <a:spcBef>
                <a:spcPts val="400"/>
              </a:spcBef>
              <a:spcAft>
                <a:spcPts val="0"/>
              </a:spcAft>
              <a:buSzPts val="1120"/>
              <a:buNone/>
              <a:defRPr sz="1400">
                <a:solidFill>
                  <a:srgbClr val="888888"/>
                </a:solidFill>
              </a:defRPr>
            </a:lvl8pPr>
            <a:lvl9pPr indent="-228600" lvl="8" marL="4114800" rtl="0" algn="l">
              <a:lnSpc>
                <a:spcPct val="90000"/>
              </a:lnSpc>
              <a:spcBef>
                <a:spcPts val="400"/>
              </a:spcBef>
              <a:spcAft>
                <a:spcPts val="400"/>
              </a:spcAft>
              <a:buSzPts val="1120"/>
              <a:buNone/>
              <a:defRPr sz="1400">
                <a:solidFill>
                  <a:srgbClr val="888888"/>
                </a:solidFill>
              </a:defRPr>
            </a:lvl9pPr>
          </a:lstStyle>
          <a:p/>
        </p:txBody>
      </p:sp>
      <p:sp>
        <p:nvSpPr>
          <p:cNvPr id="40" name="Google Shape;40;p5"/>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5"/>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 name="Google Shape;42;p5"/>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1"/>
                </a:solidFill>
                <a:latin typeface="Arial"/>
                <a:ea typeface="Arial"/>
                <a:cs typeface="Arial"/>
                <a:sym typeface="Arial"/>
              </a:defRPr>
            </a:lvl1pPr>
            <a:lvl2pPr indent="0" lvl="1" marL="0" rtl="0" algn="r">
              <a:spcBef>
                <a:spcPts val="0"/>
              </a:spcBef>
              <a:buNone/>
              <a:defRPr sz="1200">
                <a:solidFill>
                  <a:schemeClr val="accent1"/>
                </a:solidFill>
                <a:latin typeface="Arial"/>
                <a:ea typeface="Arial"/>
                <a:cs typeface="Arial"/>
                <a:sym typeface="Arial"/>
              </a:defRPr>
            </a:lvl2pPr>
            <a:lvl3pPr indent="0" lvl="2" marL="0" rtl="0" algn="r">
              <a:spcBef>
                <a:spcPts val="0"/>
              </a:spcBef>
              <a:buNone/>
              <a:defRPr sz="1200">
                <a:solidFill>
                  <a:schemeClr val="accent1"/>
                </a:solidFill>
                <a:latin typeface="Arial"/>
                <a:ea typeface="Arial"/>
                <a:cs typeface="Arial"/>
                <a:sym typeface="Arial"/>
              </a:defRPr>
            </a:lvl3pPr>
            <a:lvl4pPr indent="0" lvl="3" marL="0" rtl="0" algn="r">
              <a:spcBef>
                <a:spcPts val="0"/>
              </a:spcBef>
              <a:buNone/>
              <a:defRPr sz="1200">
                <a:solidFill>
                  <a:schemeClr val="accent1"/>
                </a:solidFill>
                <a:latin typeface="Arial"/>
                <a:ea typeface="Arial"/>
                <a:cs typeface="Arial"/>
                <a:sym typeface="Arial"/>
              </a:defRPr>
            </a:lvl4pPr>
            <a:lvl5pPr indent="0" lvl="4" marL="0" rtl="0" algn="r">
              <a:spcBef>
                <a:spcPts val="0"/>
              </a:spcBef>
              <a:buNone/>
              <a:defRPr sz="1200">
                <a:solidFill>
                  <a:schemeClr val="accent1"/>
                </a:solidFill>
                <a:latin typeface="Arial"/>
                <a:ea typeface="Arial"/>
                <a:cs typeface="Arial"/>
                <a:sym typeface="Arial"/>
              </a:defRPr>
            </a:lvl5pPr>
            <a:lvl6pPr indent="0" lvl="5" marL="0" rtl="0" algn="r">
              <a:spcBef>
                <a:spcPts val="0"/>
              </a:spcBef>
              <a:buNone/>
              <a:defRPr sz="1200">
                <a:solidFill>
                  <a:schemeClr val="accent1"/>
                </a:solidFill>
                <a:latin typeface="Arial"/>
                <a:ea typeface="Arial"/>
                <a:cs typeface="Arial"/>
                <a:sym typeface="Arial"/>
              </a:defRPr>
            </a:lvl6pPr>
            <a:lvl7pPr indent="0" lvl="6" marL="0" rtl="0" algn="r">
              <a:spcBef>
                <a:spcPts val="0"/>
              </a:spcBef>
              <a:buNone/>
              <a:defRPr sz="1200">
                <a:solidFill>
                  <a:schemeClr val="accent1"/>
                </a:solidFill>
                <a:latin typeface="Arial"/>
                <a:ea typeface="Arial"/>
                <a:cs typeface="Arial"/>
                <a:sym typeface="Arial"/>
              </a:defRPr>
            </a:lvl7pPr>
            <a:lvl8pPr indent="0" lvl="7" marL="0" rtl="0" algn="r">
              <a:spcBef>
                <a:spcPts val="0"/>
              </a:spcBef>
              <a:buNone/>
              <a:defRPr sz="1200">
                <a:solidFill>
                  <a:schemeClr val="accent1"/>
                </a:solidFill>
                <a:latin typeface="Arial"/>
                <a:ea typeface="Arial"/>
                <a:cs typeface="Arial"/>
                <a:sym typeface="Arial"/>
              </a:defRPr>
            </a:lvl8pPr>
            <a:lvl9pPr indent="0" lvl="8" marL="0" rtl="0" algn="r">
              <a:spcBef>
                <a:spcPts val="0"/>
              </a:spcBef>
              <a:buNone/>
              <a:defRPr sz="1200">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43" name="Google Shape;43;p5"/>
          <p:cNvCxnSpPr/>
          <p:nvPr/>
        </p:nvCxnSpPr>
        <p:spPr>
          <a:xfrm>
            <a:off x="1981200" y="4020408"/>
            <a:ext cx="8229600" cy="0"/>
          </a:xfrm>
          <a:prstGeom prst="straightConnector1">
            <a:avLst/>
          </a:prstGeom>
          <a:noFill/>
          <a:ln cap="flat" cmpd="sng" w="1000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44" name="Shape 44"/>
        <p:cNvGrpSpPr/>
        <p:nvPr/>
      </p:nvGrpSpPr>
      <p:grpSpPr>
        <a:xfrm>
          <a:off x="0" y="0"/>
          <a:ext cx="0" cy="0"/>
          <a:chOff x="0" y="0"/>
          <a:chExt cx="0" cy="0"/>
        </a:xfrm>
      </p:grpSpPr>
      <p:sp>
        <p:nvSpPr>
          <p:cNvPr id="45" name="Google Shape;45;p6"/>
          <p:cNvSpPr txBox="1"/>
          <p:nvPr>
            <p:ph type="title"/>
          </p:nvPr>
        </p:nvSpPr>
        <p:spPr>
          <a:xfrm>
            <a:off x="1143000" y="609600"/>
            <a:ext cx="9875400" cy="13563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accent1"/>
              </a:buClr>
              <a:buSzPts val="4400"/>
              <a:buFont typeface="Arial"/>
              <a:buNone/>
              <a:defRPr>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 name="Google Shape;46;p6"/>
          <p:cNvSpPr txBox="1"/>
          <p:nvPr>
            <p:ph idx="1" type="body"/>
          </p:nvPr>
        </p:nvSpPr>
        <p:spPr>
          <a:xfrm>
            <a:off x="1143000" y="2001511"/>
            <a:ext cx="4755000" cy="777300"/>
          </a:xfrm>
          <a:prstGeom prst="rect">
            <a:avLst/>
          </a:prstGeom>
          <a:noFill/>
          <a:ln>
            <a:noFill/>
          </a:ln>
        </p:spPr>
        <p:txBody>
          <a:bodyPr anchorCtr="0" anchor="ctr" bIns="45700" lIns="91425" spcFirstLastPara="1" rIns="91425" wrap="square" tIns="45700">
            <a:noAutofit/>
          </a:bodyPr>
          <a:lstStyle>
            <a:lvl1pPr indent="-228600" lvl="0" marL="457200" rtl="0" algn="l">
              <a:lnSpc>
                <a:spcPct val="90000"/>
              </a:lnSpc>
              <a:spcBef>
                <a:spcPts val="0"/>
              </a:spcBef>
              <a:spcAft>
                <a:spcPts val="0"/>
              </a:spcAft>
              <a:buSzPts val="1920"/>
              <a:buNone/>
              <a:defRPr b="1" sz="2400">
                <a:latin typeface="Arial"/>
                <a:ea typeface="Arial"/>
                <a:cs typeface="Arial"/>
                <a:sym typeface="Arial"/>
              </a:defRPr>
            </a:lvl1pPr>
            <a:lvl2pPr indent="-228600" lvl="1" marL="914400" rtl="0" algn="l">
              <a:lnSpc>
                <a:spcPct val="90000"/>
              </a:lnSpc>
              <a:spcBef>
                <a:spcPts val="200"/>
              </a:spcBef>
              <a:spcAft>
                <a:spcPts val="0"/>
              </a:spcAft>
              <a:buSzPts val="1600"/>
              <a:buNone/>
              <a:defRPr b="1" sz="2000"/>
            </a:lvl2pPr>
            <a:lvl3pPr indent="-228600" lvl="2" marL="1371600" rtl="0" algn="l">
              <a:lnSpc>
                <a:spcPct val="90000"/>
              </a:lnSpc>
              <a:spcBef>
                <a:spcPts val="400"/>
              </a:spcBef>
              <a:spcAft>
                <a:spcPts val="0"/>
              </a:spcAft>
              <a:buSzPts val="1440"/>
              <a:buNone/>
              <a:defRPr b="1" sz="1800"/>
            </a:lvl3pPr>
            <a:lvl4pPr indent="-228600" lvl="3" marL="1828800" rtl="0" algn="l">
              <a:lnSpc>
                <a:spcPct val="90000"/>
              </a:lnSpc>
              <a:spcBef>
                <a:spcPts val="400"/>
              </a:spcBef>
              <a:spcAft>
                <a:spcPts val="0"/>
              </a:spcAft>
              <a:buSzPts val="1280"/>
              <a:buNone/>
              <a:defRPr b="1" sz="1600"/>
            </a:lvl4pPr>
            <a:lvl5pPr indent="-228600" lvl="4" marL="2286000" rtl="0" algn="l">
              <a:lnSpc>
                <a:spcPct val="90000"/>
              </a:lnSpc>
              <a:spcBef>
                <a:spcPts val="400"/>
              </a:spcBef>
              <a:spcAft>
                <a:spcPts val="0"/>
              </a:spcAft>
              <a:buSzPts val="1280"/>
              <a:buNone/>
              <a:defRPr b="1" sz="1600"/>
            </a:lvl5pPr>
            <a:lvl6pPr indent="-228600" lvl="5" marL="2743200" rtl="0" algn="l">
              <a:lnSpc>
                <a:spcPct val="90000"/>
              </a:lnSpc>
              <a:spcBef>
                <a:spcPts val="400"/>
              </a:spcBef>
              <a:spcAft>
                <a:spcPts val="0"/>
              </a:spcAft>
              <a:buSzPts val="1280"/>
              <a:buNone/>
              <a:defRPr b="1" sz="1600"/>
            </a:lvl6pPr>
            <a:lvl7pPr indent="-228600" lvl="6" marL="3200400" rtl="0" algn="l">
              <a:lnSpc>
                <a:spcPct val="90000"/>
              </a:lnSpc>
              <a:spcBef>
                <a:spcPts val="400"/>
              </a:spcBef>
              <a:spcAft>
                <a:spcPts val="0"/>
              </a:spcAft>
              <a:buSzPts val="1280"/>
              <a:buNone/>
              <a:defRPr b="1" sz="1600"/>
            </a:lvl7pPr>
            <a:lvl8pPr indent="-228600" lvl="7" marL="3657600" rtl="0" algn="l">
              <a:lnSpc>
                <a:spcPct val="90000"/>
              </a:lnSpc>
              <a:spcBef>
                <a:spcPts val="400"/>
              </a:spcBef>
              <a:spcAft>
                <a:spcPts val="0"/>
              </a:spcAft>
              <a:buSzPts val="1280"/>
              <a:buNone/>
              <a:defRPr b="1" sz="1600"/>
            </a:lvl8pPr>
            <a:lvl9pPr indent="-228600" lvl="8" marL="4114800" rtl="0" algn="l">
              <a:lnSpc>
                <a:spcPct val="90000"/>
              </a:lnSpc>
              <a:spcBef>
                <a:spcPts val="400"/>
              </a:spcBef>
              <a:spcAft>
                <a:spcPts val="400"/>
              </a:spcAft>
              <a:buSzPts val="1280"/>
              <a:buNone/>
              <a:defRPr b="1" sz="1600"/>
            </a:lvl9pPr>
          </a:lstStyle>
          <a:p/>
        </p:txBody>
      </p:sp>
      <p:sp>
        <p:nvSpPr>
          <p:cNvPr id="47" name="Google Shape;47;p6"/>
          <p:cNvSpPr txBox="1"/>
          <p:nvPr>
            <p:ph idx="2" type="body"/>
          </p:nvPr>
        </p:nvSpPr>
        <p:spPr>
          <a:xfrm>
            <a:off x="1143000" y="2721483"/>
            <a:ext cx="4755000" cy="3383400"/>
          </a:xfrm>
          <a:prstGeom prst="rect">
            <a:avLst/>
          </a:prstGeom>
          <a:noFill/>
          <a:ln>
            <a:noFill/>
          </a:ln>
        </p:spPr>
        <p:txBody>
          <a:bodyPr anchorCtr="0" anchor="t" bIns="45700" lIns="91425" spcFirstLastPara="1" rIns="91425" wrap="square" tIns="45700">
            <a:noAutofit/>
          </a:bodyPr>
          <a:lstStyle>
            <a:lvl1pPr indent="-340360" lvl="0" marL="457200" rtl="0" algn="l">
              <a:lnSpc>
                <a:spcPct val="90000"/>
              </a:lnSpc>
              <a:spcBef>
                <a:spcPts val="1400"/>
              </a:spcBef>
              <a:spcAft>
                <a:spcPts val="0"/>
              </a:spcAft>
              <a:buSzPts val="1760"/>
              <a:buChar char="•"/>
              <a:defRPr sz="2200">
                <a:latin typeface="Arial"/>
                <a:ea typeface="Arial"/>
                <a:cs typeface="Arial"/>
                <a:sym typeface="Arial"/>
              </a:defRPr>
            </a:lvl1pPr>
            <a:lvl2pPr indent="-330200" lvl="1" marL="914400" rtl="0" algn="l">
              <a:lnSpc>
                <a:spcPct val="90000"/>
              </a:lnSpc>
              <a:spcBef>
                <a:spcPts val="200"/>
              </a:spcBef>
              <a:spcAft>
                <a:spcPts val="0"/>
              </a:spcAft>
              <a:buSzPts val="1600"/>
              <a:buChar char="•"/>
              <a:defRPr sz="2000">
                <a:latin typeface="Arial"/>
                <a:ea typeface="Arial"/>
                <a:cs typeface="Arial"/>
                <a:sym typeface="Arial"/>
              </a:defRPr>
            </a:lvl2pPr>
            <a:lvl3pPr indent="-320039" lvl="2" marL="1371600" rtl="0" algn="l">
              <a:lnSpc>
                <a:spcPct val="90000"/>
              </a:lnSpc>
              <a:spcBef>
                <a:spcPts val="400"/>
              </a:spcBef>
              <a:spcAft>
                <a:spcPts val="0"/>
              </a:spcAft>
              <a:buSzPts val="1440"/>
              <a:buChar char="•"/>
              <a:defRPr sz="1800">
                <a:latin typeface="Arial"/>
                <a:ea typeface="Arial"/>
                <a:cs typeface="Arial"/>
                <a:sym typeface="Arial"/>
              </a:defRPr>
            </a:lvl3pPr>
            <a:lvl4pPr indent="-309880" lvl="3" marL="1828800" rtl="0" algn="l">
              <a:lnSpc>
                <a:spcPct val="90000"/>
              </a:lnSpc>
              <a:spcBef>
                <a:spcPts val="400"/>
              </a:spcBef>
              <a:spcAft>
                <a:spcPts val="0"/>
              </a:spcAft>
              <a:buSzPts val="1280"/>
              <a:buChar char="•"/>
              <a:defRPr sz="1600">
                <a:latin typeface="Arial"/>
                <a:ea typeface="Arial"/>
                <a:cs typeface="Arial"/>
                <a:sym typeface="Arial"/>
              </a:defRPr>
            </a:lvl4pPr>
            <a:lvl5pPr indent="-309879" lvl="4" marL="2286000" rtl="0" algn="l">
              <a:lnSpc>
                <a:spcPct val="90000"/>
              </a:lnSpc>
              <a:spcBef>
                <a:spcPts val="400"/>
              </a:spcBef>
              <a:spcAft>
                <a:spcPts val="0"/>
              </a:spcAft>
              <a:buSzPts val="1280"/>
              <a:buChar char="•"/>
              <a:defRPr sz="1600">
                <a:latin typeface="Arial"/>
                <a:ea typeface="Arial"/>
                <a:cs typeface="Arial"/>
                <a:sym typeface="Arial"/>
              </a:defRPr>
            </a:lvl5pPr>
            <a:lvl6pPr indent="-309879" lvl="5" marL="2743200" rtl="0" algn="l">
              <a:lnSpc>
                <a:spcPct val="90000"/>
              </a:lnSpc>
              <a:spcBef>
                <a:spcPts val="400"/>
              </a:spcBef>
              <a:spcAft>
                <a:spcPts val="0"/>
              </a:spcAft>
              <a:buSzPts val="1280"/>
              <a:buChar char="•"/>
              <a:defRPr sz="1600"/>
            </a:lvl6pPr>
            <a:lvl7pPr indent="-309879" lvl="6" marL="3200400" rtl="0" algn="l">
              <a:lnSpc>
                <a:spcPct val="90000"/>
              </a:lnSpc>
              <a:spcBef>
                <a:spcPts val="400"/>
              </a:spcBef>
              <a:spcAft>
                <a:spcPts val="0"/>
              </a:spcAft>
              <a:buSzPts val="1280"/>
              <a:buChar char="•"/>
              <a:defRPr sz="1600"/>
            </a:lvl7pPr>
            <a:lvl8pPr indent="-309879" lvl="7" marL="3657600" rtl="0" algn="l">
              <a:lnSpc>
                <a:spcPct val="90000"/>
              </a:lnSpc>
              <a:spcBef>
                <a:spcPts val="400"/>
              </a:spcBef>
              <a:spcAft>
                <a:spcPts val="0"/>
              </a:spcAft>
              <a:buSzPts val="1280"/>
              <a:buChar char="•"/>
              <a:defRPr sz="1600"/>
            </a:lvl8pPr>
            <a:lvl9pPr indent="-309879" lvl="8" marL="4114800" rtl="0" algn="l">
              <a:lnSpc>
                <a:spcPct val="90000"/>
              </a:lnSpc>
              <a:spcBef>
                <a:spcPts val="400"/>
              </a:spcBef>
              <a:spcAft>
                <a:spcPts val="400"/>
              </a:spcAft>
              <a:buSzPts val="1280"/>
              <a:buChar char="•"/>
              <a:defRPr sz="1600"/>
            </a:lvl9pPr>
          </a:lstStyle>
          <a:p/>
        </p:txBody>
      </p:sp>
      <p:sp>
        <p:nvSpPr>
          <p:cNvPr id="48" name="Google Shape;48;p6"/>
          <p:cNvSpPr txBox="1"/>
          <p:nvPr>
            <p:ph idx="3" type="body"/>
          </p:nvPr>
        </p:nvSpPr>
        <p:spPr>
          <a:xfrm>
            <a:off x="6269173" y="1999032"/>
            <a:ext cx="4755000" cy="777300"/>
          </a:xfrm>
          <a:prstGeom prst="rect">
            <a:avLst/>
          </a:prstGeom>
          <a:noFill/>
          <a:ln>
            <a:noFill/>
          </a:ln>
        </p:spPr>
        <p:txBody>
          <a:bodyPr anchorCtr="0" anchor="ctr" bIns="45700" lIns="91425" spcFirstLastPara="1" rIns="91425" wrap="square" tIns="45700">
            <a:noAutofit/>
          </a:bodyPr>
          <a:lstStyle>
            <a:lvl1pPr indent="-228600" lvl="0" marL="457200" rtl="0" algn="l">
              <a:lnSpc>
                <a:spcPct val="90000"/>
              </a:lnSpc>
              <a:spcBef>
                <a:spcPts val="0"/>
              </a:spcBef>
              <a:spcAft>
                <a:spcPts val="0"/>
              </a:spcAft>
              <a:buSzPts val="1920"/>
              <a:buNone/>
              <a:defRPr b="1" sz="2400">
                <a:latin typeface="Arial"/>
                <a:ea typeface="Arial"/>
                <a:cs typeface="Arial"/>
                <a:sym typeface="Arial"/>
              </a:defRPr>
            </a:lvl1pPr>
            <a:lvl2pPr indent="-228600" lvl="1" marL="914400" rtl="0" algn="l">
              <a:lnSpc>
                <a:spcPct val="90000"/>
              </a:lnSpc>
              <a:spcBef>
                <a:spcPts val="200"/>
              </a:spcBef>
              <a:spcAft>
                <a:spcPts val="0"/>
              </a:spcAft>
              <a:buSzPts val="1600"/>
              <a:buNone/>
              <a:defRPr b="1" sz="2000"/>
            </a:lvl2pPr>
            <a:lvl3pPr indent="-228600" lvl="2" marL="1371600" rtl="0" algn="l">
              <a:lnSpc>
                <a:spcPct val="90000"/>
              </a:lnSpc>
              <a:spcBef>
                <a:spcPts val="400"/>
              </a:spcBef>
              <a:spcAft>
                <a:spcPts val="0"/>
              </a:spcAft>
              <a:buSzPts val="1440"/>
              <a:buNone/>
              <a:defRPr b="1" sz="1800"/>
            </a:lvl3pPr>
            <a:lvl4pPr indent="-228600" lvl="3" marL="1828800" rtl="0" algn="l">
              <a:lnSpc>
                <a:spcPct val="90000"/>
              </a:lnSpc>
              <a:spcBef>
                <a:spcPts val="400"/>
              </a:spcBef>
              <a:spcAft>
                <a:spcPts val="0"/>
              </a:spcAft>
              <a:buSzPts val="1280"/>
              <a:buNone/>
              <a:defRPr b="1" sz="1600"/>
            </a:lvl4pPr>
            <a:lvl5pPr indent="-228600" lvl="4" marL="2286000" rtl="0" algn="l">
              <a:lnSpc>
                <a:spcPct val="90000"/>
              </a:lnSpc>
              <a:spcBef>
                <a:spcPts val="400"/>
              </a:spcBef>
              <a:spcAft>
                <a:spcPts val="0"/>
              </a:spcAft>
              <a:buSzPts val="1280"/>
              <a:buNone/>
              <a:defRPr b="1" sz="1600"/>
            </a:lvl5pPr>
            <a:lvl6pPr indent="-228600" lvl="5" marL="2743200" rtl="0" algn="l">
              <a:lnSpc>
                <a:spcPct val="90000"/>
              </a:lnSpc>
              <a:spcBef>
                <a:spcPts val="400"/>
              </a:spcBef>
              <a:spcAft>
                <a:spcPts val="0"/>
              </a:spcAft>
              <a:buSzPts val="1280"/>
              <a:buNone/>
              <a:defRPr b="1" sz="1600"/>
            </a:lvl6pPr>
            <a:lvl7pPr indent="-228600" lvl="6" marL="3200400" rtl="0" algn="l">
              <a:lnSpc>
                <a:spcPct val="90000"/>
              </a:lnSpc>
              <a:spcBef>
                <a:spcPts val="400"/>
              </a:spcBef>
              <a:spcAft>
                <a:spcPts val="0"/>
              </a:spcAft>
              <a:buSzPts val="1280"/>
              <a:buNone/>
              <a:defRPr b="1" sz="1600"/>
            </a:lvl7pPr>
            <a:lvl8pPr indent="-228600" lvl="7" marL="3657600" rtl="0" algn="l">
              <a:lnSpc>
                <a:spcPct val="90000"/>
              </a:lnSpc>
              <a:spcBef>
                <a:spcPts val="400"/>
              </a:spcBef>
              <a:spcAft>
                <a:spcPts val="0"/>
              </a:spcAft>
              <a:buSzPts val="1280"/>
              <a:buNone/>
              <a:defRPr b="1" sz="1600"/>
            </a:lvl8pPr>
            <a:lvl9pPr indent="-228600" lvl="8" marL="4114800" rtl="0" algn="l">
              <a:lnSpc>
                <a:spcPct val="90000"/>
              </a:lnSpc>
              <a:spcBef>
                <a:spcPts val="400"/>
              </a:spcBef>
              <a:spcAft>
                <a:spcPts val="400"/>
              </a:spcAft>
              <a:buSzPts val="1280"/>
              <a:buNone/>
              <a:defRPr b="1" sz="1600"/>
            </a:lvl9pPr>
          </a:lstStyle>
          <a:p/>
        </p:txBody>
      </p:sp>
      <p:sp>
        <p:nvSpPr>
          <p:cNvPr id="49" name="Google Shape;49;p6"/>
          <p:cNvSpPr txBox="1"/>
          <p:nvPr>
            <p:ph idx="4" type="body"/>
          </p:nvPr>
        </p:nvSpPr>
        <p:spPr>
          <a:xfrm>
            <a:off x="6269173" y="2719322"/>
            <a:ext cx="4755000" cy="3383400"/>
          </a:xfrm>
          <a:prstGeom prst="rect">
            <a:avLst/>
          </a:prstGeom>
          <a:noFill/>
          <a:ln>
            <a:noFill/>
          </a:ln>
        </p:spPr>
        <p:txBody>
          <a:bodyPr anchorCtr="0" anchor="t" bIns="45700" lIns="91425" spcFirstLastPara="1" rIns="91425" wrap="square" tIns="45700">
            <a:noAutofit/>
          </a:bodyPr>
          <a:lstStyle>
            <a:lvl1pPr indent="-340360" lvl="0" marL="457200" rtl="0" algn="l">
              <a:lnSpc>
                <a:spcPct val="90000"/>
              </a:lnSpc>
              <a:spcBef>
                <a:spcPts val="1400"/>
              </a:spcBef>
              <a:spcAft>
                <a:spcPts val="0"/>
              </a:spcAft>
              <a:buSzPts val="1760"/>
              <a:buChar char="•"/>
              <a:defRPr sz="2200">
                <a:latin typeface="Arial"/>
                <a:ea typeface="Arial"/>
                <a:cs typeface="Arial"/>
                <a:sym typeface="Arial"/>
              </a:defRPr>
            </a:lvl1pPr>
            <a:lvl2pPr indent="-330200" lvl="1" marL="914400" rtl="0" algn="l">
              <a:lnSpc>
                <a:spcPct val="90000"/>
              </a:lnSpc>
              <a:spcBef>
                <a:spcPts val="200"/>
              </a:spcBef>
              <a:spcAft>
                <a:spcPts val="0"/>
              </a:spcAft>
              <a:buSzPts val="1600"/>
              <a:buChar char="•"/>
              <a:defRPr sz="2000">
                <a:latin typeface="Arial"/>
                <a:ea typeface="Arial"/>
                <a:cs typeface="Arial"/>
                <a:sym typeface="Arial"/>
              </a:defRPr>
            </a:lvl2pPr>
            <a:lvl3pPr indent="-320039" lvl="2" marL="1371600" rtl="0" algn="l">
              <a:lnSpc>
                <a:spcPct val="90000"/>
              </a:lnSpc>
              <a:spcBef>
                <a:spcPts val="400"/>
              </a:spcBef>
              <a:spcAft>
                <a:spcPts val="0"/>
              </a:spcAft>
              <a:buSzPts val="1440"/>
              <a:buChar char="•"/>
              <a:defRPr sz="1800">
                <a:latin typeface="Arial"/>
                <a:ea typeface="Arial"/>
                <a:cs typeface="Arial"/>
                <a:sym typeface="Arial"/>
              </a:defRPr>
            </a:lvl3pPr>
            <a:lvl4pPr indent="-309880" lvl="3" marL="1828800" rtl="0" algn="l">
              <a:lnSpc>
                <a:spcPct val="90000"/>
              </a:lnSpc>
              <a:spcBef>
                <a:spcPts val="400"/>
              </a:spcBef>
              <a:spcAft>
                <a:spcPts val="0"/>
              </a:spcAft>
              <a:buSzPts val="1280"/>
              <a:buChar char="•"/>
              <a:defRPr sz="1600">
                <a:latin typeface="Arial"/>
                <a:ea typeface="Arial"/>
                <a:cs typeface="Arial"/>
                <a:sym typeface="Arial"/>
              </a:defRPr>
            </a:lvl4pPr>
            <a:lvl5pPr indent="-309879" lvl="4" marL="2286000" rtl="0" algn="l">
              <a:lnSpc>
                <a:spcPct val="90000"/>
              </a:lnSpc>
              <a:spcBef>
                <a:spcPts val="400"/>
              </a:spcBef>
              <a:spcAft>
                <a:spcPts val="0"/>
              </a:spcAft>
              <a:buSzPts val="1280"/>
              <a:buChar char="•"/>
              <a:defRPr sz="1600">
                <a:latin typeface="Arial"/>
                <a:ea typeface="Arial"/>
                <a:cs typeface="Arial"/>
                <a:sym typeface="Arial"/>
              </a:defRPr>
            </a:lvl5pPr>
            <a:lvl6pPr indent="-309879" lvl="5" marL="2743200" rtl="0" algn="l">
              <a:lnSpc>
                <a:spcPct val="90000"/>
              </a:lnSpc>
              <a:spcBef>
                <a:spcPts val="400"/>
              </a:spcBef>
              <a:spcAft>
                <a:spcPts val="0"/>
              </a:spcAft>
              <a:buSzPts val="1280"/>
              <a:buChar char="•"/>
              <a:defRPr sz="1600"/>
            </a:lvl6pPr>
            <a:lvl7pPr indent="-309879" lvl="6" marL="3200400" rtl="0" algn="l">
              <a:lnSpc>
                <a:spcPct val="90000"/>
              </a:lnSpc>
              <a:spcBef>
                <a:spcPts val="400"/>
              </a:spcBef>
              <a:spcAft>
                <a:spcPts val="0"/>
              </a:spcAft>
              <a:buSzPts val="1280"/>
              <a:buChar char="•"/>
              <a:defRPr sz="1600"/>
            </a:lvl7pPr>
            <a:lvl8pPr indent="-309879" lvl="7" marL="3657600" rtl="0" algn="l">
              <a:lnSpc>
                <a:spcPct val="90000"/>
              </a:lnSpc>
              <a:spcBef>
                <a:spcPts val="400"/>
              </a:spcBef>
              <a:spcAft>
                <a:spcPts val="0"/>
              </a:spcAft>
              <a:buSzPts val="1280"/>
              <a:buChar char="•"/>
              <a:defRPr sz="1600"/>
            </a:lvl8pPr>
            <a:lvl9pPr indent="-309879" lvl="8" marL="4114800" rtl="0" algn="l">
              <a:lnSpc>
                <a:spcPct val="90000"/>
              </a:lnSpc>
              <a:spcBef>
                <a:spcPts val="400"/>
              </a:spcBef>
              <a:spcAft>
                <a:spcPts val="400"/>
              </a:spcAft>
              <a:buSzPts val="1280"/>
              <a:buChar char="•"/>
              <a:defRPr sz="1600"/>
            </a:lvl9pPr>
          </a:lstStyle>
          <a:p/>
        </p:txBody>
      </p:sp>
      <p:sp>
        <p:nvSpPr>
          <p:cNvPr id="50" name="Google Shape;50;p6"/>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6"/>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6"/>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1"/>
                </a:solidFill>
                <a:latin typeface="Arial"/>
                <a:ea typeface="Arial"/>
                <a:cs typeface="Arial"/>
                <a:sym typeface="Arial"/>
              </a:defRPr>
            </a:lvl1pPr>
            <a:lvl2pPr indent="0" lvl="1" marL="0" rtl="0" algn="r">
              <a:spcBef>
                <a:spcPts val="0"/>
              </a:spcBef>
              <a:buNone/>
              <a:defRPr sz="1200">
                <a:solidFill>
                  <a:schemeClr val="accent1"/>
                </a:solidFill>
                <a:latin typeface="Arial"/>
                <a:ea typeface="Arial"/>
                <a:cs typeface="Arial"/>
                <a:sym typeface="Arial"/>
              </a:defRPr>
            </a:lvl2pPr>
            <a:lvl3pPr indent="0" lvl="2" marL="0" rtl="0" algn="r">
              <a:spcBef>
                <a:spcPts val="0"/>
              </a:spcBef>
              <a:buNone/>
              <a:defRPr sz="1200">
                <a:solidFill>
                  <a:schemeClr val="accent1"/>
                </a:solidFill>
                <a:latin typeface="Arial"/>
                <a:ea typeface="Arial"/>
                <a:cs typeface="Arial"/>
                <a:sym typeface="Arial"/>
              </a:defRPr>
            </a:lvl3pPr>
            <a:lvl4pPr indent="0" lvl="3" marL="0" rtl="0" algn="r">
              <a:spcBef>
                <a:spcPts val="0"/>
              </a:spcBef>
              <a:buNone/>
              <a:defRPr sz="1200">
                <a:solidFill>
                  <a:schemeClr val="accent1"/>
                </a:solidFill>
                <a:latin typeface="Arial"/>
                <a:ea typeface="Arial"/>
                <a:cs typeface="Arial"/>
                <a:sym typeface="Arial"/>
              </a:defRPr>
            </a:lvl4pPr>
            <a:lvl5pPr indent="0" lvl="4" marL="0" rtl="0" algn="r">
              <a:spcBef>
                <a:spcPts val="0"/>
              </a:spcBef>
              <a:buNone/>
              <a:defRPr sz="1200">
                <a:solidFill>
                  <a:schemeClr val="accent1"/>
                </a:solidFill>
                <a:latin typeface="Arial"/>
                <a:ea typeface="Arial"/>
                <a:cs typeface="Arial"/>
                <a:sym typeface="Arial"/>
              </a:defRPr>
            </a:lvl5pPr>
            <a:lvl6pPr indent="0" lvl="5" marL="0" rtl="0" algn="r">
              <a:spcBef>
                <a:spcPts val="0"/>
              </a:spcBef>
              <a:buNone/>
              <a:defRPr sz="1200">
                <a:solidFill>
                  <a:schemeClr val="accent1"/>
                </a:solidFill>
                <a:latin typeface="Arial"/>
                <a:ea typeface="Arial"/>
                <a:cs typeface="Arial"/>
                <a:sym typeface="Arial"/>
              </a:defRPr>
            </a:lvl6pPr>
            <a:lvl7pPr indent="0" lvl="6" marL="0" rtl="0" algn="r">
              <a:spcBef>
                <a:spcPts val="0"/>
              </a:spcBef>
              <a:buNone/>
              <a:defRPr sz="1200">
                <a:solidFill>
                  <a:schemeClr val="accent1"/>
                </a:solidFill>
                <a:latin typeface="Arial"/>
                <a:ea typeface="Arial"/>
                <a:cs typeface="Arial"/>
                <a:sym typeface="Arial"/>
              </a:defRPr>
            </a:lvl7pPr>
            <a:lvl8pPr indent="0" lvl="7" marL="0" rtl="0" algn="r">
              <a:spcBef>
                <a:spcPts val="0"/>
              </a:spcBef>
              <a:buNone/>
              <a:defRPr sz="1200">
                <a:solidFill>
                  <a:schemeClr val="accent1"/>
                </a:solidFill>
                <a:latin typeface="Arial"/>
                <a:ea typeface="Arial"/>
                <a:cs typeface="Arial"/>
                <a:sym typeface="Arial"/>
              </a:defRPr>
            </a:lvl8pPr>
            <a:lvl9pPr indent="0" lvl="8" marL="0" rtl="0" algn="r">
              <a:spcBef>
                <a:spcPts val="0"/>
              </a:spcBef>
              <a:buNone/>
              <a:defRPr sz="1200">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53" name="Shape 53"/>
        <p:cNvGrpSpPr/>
        <p:nvPr/>
      </p:nvGrpSpPr>
      <p:grpSpPr>
        <a:xfrm>
          <a:off x="0" y="0"/>
          <a:ext cx="0" cy="0"/>
          <a:chOff x="0" y="0"/>
          <a:chExt cx="0" cy="0"/>
        </a:xfrm>
      </p:grpSpPr>
      <p:sp>
        <p:nvSpPr>
          <p:cNvPr id="54" name="Google Shape;54;p7"/>
          <p:cNvSpPr txBox="1"/>
          <p:nvPr>
            <p:ph type="title"/>
          </p:nvPr>
        </p:nvSpPr>
        <p:spPr>
          <a:xfrm>
            <a:off x="1143000" y="609600"/>
            <a:ext cx="9875400" cy="13563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accent1"/>
              </a:buClr>
              <a:buSzPts val="4400"/>
              <a:buFont typeface="Arial"/>
              <a:buNone/>
              <a:defRPr>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5" name="Google Shape;55;p7"/>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7"/>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7"/>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1"/>
                </a:solidFill>
                <a:latin typeface="Arial"/>
                <a:ea typeface="Arial"/>
                <a:cs typeface="Arial"/>
                <a:sym typeface="Arial"/>
              </a:defRPr>
            </a:lvl1pPr>
            <a:lvl2pPr indent="0" lvl="1" marL="0" rtl="0" algn="r">
              <a:spcBef>
                <a:spcPts val="0"/>
              </a:spcBef>
              <a:buNone/>
              <a:defRPr sz="1200">
                <a:solidFill>
                  <a:schemeClr val="accent1"/>
                </a:solidFill>
                <a:latin typeface="Arial"/>
                <a:ea typeface="Arial"/>
                <a:cs typeface="Arial"/>
                <a:sym typeface="Arial"/>
              </a:defRPr>
            </a:lvl2pPr>
            <a:lvl3pPr indent="0" lvl="2" marL="0" rtl="0" algn="r">
              <a:spcBef>
                <a:spcPts val="0"/>
              </a:spcBef>
              <a:buNone/>
              <a:defRPr sz="1200">
                <a:solidFill>
                  <a:schemeClr val="accent1"/>
                </a:solidFill>
                <a:latin typeface="Arial"/>
                <a:ea typeface="Arial"/>
                <a:cs typeface="Arial"/>
                <a:sym typeface="Arial"/>
              </a:defRPr>
            </a:lvl3pPr>
            <a:lvl4pPr indent="0" lvl="3" marL="0" rtl="0" algn="r">
              <a:spcBef>
                <a:spcPts val="0"/>
              </a:spcBef>
              <a:buNone/>
              <a:defRPr sz="1200">
                <a:solidFill>
                  <a:schemeClr val="accent1"/>
                </a:solidFill>
                <a:latin typeface="Arial"/>
                <a:ea typeface="Arial"/>
                <a:cs typeface="Arial"/>
                <a:sym typeface="Arial"/>
              </a:defRPr>
            </a:lvl4pPr>
            <a:lvl5pPr indent="0" lvl="4" marL="0" rtl="0" algn="r">
              <a:spcBef>
                <a:spcPts val="0"/>
              </a:spcBef>
              <a:buNone/>
              <a:defRPr sz="1200">
                <a:solidFill>
                  <a:schemeClr val="accent1"/>
                </a:solidFill>
                <a:latin typeface="Arial"/>
                <a:ea typeface="Arial"/>
                <a:cs typeface="Arial"/>
                <a:sym typeface="Arial"/>
              </a:defRPr>
            </a:lvl5pPr>
            <a:lvl6pPr indent="0" lvl="5" marL="0" rtl="0" algn="r">
              <a:spcBef>
                <a:spcPts val="0"/>
              </a:spcBef>
              <a:buNone/>
              <a:defRPr sz="1200">
                <a:solidFill>
                  <a:schemeClr val="accent1"/>
                </a:solidFill>
                <a:latin typeface="Arial"/>
                <a:ea typeface="Arial"/>
                <a:cs typeface="Arial"/>
                <a:sym typeface="Arial"/>
              </a:defRPr>
            </a:lvl6pPr>
            <a:lvl7pPr indent="0" lvl="6" marL="0" rtl="0" algn="r">
              <a:spcBef>
                <a:spcPts val="0"/>
              </a:spcBef>
              <a:buNone/>
              <a:defRPr sz="1200">
                <a:solidFill>
                  <a:schemeClr val="accent1"/>
                </a:solidFill>
                <a:latin typeface="Arial"/>
                <a:ea typeface="Arial"/>
                <a:cs typeface="Arial"/>
                <a:sym typeface="Arial"/>
              </a:defRPr>
            </a:lvl7pPr>
            <a:lvl8pPr indent="0" lvl="7" marL="0" rtl="0" algn="r">
              <a:spcBef>
                <a:spcPts val="0"/>
              </a:spcBef>
              <a:buNone/>
              <a:defRPr sz="1200">
                <a:solidFill>
                  <a:schemeClr val="accent1"/>
                </a:solidFill>
                <a:latin typeface="Arial"/>
                <a:ea typeface="Arial"/>
                <a:cs typeface="Arial"/>
                <a:sym typeface="Arial"/>
              </a:defRPr>
            </a:lvl8pPr>
            <a:lvl9pPr indent="0" lvl="8" marL="0" rtl="0" algn="r">
              <a:spcBef>
                <a:spcPts val="0"/>
              </a:spcBef>
              <a:buNone/>
              <a:defRPr sz="1200">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 type="blank">
  <p:cSld name="BLANK">
    <p:spTree>
      <p:nvGrpSpPr>
        <p:cNvPr id="58" name="Shape 58"/>
        <p:cNvGrpSpPr/>
        <p:nvPr/>
      </p:nvGrpSpPr>
      <p:grpSpPr>
        <a:xfrm>
          <a:off x="0" y="0"/>
          <a:ext cx="0" cy="0"/>
          <a:chOff x="0" y="0"/>
          <a:chExt cx="0" cy="0"/>
        </a:xfrm>
      </p:grpSpPr>
      <p:sp>
        <p:nvSpPr>
          <p:cNvPr id="59" name="Google Shape;59;p8"/>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8"/>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8"/>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1"/>
                </a:solidFill>
                <a:latin typeface="Arial"/>
                <a:ea typeface="Arial"/>
                <a:cs typeface="Arial"/>
                <a:sym typeface="Arial"/>
              </a:defRPr>
            </a:lvl1pPr>
            <a:lvl2pPr indent="0" lvl="1" marL="0" rtl="0" algn="r">
              <a:spcBef>
                <a:spcPts val="0"/>
              </a:spcBef>
              <a:buNone/>
              <a:defRPr sz="1200">
                <a:solidFill>
                  <a:schemeClr val="accent1"/>
                </a:solidFill>
                <a:latin typeface="Arial"/>
                <a:ea typeface="Arial"/>
                <a:cs typeface="Arial"/>
                <a:sym typeface="Arial"/>
              </a:defRPr>
            </a:lvl2pPr>
            <a:lvl3pPr indent="0" lvl="2" marL="0" rtl="0" algn="r">
              <a:spcBef>
                <a:spcPts val="0"/>
              </a:spcBef>
              <a:buNone/>
              <a:defRPr sz="1200">
                <a:solidFill>
                  <a:schemeClr val="accent1"/>
                </a:solidFill>
                <a:latin typeface="Arial"/>
                <a:ea typeface="Arial"/>
                <a:cs typeface="Arial"/>
                <a:sym typeface="Arial"/>
              </a:defRPr>
            </a:lvl3pPr>
            <a:lvl4pPr indent="0" lvl="3" marL="0" rtl="0" algn="r">
              <a:spcBef>
                <a:spcPts val="0"/>
              </a:spcBef>
              <a:buNone/>
              <a:defRPr sz="1200">
                <a:solidFill>
                  <a:schemeClr val="accent1"/>
                </a:solidFill>
                <a:latin typeface="Arial"/>
                <a:ea typeface="Arial"/>
                <a:cs typeface="Arial"/>
                <a:sym typeface="Arial"/>
              </a:defRPr>
            </a:lvl4pPr>
            <a:lvl5pPr indent="0" lvl="4" marL="0" rtl="0" algn="r">
              <a:spcBef>
                <a:spcPts val="0"/>
              </a:spcBef>
              <a:buNone/>
              <a:defRPr sz="1200">
                <a:solidFill>
                  <a:schemeClr val="accent1"/>
                </a:solidFill>
                <a:latin typeface="Arial"/>
                <a:ea typeface="Arial"/>
                <a:cs typeface="Arial"/>
                <a:sym typeface="Arial"/>
              </a:defRPr>
            </a:lvl5pPr>
            <a:lvl6pPr indent="0" lvl="5" marL="0" rtl="0" algn="r">
              <a:spcBef>
                <a:spcPts val="0"/>
              </a:spcBef>
              <a:buNone/>
              <a:defRPr sz="1200">
                <a:solidFill>
                  <a:schemeClr val="accent1"/>
                </a:solidFill>
                <a:latin typeface="Arial"/>
                <a:ea typeface="Arial"/>
                <a:cs typeface="Arial"/>
                <a:sym typeface="Arial"/>
              </a:defRPr>
            </a:lvl6pPr>
            <a:lvl7pPr indent="0" lvl="6" marL="0" rtl="0" algn="r">
              <a:spcBef>
                <a:spcPts val="0"/>
              </a:spcBef>
              <a:buNone/>
              <a:defRPr sz="1200">
                <a:solidFill>
                  <a:schemeClr val="accent1"/>
                </a:solidFill>
                <a:latin typeface="Arial"/>
                <a:ea typeface="Arial"/>
                <a:cs typeface="Arial"/>
                <a:sym typeface="Arial"/>
              </a:defRPr>
            </a:lvl7pPr>
            <a:lvl8pPr indent="0" lvl="7" marL="0" rtl="0" algn="r">
              <a:spcBef>
                <a:spcPts val="0"/>
              </a:spcBef>
              <a:buNone/>
              <a:defRPr sz="1200">
                <a:solidFill>
                  <a:schemeClr val="accent1"/>
                </a:solidFill>
                <a:latin typeface="Arial"/>
                <a:ea typeface="Arial"/>
                <a:cs typeface="Arial"/>
                <a:sym typeface="Arial"/>
              </a:defRPr>
            </a:lvl8pPr>
            <a:lvl9pPr indent="0" lvl="8" marL="0" rtl="0" algn="r">
              <a:spcBef>
                <a:spcPts val="0"/>
              </a:spcBef>
              <a:buNone/>
              <a:defRPr sz="1200">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带标题的内容"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1143000" y="1097280"/>
            <a:ext cx="3931800" cy="1737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accent1"/>
              </a:buClr>
              <a:buSzPts val="4000"/>
              <a:buFont typeface="Arial"/>
              <a:buNone/>
              <a:defRPr b="0" sz="40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9"/>
          <p:cNvSpPr txBox="1"/>
          <p:nvPr>
            <p:ph idx="1" type="body"/>
          </p:nvPr>
        </p:nvSpPr>
        <p:spPr>
          <a:xfrm>
            <a:off x="5852159" y="1097280"/>
            <a:ext cx="5212200" cy="4663500"/>
          </a:xfrm>
          <a:prstGeom prst="rect">
            <a:avLst/>
          </a:prstGeom>
          <a:noFill/>
          <a:ln>
            <a:noFill/>
          </a:ln>
        </p:spPr>
        <p:txBody>
          <a:bodyPr anchorCtr="0" anchor="t" bIns="45700" lIns="91425" spcFirstLastPara="1" rIns="91425" wrap="square" tIns="45700">
            <a:noAutofit/>
          </a:bodyPr>
          <a:lstStyle>
            <a:lvl1pPr indent="-391160" lvl="0" marL="457200" rtl="0" algn="l">
              <a:lnSpc>
                <a:spcPct val="90000"/>
              </a:lnSpc>
              <a:spcBef>
                <a:spcPts val="1400"/>
              </a:spcBef>
              <a:spcAft>
                <a:spcPts val="0"/>
              </a:spcAft>
              <a:buSzPts val="2560"/>
              <a:buChar char="•"/>
              <a:defRPr sz="3200">
                <a:latin typeface="Arial"/>
                <a:ea typeface="Arial"/>
                <a:cs typeface="Arial"/>
                <a:sym typeface="Arial"/>
              </a:defRPr>
            </a:lvl1pPr>
            <a:lvl2pPr indent="-370840" lvl="1" marL="914400" rtl="0" algn="l">
              <a:lnSpc>
                <a:spcPct val="90000"/>
              </a:lnSpc>
              <a:spcBef>
                <a:spcPts val="200"/>
              </a:spcBef>
              <a:spcAft>
                <a:spcPts val="0"/>
              </a:spcAft>
              <a:buSzPts val="2240"/>
              <a:buChar char="•"/>
              <a:defRPr sz="2800">
                <a:latin typeface="Arial"/>
                <a:ea typeface="Arial"/>
                <a:cs typeface="Arial"/>
                <a:sym typeface="Arial"/>
              </a:defRPr>
            </a:lvl2pPr>
            <a:lvl3pPr indent="-350519" lvl="2" marL="1371600" rtl="0" algn="l">
              <a:lnSpc>
                <a:spcPct val="90000"/>
              </a:lnSpc>
              <a:spcBef>
                <a:spcPts val="400"/>
              </a:spcBef>
              <a:spcAft>
                <a:spcPts val="0"/>
              </a:spcAft>
              <a:buSzPts val="1920"/>
              <a:buChar char="•"/>
              <a:defRPr sz="2400">
                <a:latin typeface="Arial"/>
                <a:ea typeface="Arial"/>
                <a:cs typeface="Arial"/>
                <a:sym typeface="Arial"/>
              </a:defRPr>
            </a:lvl3pPr>
            <a:lvl4pPr indent="-330200" lvl="3" marL="1828800" rtl="0" algn="l">
              <a:lnSpc>
                <a:spcPct val="90000"/>
              </a:lnSpc>
              <a:spcBef>
                <a:spcPts val="400"/>
              </a:spcBef>
              <a:spcAft>
                <a:spcPts val="0"/>
              </a:spcAft>
              <a:buSzPts val="1600"/>
              <a:buChar char="•"/>
              <a:defRPr sz="2000">
                <a:latin typeface="Arial"/>
                <a:ea typeface="Arial"/>
                <a:cs typeface="Arial"/>
                <a:sym typeface="Arial"/>
              </a:defRPr>
            </a:lvl4pPr>
            <a:lvl5pPr indent="-330200" lvl="4" marL="2286000" rtl="0" algn="l">
              <a:lnSpc>
                <a:spcPct val="90000"/>
              </a:lnSpc>
              <a:spcBef>
                <a:spcPts val="400"/>
              </a:spcBef>
              <a:spcAft>
                <a:spcPts val="0"/>
              </a:spcAft>
              <a:buSzPts val="1600"/>
              <a:buChar char="•"/>
              <a:defRPr sz="2000">
                <a:latin typeface="Arial"/>
                <a:ea typeface="Arial"/>
                <a:cs typeface="Arial"/>
                <a:sym typeface="Arial"/>
              </a:defRPr>
            </a:lvl5pPr>
            <a:lvl6pPr indent="-330200" lvl="5" marL="2743200" rtl="0" algn="l">
              <a:lnSpc>
                <a:spcPct val="90000"/>
              </a:lnSpc>
              <a:spcBef>
                <a:spcPts val="400"/>
              </a:spcBef>
              <a:spcAft>
                <a:spcPts val="0"/>
              </a:spcAft>
              <a:buSzPts val="1600"/>
              <a:buChar char="•"/>
              <a:defRPr sz="2000"/>
            </a:lvl6pPr>
            <a:lvl7pPr indent="-330200" lvl="6" marL="3200400" rtl="0" algn="l">
              <a:lnSpc>
                <a:spcPct val="90000"/>
              </a:lnSpc>
              <a:spcBef>
                <a:spcPts val="400"/>
              </a:spcBef>
              <a:spcAft>
                <a:spcPts val="0"/>
              </a:spcAft>
              <a:buSzPts val="1600"/>
              <a:buChar char="•"/>
              <a:defRPr sz="2000"/>
            </a:lvl7pPr>
            <a:lvl8pPr indent="-330200" lvl="7" marL="3657600" rtl="0" algn="l">
              <a:lnSpc>
                <a:spcPct val="90000"/>
              </a:lnSpc>
              <a:spcBef>
                <a:spcPts val="400"/>
              </a:spcBef>
              <a:spcAft>
                <a:spcPts val="0"/>
              </a:spcAft>
              <a:buSzPts val="1600"/>
              <a:buChar char="•"/>
              <a:defRPr sz="2000"/>
            </a:lvl8pPr>
            <a:lvl9pPr indent="-330200" lvl="8" marL="4114800" rtl="0" algn="l">
              <a:lnSpc>
                <a:spcPct val="90000"/>
              </a:lnSpc>
              <a:spcBef>
                <a:spcPts val="400"/>
              </a:spcBef>
              <a:spcAft>
                <a:spcPts val="400"/>
              </a:spcAft>
              <a:buSzPts val="1600"/>
              <a:buChar char="•"/>
              <a:defRPr sz="2000"/>
            </a:lvl9pPr>
          </a:lstStyle>
          <a:p/>
        </p:txBody>
      </p:sp>
      <p:sp>
        <p:nvSpPr>
          <p:cNvPr id="65" name="Google Shape;65;p9"/>
          <p:cNvSpPr txBox="1"/>
          <p:nvPr>
            <p:ph idx="2" type="body"/>
          </p:nvPr>
        </p:nvSpPr>
        <p:spPr>
          <a:xfrm>
            <a:off x="1143000" y="2834640"/>
            <a:ext cx="3931800" cy="30174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1000"/>
              </a:spcBef>
              <a:spcAft>
                <a:spcPts val="0"/>
              </a:spcAft>
              <a:buSzPts val="1360"/>
              <a:buNone/>
              <a:defRPr sz="1700">
                <a:latin typeface="Arial"/>
                <a:ea typeface="Arial"/>
                <a:cs typeface="Arial"/>
                <a:sym typeface="Arial"/>
              </a:defRPr>
            </a:lvl1pPr>
            <a:lvl2pPr indent="-228600" lvl="1" marL="914400" rtl="0" algn="l">
              <a:lnSpc>
                <a:spcPct val="90000"/>
              </a:lnSpc>
              <a:spcBef>
                <a:spcPts val="200"/>
              </a:spcBef>
              <a:spcAft>
                <a:spcPts val="0"/>
              </a:spcAft>
              <a:buSzPts val="960"/>
              <a:buNone/>
              <a:defRPr sz="1200"/>
            </a:lvl2pPr>
            <a:lvl3pPr indent="-228600" lvl="2" marL="1371600" rtl="0" algn="l">
              <a:lnSpc>
                <a:spcPct val="90000"/>
              </a:lnSpc>
              <a:spcBef>
                <a:spcPts val="400"/>
              </a:spcBef>
              <a:spcAft>
                <a:spcPts val="0"/>
              </a:spcAft>
              <a:buSzPts val="800"/>
              <a:buNone/>
              <a:defRPr sz="1000"/>
            </a:lvl3pPr>
            <a:lvl4pPr indent="-228600" lvl="3" marL="1828800" rtl="0" algn="l">
              <a:lnSpc>
                <a:spcPct val="90000"/>
              </a:lnSpc>
              <a:spcBef>
                <a:spcPts val="400"/>
              </a:spcBef>
              <a:spcAft>
                <a:spcPts val="0"/>
              </a:spcAft>
              <a:buSzPts val="720"/>
              <a:buNone/>
              <a:defRPr sz="900"/>
            </a:lvl4pPr>
            <a:lvl5pPr indent="-228600" lvl="4" marL="2286000" rtl="0" algn="l">
              <a:lnSpc>
                <a:spcPct val="90000"/>
              </a:lnSpc>
              <a:spcBef>
                <a:spcPts val="400"/>
              </a:spcBef>
              <a:spcAft>
                <a:spcPts val="0"/>
              </a:spcAft>
              <a:buSzPts val="720"/>
              <a:buNone/>
              <a:defRPr sz="900"/>
            </a:lvl5pPr>
            <a:lvl6pPr indent="-228600" lvl="5" marL="2743200" rtl="0" algn="l">
              <a:lnSpc>
                <a:spcPct val="90000"/>
              </a:lnSpc>
              <a:spcBef>
                <a:spcPts val="400"/>
              </a:spcBef>
              <a:spcAft>
                <a:spcPts val="0"/>
              </a:spcAft>
              <a:buSzPts val="720"/>
              <a:buNone/>
              <a:defRPr sz="900"/>
            </a:lvl6pPr>
            <a:lvl7pPr indent="-228600" lvl="6" marL="3200400" rtl="0" algn="l">
              <a:lnSpc>
                <a:spcPct val="90000"/>
              </a:lnSpc>
              <a:spcBef>
                <a:spcPts val="400"/>
              </a:spcBef>
              <a:spcAft>
                <a:spcPts val="0"/>
              </a:spcAft>
              <a:buSzPts val="720"/>
              <a:buNone/>
              <a:defRPr sz="900"/>
            </a:lvl7pPr>
            <a:lvl8pPr indent="-228600" lvl="7" marL="3657600" rtl="0" algn="l">
              <a:lnSpc>
                <a:spcPct val="90000"/>
              </a:lnSpc>
              <a:spcBef>
                <a:spcPts val="400"/>
              </a:spcBef>
              <a:spcAft>
                <a:spcPts val="0"/>
              </a:spcAft>
              <a:buSzPts val="720"/>
              <a:buNone/>
              <a:defRPr sz="900"/>
            </a:lvl8pPr>
            <a:lvl9pPr indent="-228600" lvl="8" marL="4114800" rtl="0" algn="l">
              <a:lnSpc>
                <a:spcPct val="90000"/>
              </a:lnSpc>
              <a:spcBef>
                <a:spcPts val="400"/>
              </a:spcBef>
              <a:spcAft>
                <a:spcPts val="400"/>
              </a:spcAft>
              <a:buSzPts val="720"/>
              <a:buNone/>
              <a:defRPr sz="900"/>
            </a:lvl9pPr>
          </a:lstStyle>
          <a:p/>
        </p:txBody>
      </p:sp>
      <p:sp>
        <p:nvSpPr>
          <p:cNvPr id="66" name="Google Shape;66;p9"/>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9"/>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9"/>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1"/>
                </a:solidFill>
                <a:latin typeface="Arial"/>
                <a:ea typeface="Arial"/>
                <a:cs typeface="Arial"/>
                <a:sym typeface="Arial"/>
              </a:defRPr>
            </a:lvl1pPr>
            <a:lvl2pPr indent="0" lvl="1" marL="0" rtl="0" algn="r">
              <a:spcBef>
                <a:spcPts val="0"/>
              </a:spcBef>
              <a:buNone/>
              <a:defRPr sz="1200">
                <a:solidFill>
                  <a:schemeClr val="accent1"/>
                </a:solidFill>
                <a:latin typeface="Arial"/>
                <a:ea typeface="Arial"/>
                <a:cs typeface="Arial"/>
                <a:sym typeface="Arial"/>
              </a:defRPr>
            </a:lvl2pPr>
            <a:lvl3pPr indent="0" lvl="2" marL="0" rtl="0" algn="r">
              <a:spcBef>
                <a:spcPts val="0"/>
              </a:spcBef>
              <a:buNone/>
              <a:defRPr sz="1200">
                <a:solidFill>
                  <a:schemeClr val="accent1"/>
                </a:solidFill>
                <a:latin typeface="Arial"/>
                <a:ea typeface="Arial"/>
                <a:cs typeface="Arial"/>
                <a:sym typeface="Arial"/>
              </a:defRPr>
            </a:lvl3pPr>
            <a:lvl4pPr indent="0" lvl="3" marL="0" rtl="0" algn="r">
              <a:spcBef>
                <a:spcPts val="0"/>
              </a:spcBef>
              <a:buNone/>
              <a:defRPr sz="1200">
                <a:solidFill>
                  <a:schemeClr val="accent1"/>
                </a:solidFill>
                <a:latin typeface="Arial"/>
                <a:ea typeface="Arial"/>
                <a:cs typeface="Arial"/>
                <a:sym typeface="Arial"/>
              </a:defRPr>
            </a:lvl4pPr>
            <a:lvl5pPr indent="0" lvl="4" marL="0" rtl="0" algn="r">
              <a:spcBef>
                <a:spcPts val="0"/>
              </a:spcBef>
              <a:buNone/>
              <a:defRPr sz="1200">
                <a:solidFill>
                  <a:schemeClr val="accent1"/>
                </a:solidFill>
                <a:latin typeface="Arial"/>
                <a:ea typeface="Arial"/>
                <a:cs typeface="Arial"/>
                <a:sym typeface="Arial"/>
              </a:defRPr>
            </a:lvl5pPr>
            <a:lvl6pPr indent="0" lvl="5" marL="0" rtl="0" algn="r">
              <a:spcBef>
                <a:spcPts val="0"/>
              </a:spcBef>
              <a:buNone/>
              <a:defRPr sz="1200">
                <a:solidFill>
                  <a:schemeClr val="accent1"/>
                </a:solidFill>
                <a:latin typeface="Arial"/>
                <a:ea typeface="Arial"/>
                <a:cs typeface="Arial"/>
                <a:sym typeface="Arial"/>
              </a:defRPr>
            </a:lvl6pPr>
            <a:lvl7pPr indent="0" lvl="6" marL="0" rtl="0" algn="r">
              <a:spcBef>
                <a:spcPts val="0"/>
              </a:spcBef>
              <a:buNone/>
              <a:defRPr sz="1200">
                <a:solidFill>
                  <a:schemeClr val="accent1"/>
                </a:solidFill>
                <a:latin typeface="Arial"/>
                <a:ea typeface="Arial"/>
                <a:cs typeface="Arial"/>
                <a:sym typeface="Arial"/>
              </a:defRPr>
            </a:lvl7pPr>
            <a:lvl8pPr indent="0" lvl="7" marL="0" rtl="0" algn="r">
              <a:spcBef>
                <a:spcPts val="0"/>
              </a:spcBef>
              <a:buNone/>
              <a:defRPr sz="1200">
                <a:solidFill>
                  <a:schemeClr val="accent1"/>
                </a:solidFill>
                <a:latin typeface="Arial"/>
                <a:ea typeface="Arial"/>
                <a:cs typeface="Arial"/>
                <a:sym typeface="Arial"/>
              </a:defRPr>
            </a:lvl8pPr>
            <a:lvl9pPr indent="0" lvl="8" marL="0" rtl="0" algn="r">
              <a:spcBef>
                <a:spcPts val="0"/>
              </a:spcBef>
              <a:buNone/>
              <a:defRPr sz="1200">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带标题的图片"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1143000" y="1097280"/>
            <a:ext cx="3931800" cy="1737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accent1"/>
              </a:buClr>
              <a:buSzPts val="4000"/>
              <a:buFont typeface="Arial"/>
              <a:buNone/>
              <a:defRPr b="0" sz="40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10"/>
          <p:cNvSpPr/>
          <p:nvPr>
            <p:ph idx="2" type="pic"/>
          </p:nvPr>
        </p:nvSpPr>
        <p:spPr>
          <a:xfrm>
            <a:off x="5413248" y="1069847"/>
            <a:ext cx="6099000" cy="4800600"/>
          </a:xfrm>
          <a:prstGeom prst="rect">
            <a:avLst/>
          </a:prstGeom>
          <a:noFill/>
          <a:ln>
            <a:noFill/>
          </a:ln>
        </p:spPr>
        <p:txBody>
          <a:bodyPr anchorCtr="0" anchor="t" bIns="45700" lIns="274300" spcFirstLastPara="1" rIns="91425" wrap="square" tIns="182875">
            <a:noAutofit/>
          </a:bodyPr>
          <a:lstStyle>
            <a:lvl1pPr lvl="0" marR="0" rtl="0" algn="l">
              <a:lnSpc>
                <a:spcPct val="90000"/>
              </a:lnSpc>
              <a:spcBef>
                <a:spcPts val="1400"/>
              </a:spcBef>
              <a:spcAft>
                <a:spcPts val="0"/>
              </a:spcAft>
              <a:buClr>
                <a:schemeClr val="accent1"/>
              </a:buClr>
              <a:buSzPts val="2240"/>
              <a:buFont typeface="Corbel"/>
              <a:buNone/>
              <a:defRPr b="0" i="0" sz="2800" u="none" cap="none" strike="noStrike">
                <a:solidFill>
                  <a:schemeClr val="accent1"/>
                </a:solidFill>
                <a:latin typeface="Arial"/>
                <a:ea typeface="Arial"/>
                <a:cs typeface="Arial"/>
                <a:sym typeface="Arial"/>
              </a:defRPr>
            </a:lvl1pPr>
            <a:lvl2pPr lvl="1" marR="0" rtl="0" algn="l">
              <a:lnSpc>
                <a:spcPct val="90000"/>
              </a:lnSpc>
              <a:spcBef>
                <a:spcPts val="200"/>
              </a:spcBef>
              <a:spcAft>
                <a:spcPts val="0"/>
              </a:spcAft>
              <a:buClr>
                <a:schemeClr val="accent1"/>
              </a:buClr>
              <a:buSzPts val="2240"/>
              <a:buFont typeface="Corbel"/>
              <a:buNone/>
              <a:defRPr b="0" i="0" sz="2800" u="none" cap="none" strike="noStrike">
                <a:solidFill>
                  <a:schemeClr val="accent1"/>
                </a:solidFill>
                <a:latin typeface="Arial"/>
                <a:ea typeface="Arial"/>
                <a:cs typeface="Arial"/>
                <a:sym typeface="Arial"/>
              </a:defRPr>
            </a:lvl2pPr>
            <a:lvl3pPr lvl="2" marR="0" rtl="0" algn="l">
              <a:lnSpc>
                <a:spcPct val="90000"/>
              </a:lnSpc>
              <a:spcBef>
                <a:spcPts val="400"/>
              </a:spcBef>
              <a:spcAft>
                <a:spcPts val="0"/>
              </a:spcAft>
              <a:buClr>
                <a:schemeClr val="accent1"/>
              </a:buClr>
              <a:buSzPts val="1920"/>
              <a:buFont typeface="Corbel"/>
              <a:buNone/>
              <a:defRPr b="0" i="0" sz="2400" u="none" cap="none" strike="noStrike">
                <a:solidFill>
                  <a:schemeClr val="accent1"/>
                </a:solidFill>
                <a:latin typeface="Arial"/>
                <a:ea typeface="Arial"/>
                <a:cs typeface="Arial"/>
                <a:sym typeface="Arial"/>
              </a:defRPr>
            </a:lvl3pPr>
            <a:lvl4pPr lvl="3" marR="0" rtl="0" algn="l">
              <a:lnSpc>
                <a:spcPct val="90000"/>
              </a:lnSpc>
              <a:spcBef>
                <a:spcPts val="400"/>
              </a:spcBef>
              <a:spcAft>
                <a:spcPts val="0"/>
              </a:spcAft>
              <a:buClr>
                <a:schemeClr val="accent1"/>
              </a:buClr>
              <a:buSzPts val="1600"/>
              <a:buFont typeface="Corbel"/>
              <a:buNone/>
              <a:defRPr b="0" i="0" sz="2000" u="none" cap="none" strike="noStrike">
                <a:solidFill>
                  <a:schemeClr val="accent1"/>
                </a:solidFill>
                <a:latin typeface="Arial"/>
                <a:ea typeface="Arial"/>
                <a:cs typeface="Arial"/>
                <a:sym typeface="Arial"/>
              </a:defRPr>
            </a:lvl4pPr>
            <a:lvl5pPr lvl="4" marR="0" rtl="0" algn="l">
              <a:lnSpc>
                <a:spcPct val="90000"/>
              </a:lnSpc>
              <a:spcBef>
                <a:spcPts val="400"/>
              </a:spcBef>
              <a:spcAft>
                <a:spcPts val="0"/>
              </a:spcAft>
              <a:buClr>
                <a:schemeClr val="accent1"/>
              </a:buClr>
              <a:buSzPts val="1600"/>
              <a:buFont typeface="Corbel"/>
              <a:buNone/>
              <a:defRPr b="0" i="0" sz="2000" u="none" cap="none" strike="noStrike">
                <a:solidFill>
                  <a:schemeClr val="accent1"/>
                </a:solidFill>
                <a:latin typeface="Arial"/>
                <a:ea typeface="Arial"/>
                <a:cs typeface="Arial"/>
                <a:sym typeface="Arial"/>
              </a:defRPr>
            </a:lvl5pPr>
            <a:lvl6pPr lvl="5" marR="0" rtl="0" algn="l">
              <a:lnSpc>
                <a:spcPct val="90000"/>
              </a:lnSpc>
              <a:spcBef>
                <a:spcPts val="400"/>
              </a:spcBef>
              <a:spcAft>
                <a:spcPts val="0"/>
              </a:spcAft>
              <a:buClr>
                <a:schemeClr val="accent1"/>
              </a:buClr>
              <a:buSzPts val="1600"/>
              <a:buFont typeface="Corbel"/>
              <a:buNone/>
              <a:defRPr b="0" i="0" sz="2000" u="none" cap="none" strike="noStrike">
                <a:solidFill>
                  <a:schemeClr val="accent1"/>
                </a:solidFill>
                <a:latin typeface="Arial"/>
                <a:ea typeface="Arial"/>
                <a:cs typeface="Arial"/>
                <a:sym typeface="Arial"/>
              </a:defRPr>
            </a:lvl6pPr>
            <a:lvl7pPr lvl="6" marR="0" rtl="0" algn="l">
              <a:lnSpc>
                <a:spcPct val="90000"/>
              </a:lnSpc>
              <a:spcBef>
                <a:spcPts val="400"/>
              </a:spcBef>
              <a:spcAft>
                <a:spcPts val="0"/>
              </a:spcAft>
              <a:buClr>
                <a:schemeClr val="accent1"/>
              </a:buClr>
              <a:buSzPts val="1600"/>
              <a:buFont typeface="Corbel"/>
              <a:buNone/>
              <a:defRPr b="0" i="0" sz="2000" u="none" cap="none" strike="noStrike">
                <a:solidFill>
                  <a:schemeClr val="accent1"/>
                </a:solidFill>
                <a:latin typeface="Arial"/>
                <a:ea typeface="Arial"/>
                <a:cs typeface="Arial"/>
                <a:sym typeface="Arial"/>
              </a:defRPr>
            </a:lvl7pPr>
            <a:lvl8pPr lvl="7" marR="0" rtl="0" algn="l">
              <a:lnSpc>
                <a:spcPct val="90000"/>
              </a:lnSpc>
              <a:spcBef>
                <a:spcPts val="400"/>
              </a:spcBef>
              <a:spcAft>
                <a:spcPts val="0"/>
              </a:spcAft>
              <a:buClr>
                <a:schemeClr val="accent1"/>
              </a:buClr>
              <a:buSzPts val="1600"/>
              <a:buFont typeface="Corbel"/>
              <a:buNone/>
              <a:defRPr b="0" i="0" sz="2000" u="none" cap="none" strike="noStrike">
                <a:solidFill>
                  <a:schemeClr val="accent1"/>
                </a:solidFill>
                <a:latin typeface="Arial"/>
                <a:ea typeface="Arial"/>
                <a:cs typeface="Arial"/>
                <a:sym typeface="Arial"/>
              </a:defRPr>
            </a:lvl8pPr>
            <a:lvl9pPr lvl="8" marR="0" rtl="0" algn="l">
              <a:lnSpc>
                <a:spcPct val="90000"/>
              </a:lnSpc>
              <a:spcBef>
                <a:spcPts val="400"/>
              </a:spcBef>
              <a:spcAft>
                <a:spcPts val="400"/>
              </a:spcAft>
              <a:buClr>
                <a:schemeClr val="accent1"/>
              </a:buClr>
              <a:buSzPts val="1600"/>
              <a:buFont typeface="Corbel"/>
              <a:buNone/>
              <a:defRPr b="0" i="0" sz="2000" u="none" cap="none" strike="noStrike">
                <a:solidFill>
                  <a:schemeClr val="accent1"/>
                </a:solidFill>
                <a:latin typeface="Arial"/>
                <a:ea typeface="Arial"/>
                <a:cs typeface="Arial"/>
                <a:sym typeface="Arial"/>
              </a:defRPr>
            </a:lvl9pPr>
          </a:lstStyle>
          <a:p/>
        </p:txBody>
      </p:sp>
      <p:sp>
        <p:nvSpPr>
          <p:cNvPr id="72" name="Google Shape;72;p10"/>
          <p:cNvSpPr txBox="1"/>
          <p:nvPr>
            <p:ph idx="1" type="body"/>
          </p:nvPr>
        </p:nvSpPr>
        <p:spPr>
          <a:xfrm>
            <a:off x="1143000" y="2834640"/>
            <a:ext cx="3931800" cy="28803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1000"/>
              </a:spcBef>
              <a:spcAft>
                <a:spcPts val="0"/>
              </a:spcAft>
              <a:buSzPts val="1360"/>
              <a:buNone/>
              <a:defRPr sz="1700">
                <a:latin typeface="Arial"/>
                <a:ea typeface="Arial"/>
                <a:cs typeface="Arial"/>
                <a:sym typeface="Arial"/>
              </a:defRPr>
            </a:lvl1pPr>
            <a:lvl2pPr indent="-228600" lvl="1" marL="914400" rtl="0" algn="l">
              <a:lnSpc>
                <a:spcPct val="90000"/>
              </a:lnSpc>
              <a:spcBef>
                <a:spcPts val="200"/>
              </a:spcBef>
              <a:spcAft>
                <a:spcPts val="0"/>
              </a:spcAft>
              <a:buSzPts val="960"/>
              <a:buNone/>
              <a:defRPr sz="1200"/>
            </a:lvl2pPr>
            <a:lvl3pPr indent="-228600" lvl="2" marL="1371600" rtl="0" algn="l">
              <a:lnSpc>
                <a:spcPct val="90000"/>
              </a:lnSpc>
              <a:spcBef>
                <a:spcPts val="400"/>
              </a:spcBef>
              <a:spcAft>
                <a:spcPts val="0"/>
              </a:spcAft>
              <a:buSzPts val="800"/>
              <a:buNone/>
              <a:defRPr sz="1000"/>
            </a:lvl3pPr>
            <a:lvl4pPr indent="-228600" lvl="3" marL="1828800" rtl="0" algn="l">
              <a:lnSpc>
                <a:spcPct val="90000"/>
              </a:lnSpc>
              <a:spcBef>
                <a:spcPts val="400"/>
              </a:spcBef>
              <a:spcAft>
                <a:spcPts val="0"/>
              </a:spcAft>
              <a:buSzPts val="720"/>
              <a:buNone/>
              <a:defRPr sz="900"/>
            </a:lvl4pPr>
            <a:lvl5pPr indent="-228600" lvl="4" marL="2286000" rtl="0" algn="l">
              <a:lnSpc>
                <a:spcPct val="90000"/>
              </a:lnSpc>
              <a:spcBef>
                <a:spcPts val="400"/>
              </a:spcBef>
              <a:spcAft>
                <a:spcPts val="0"/>
              </a:spcAft>
              <a:buSzPts val="720"/>
              <a:buNone/>
              <a:defRPr sz="900"/>
            </a:lvl5pPr>
            <a:lvl6pPr indent="-228600" lvl="5" marL="2743200" rtl="0" algn="l">
              <a:lnSpc>
                <a:spcPct val="90000"/>
              </a:lnSpc>
              <a:spcBef>
                <a:spcPts val="400"/>
              </a:spcBef>
              <a:spcAft>
                <a:spcPts val="0"/>
              </a:spcAft>
              <a:buSzPts val="720"/>
              <a:buNone/>
              <a:defRPr sz="900"/>
            </a:lvl6pPr>
            <a:lvl7pPr indent="-228600" lvl="6" marL="3200400" rtl="0" algn="l">
              <a:lnSpc>
                <a:spcPct val="90000"/>
              </a:lnSpc>
              <a:spcBef>
                <a:spcPts val="400"/>
              </a:spcBef>
              <a:spcAft>
                <a:spcPts val="0"/>
              </a:spcAft>
              <a:buSzPts val="720"/>
              <a:buNone/>
              <a:defRPr sz="900"/>
            </a:lvl7pPr>
            <a:lvl8pPr indent="-228600" lvl="7" marL="3657600" rtl="0" algn="l">
              <a:lnSpc>
                <a:spcPct val="90000"/>
              </a:lnSpc>
              <a:spcBef>
                <a:spcPts val="400"/>
              </a:spcBef>
              <a:spcAft>
                <a:spcPts val="0"/>
              </a:spcAft>
              <a:buSzPts val="720"/>
              <a:buNone/>
              <a:defRPr sz="900"/>
            </a:lvl8pPr>
            <a:lvl9pPr indent="-228600" lvl="8" marL="4114800" rtl="0" algn="l">
              <a:lnSpc>
                <a:spcPct val="90000"/>
              </a:lnSpc>
              <a:spcBef>
                <a:spcPts val="400"/>
              </a:spcBef>
              <a:spcAft>
                <a:spcPts val="400"/>
              </a:spcAft>
              <a:buSzPts val="720"/>
              <a:buNone/>
              <a:defRPr sz="900"/>
            </a:lvl9pPr>
          </a:lstStyle>
          <a:p/>
        </p:txBody>
      </p:sp>
      <p:sp>
        <p:nvSpPr>
          <p:cNvPr id="73" name="Google Shape;73;p10"/>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0"/>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10"/>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1"/>
                </a:solidFill>
                <a:latin typeface="Arial"/>
                <a:ea typeface="Arial"/>
                <a:cs typeface="Arial"/>
                <a:sym typeface="Arial"/>
              </a:defRPr>
            </a:lvl1pPr>
            <a:lvl2pPr indent="0" lvl="1" marL="0" rtl="0" algn="r">
              <a:spcBef>
                <a:spcPts val="0"/>
              </a:spcBef>
              <a:buNone/>
              <a:defRPr sz="1200">
                <a:solidFill>
                  <a:schemeClr val="accent1"/>
                </a:solidFill>
                <a:latin typeface="Arial"/>
                <a:ea typeface="Arial"/>
                <a:cs typeface="Arial"/>
                <a:sym typeface="Arial"/>
              </a:defRPr>
            </a:lvl2pPr>
            <a:lvl3pPr indent="0" lvl="2" marL="0" rtl="0" algn="r">
              <a:spcBef>
                <a:spcPts val="0"/>
              </a:spcBef>
              <a:buNone/>
              <a:defRPr sz="1200">
                <a:solidFill>
                  <a:schemeClr val="accent1"/>
                </a:solidFill>
                <a:latin typeface="Arial"/>
                <a:ea typeface="Arial"/>
                <a:cs typeface="Arial"/>
                <a:sym typeface="Arial"/>
              </a:defRPr>
            </a:lvl3pPr>
            <a:lvl4pPr indent="0" lvl="3" marL="0" rtl="0" algn="r">
              <a:spcBef>
                <a:spcPts val="0"/>
              </a:spcBef>
              <a:buNone/>
              <a:defRPr sz="1200">
                <a:solidFill>
                  <a:schemeClr val="accent1"/>
                </a:solidFill>
                <a:latin typeface="Arial"/>
                <a:ea typeface="Arial"/>
                <a:cs typeface="Arial"/>
                <a:sym typeface="Arial"/>
              </a:defRPr>
            </a:lvl4pPr>
            <a:lvl5pPr indent="0" lvl="4" marL="0" rtl="0" algn="r">
              <a:spcBef>
                <a:spcPts val="0"/>
              </a:spcBef>
              <a:buNone/>
              <a:defRPr sz="1200">
                <a:solidFill>
                  <a:schemeClr val="accent1"/>
                </a:solidFill>
                <a:latin typeface="Arial"/>
                <a:ea typeface="Arial"/>
                <a:cs typeface="Arial"/>
                <a:sym typeface="Arial"/>
              </a:defRPr>
            </a:lvl5pPr>
            <a:lvl6pPr indent="0" lvl="5" marL="0" rtl="0" algn="r">
              <a:spcBef>
                <a:spcPts val="0"/>
              </a:spcBef>
              <a:buNone/>
              <a:defRPr sz="1200">
                <a:solidFill>
                  <a:schemeClr val="accent1"/>
                </a:solidFill>
                <a:latin typeface="Arial"/>
                <a:ea typeface="Arial"/>
                <a:cs typeface="Arial"/>
                <a:sym typeface="Arial"/>
              </a:defRPr>
            </a:lvl6pPr>
            <a:lvl7pPr indent="0" lvl="6" marL="0" rtl="0" algn="r">
              <a:spcBef>
                <a:spcPts val="0"/>
              </a:spcBef>
              <a:buNone/>
              <a:defRPr sz="1200">
                <a:solidFill>
                  <a:schemeClr val="accent1"/>
                </a:solidFill>
                <a:latin typeface="Arial"/>
                <a:ea typeface="Arial"/>
                <a:cs typeface="Arial"/>
                <a:sym typeface="Arial"/>
              </a:defRPr>
            </a:lvl7pPr>
            <a:lvl8pPr indent="0" lvl="7" marL="0" rtl="0" algn="r">
              <a:spcBef>
                <a:spcPts val="0"/>
              </a:spcBef>
              <a:buNone/>
              <a:defRPr sz="1200">
                <a:solidFill>
                  <a:schemeClr val="accent1"/>
                </a:solidFill>
                <a:latin typeface="Arial"/>
                <a:ea typeface="Arial"/>
                <a:cs typeface="Arial"/>
                <a:sym typeface="Arial"/>
              </a:defRPr>
            </a:lvl8pPr>
            <a:lvl9pPr indent="0" lvl="8" marL="0" rtl="0" algn="r">
              <a:spcBef>
                <a:spcPts val="0"/>
              </a:spcBef>
              <a:buNone/>
              <a:defRPr sz="1200">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9" name="Shape 9"/>
        <p:cNvGrpSpPr/>
        <p:nvPr/>
      </p:nvGrpSpPr>
      <p:grpSpPr>
        <a:xfrm>
          <a:off x="0" y="0"/>
          <a:ext cx="0" cy="0"/>
          <a:chOff x="0" y="0"/>
          <a:chExt cx="0" cy="0"/>
        </a:xfrm>
      </p:grpSpPr>
      <p:sp>
        <p:nvSpPr>
          <p:cNvPr id="10" name="Google Shape;10;p1"/>
          <p:cNvSpPr/>
          <p:nvPr/>
        </p:nvSpPr>
        <p:spPr>
          <a:xfrm>
            <a:off x="231140" y="243840"/>
            <a:ext cx="11724600" cy="637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ph type="title"/>
          </p:nvPr>
        </p:nvSpPr>
        <p:spPr>
          <a:xfrm>
            <a:off x="1143000" y="609600"/>
            <a:ext cx="9875400" cy="13563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1"/>
              </a:buClr>
              <a:buSzPts val="4400"/>
              <a:buFont typeface="Arial"/>
              <a:buNone/>
              <a:defRPr b="0" i="0" sz="4400" u="none" cap="none" strike="noStrike">
                <a:solidFill>
                  <a:schemeClr val="accent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 name="Google Shape;12;p1"/>
          <p:cNvSpPr txBox="1"/>
          <p:nvPr>
            <p:ph idx="1" type="body"/>
          </p:nvPr>
        </p:nvSpPr>
        <p:spPr>
          <a:xfrm>
            <a:off x="1143000" y="2057400"/>
            <a:ext cx="9873000" cy="4038600"/>
          </a:xfrm>
          <a:prstGeom prst="rect">
            <a:avLst/>
          </a:prstGeom>
          <a:noFill/>
          <a:ln>
            <a:noFill/>
          </a:ln>
        </p:spPr>
        <p:txBody>
          <a:bodyPr anchorCtr="0" anchor="t" bIns="45700" lIns="91425" spcFirstLastPara="1" rIns="91425" wrap="square" tIns="45700">
            <a:noAutofit/>
          </a:bodyPr>
          <a:lstStyle>
            <a:lvl1pPr indent="-340360" lvl="0" marL="457200" marR="0" rtl="0" algn="l">
              <a:lnSpc>
                <a:spcPct val="90000"/>
              </a:lnSpc>
              <a:spcBef>
                <a:spcPts val="1400"/>
              </a:spcBef>
              <a:spcAft>
                <a:spcPts val="0"/>
              </a:spcAft>
              <a:buClr>
                <a:schemeClr val="accent1"/>
              </a:buClr>
              <a:buSzPts val="1760"/>
              <a:buFont typeface="Corbel"/>
              <a:buChar char="•"/>
              <a:defRPr b="0" i="0" sz="2200" u="none" cap="none" strike="noStrike">
                <a:solidFill>
                  <a:schemeClr val="accent1"/>
                </a:solidFill>
                <a:latin typeface="Arial"/>
                <a:ea typeface="Arial"/>
                <a:cs typeface="Arial"/>
                <a:sym typeface="Arial"/>
              </a:defRPr>
            </a:lvl1pPr>
            <a:lvl2pPr indent="-330200" lvl="1" marL="914400" marR="0" rtl="0" algn="l">
              <a:lnSpc>
                <a:spcPct val="90000"/>
              </a:lnSpc>
              <a:spcBef>
                <a:spcPts val="200"/>
              </a:spcBef>
              <a:spcAft>
                <a:spcPts val="0"/>
              </a:spcAft>
              <a:buClr>
                <a:schemeClr val="accent1"/>
              </a:buClr>
              <a:buSzPts val="1600"/>
              <a:buFont typeface="Corbel"/>
              <a:buChar char="•"/>
              <a:defRPr b="0" i="0" sz="2000" u="none" cap="none" strike="noStrike">
                <a:solidFill>
                  <a:schemeClr val="accent1"/>
                </a:solidFill>
                <a:latin typeface="Arial"/>
                <a:ea typeface="Arial"/>
                <a:cs typeface="Arial"/>
                <a:sym typeface="Arial"/>
              </a:defRPr>
            </a:lvl2pPr>
            <a:lvl3pPr indent="-320039" lvl="2" marL="1371600" marR="0" rtl="0" algn="l">
              <a:lnSpc>
                <a:spcPct val="90000"/>
              </a:lnSpc>
              <a:spcBef>
                <a:spcPts val="400"/>
              </a:spcBef>
              <a:spcAft>
                <a:spcPts val="0"/>
              </a:spcAft>
              <a:buClr>
                <a:schemeClr val="accent1"/>
              </a:buClr>
              <a:buSzPts val="1440"/>
              <a:buFont typeface="Corbel"/>
              <a:buChar char="•"/>
              <a:defRPr b="0" i="0" sz="1800" u="none" cap="none" strike="noStrike">
                <a:solidFill>
                  <a:schemeClr val="accent1"/>
                </a:solidFill>
                <a:latin typeface="Arial"/>
                <a:ea typeface="Arial"/>
                <a:cs typeface="Arial"/>
                <a:sym typeface="Arial"/>
              </a:defRPr>
            </a:lvl3pPr>
            <a:lvl4pPr indent="-309880" lvl="3" marL="18288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Arial"/>
                <a:ea typeface="Arial"/>
                <a:cs typeface="Arial"/>
                <a:sym typeface="Arial"/>
              </a:defRPr>
            </a:lvl4pPr>
            <a:lvl5pPr indent="-309879" lvl="4" marL="22860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Arial"/>
                <a:ea typeface="Arial"/>
                <a:cs typeface="Arial"/>
                <a:sym typeface="Arial"/>
              </a:defRPr>
            </a:lvl5pPr>
            <a:lvl6pPr indent="-309879" lvl="5" marL="27432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Arial"/>
                <a:ea typeface="Arial"/>
                <a:cs typeface="Arial"/>
                <a:sym typeface="Arial"/>
              </a:defRPr>
            </a:lvl6pPr>
            <a:lvl7pPr indent="-309879" lvl="6" marL="32004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Arial"/>
                <a:ea typeface="Arial"/>
                <a:cs typeface="Arial"/>
                <a:sym typeface="Arial"/>
              </a:defRPr>
            </a:lvl7pPr>
            <a:lvl8pPr indent="-309879" lvl="7" marL="36576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Arial"/>
                <a:ea typeface="Arial"/>
                <a:cs typeface="Arial"/>
                <a:sym typeface="Arial"/>
              </a:defRPr>
            </a:lvl8pPr>
            <a:lvl9pPr indent="-309879" lvl="8" marL="4114800" marR="0" rtl="0" algn="l">
              <a:lnSpc>
                <a:spcPct val="90000"/>
              </a:lnSpc>
              <a:spcBef>
                <a:spcPts val="400"/>
              </a:spcBef>
              <a:spcAft>
                <a:spcPts val="400"/>
              </a:spcAft>
              <a:buClr>
                <a:schemeClr val="accent1"/>
              </a:buClr>
              <a:buSzPts val="1280"/>
              <a:buFont typeface="Corbel"/>
              <a:buChar char="•"/>
              <a:defRPr b="0" i="0" sz="1600" u="none" cap="none" strike="noStrike">
                <a:solidFill>
                  <a:schemeClr val="accent1"/>
                </a:solidFill>
                <a:latin typeface="Arial"/>
                <a:ea typeface="Arial"/>
                <a:cs typeface="Arial"/>
                <a:sym typeface="Arial"/>
              </a:defRPr>
            </a:lvl9pPr>
          </a:lstStyle>
          <a:p/>
        </p:txBody>
      </p:sp>
      <p:sp>
        <p:nvSpPr>
          <p:cNvPr id="13" name="Google Shape;13;p1"/>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accen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accent1"/>
                </a:solidFill>
                <a:latin typeface="Arial"/>
                <a:ea typeface="Arial"/>
                <a:cs typeface="Arial"/>
                <a:sym typeface="Arial"/>
              </a:defRPr>
            </a:lvl1pPr>
            <a:lvl2pPr indent="0" lvl="1" marL="0" marR="0" rtl="0" algn="r">
              <a:spcBef>
                <a:spcPts val="0"/>
              </a:spcBef>
              <a:buNone/>
              <a:defRPr b="0" i="0" sz="1200" u="none" cap="none" strike="noStrike">
                <a:solidFill>
                  <a:schemeClr val="accent1"/>
                </a:solidFill>
                <a:latin typeface="Arial"/>
                <a:ea typeface="Arial"/>
                <a:cs typeface="Arial"/>
                <a:sym typeface="Arial"/>
              </a:defRPr>
            </a:lvl2pPr>
            <a:lvl3pPr indent="0" lvl="2" marL="0" marR="0" rtl="0" algn="r">
              <a:spcBef>
                <a:spcPts val="0"/>
              </a:spcBef>
              <a:buNone/>
              <a:defRPr b="0" i="0" sz="1200" u="none" cap="none" strike="noStrike">
                <a:solidFill>
                  <a:schemeClr val="accent1"/>
                </a:solidFill>
                <a:latin typeface="Arial"/>
                <a:ea typeface="Arial"/>
                <a:cs typeface="Arial"/>
                <a:sym typeface="Arial"/>
              </a:defRPr>
            </a:lvl3pPr>
            <a:lvl4pPr indent="0" lvl="3" marL="0" marR="0" rtl="0" algn="r">
              <a:spcBef>
                <a:spcPts val="0"/>
              </a:spcBef>
              <a:buNone/>
              <a:defRPr b="0" i="0" sz="1200" u="none" cap="none" strike="noStrike">
                <a:solidFill>
                  <a:schemeClr val="accent1"/>
                </a:solidFill>
                <a:latin typeface="Arial"/>
                <a:ea typeface="Arial"/>
                <a:cs typeface="Arial"/>
                <a:sym typeface="Arial"/>
              </a:defRPr>
            </a:lvl4pPr>
            <a:lvl5pPr indent="0" lvl="4" marL="0" marR="0" rtl="0" algn="r">
              <a:spcBef>
                <a:spcPts val="0"/>
              </a:spcBef>
              <a:buNone/>
              <a:defRPr b="0" i="0" sz="1200" u="none" cap="none" strike="noStrike">
                <a:solidFill>
                  <a:schemeClr val="accent1"/>
                </a:solidFill>
                <a:latin typeface="Arial"/>
                <a:ea typeface="Arial"/>
                <a:cs typeface="Arial"/>
                <a:sym typeface="Arial"/>
              </a:defRPr>
            </a:lvl5pPr>
            <a:lvl6pPr indent="0" lvl="5" marL="0" marR="0" rtl="0" algn="r">
              <a:spcBef>
                <a:spcPts val="0"/>
              </a:spcBef>
              <a:buNone/>
              <a:defRPr b="0" i="0" sz="1200" u="none" cap="none" strike="noStrike">
                <a:solidFill>
                  <a:schemeClr val="accent1"/>
                </a:solidFill>
                <a:latin typeface="Arial"/>
                <a:ea typeface="Arial"/>
                <a:cs typeface="Arial"/>
                <a:sym typeface="Arial"/>
              </a:defRPr>
            </a:lvl6pPr>
            <a:lvl7pPr indent="0" lvl="6" marL="0" marR="0" rtl="0" algn="r">
              <a:spcBef>
                <a:spcPts val="0"/>
              </a:spcBef>
              <a:buNone/>
              <a:defRPr b="0" i="0" sz="1200" u="none" cap="none" strike="noStrike">
                <a:solidFill>
                  <a:schemeClr val="accent1"/>
                </a:solidFill>
                <a:latin typeface="Arial"/>
                <a:ea typeface="Arial"/>
                <a:cs typeface="Arial"/>
                <a:sym typeface="Arial"/>
              </a:defRPr>
            </a:lvl7pPr>
            <a:lvl8pPr indent="0" lvl="7" marL="0" marR="0" rtl="0" algn="r">
              <a:spcBef>
                <a:spcPts val="0"/>
              </a:spcBef>
              <a:buNone/>
              <a:defRPr b="0" i="0" sz="1200" u="none" cap="none" strike="noStrike">
                <a:solidFill>
                  <a:schemeClr val="accent1"/>
                </a:solidFill>
                <a:latin typeface="Arial"/>
                <a:ea typeface="Arial"/>
                <a:cs typeface="Arial"/>
                <a:sym typeface="Arial"/>
              </a:defRPr>
            </a:lvl8pPr>
            <a:lvl9pPr indent="0" lvl="8" marL="0" marR="0" rtl="0" algn="r">
              <a:spcBef>
                <a:spcPts val="0"/>
              </a:spcBef>
              <a:buNone/>
              <a:defRPr b="0" i="0" sz="12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3"/>
          <p:cNvSpPr txBox="1"/>
          <p:nvPr>
            <p:ph type="ctrTitle"/>
          </p:nvPr>
        </p:nvSpPr>
        <p:spPr>
          <a:xfrm>
            <a:off x="1109975" y="882375"/>
            <a:ext cx="10478100" cy="2926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FFFF"/>
              </a:buClr>
              <a:buSzPts val="3600"/>
              <a:buFont typeface="Times New Roman"/>
              <a:buNone/>
            </a:pPr>
            <a:r>
              <a:rPr lang="en-US" sz="3600">
                <a:latin typeface="Times New Roman"/>
                <a:ea typeface="Times New Roman"/>
                <a:cs typeface="Times New Roman"/>
                <a:sym typeface="Times New Roman"/>
              </a:rPr>
              <a:t>HISTOPATHOLOGIC CANCER DETECTION：</a:t>
            </a:r>
            <a:br>
              <a:rPr lang="en-US" sz="3600">
                <a:latin typeface="Times New Roman"/>
                <a:ea typeface="Times New Roman"/>
                <a:cs typeface="Times New Roman"/>
                <a:sym typeface="Times New Roman"/>
              </a:rPr>
            </a:br>
            <a:r>
              <a:rPr lang="en-US" sz="3600">
                <a:latin typeface="Times New Roman"/>
                <a:ea typeface="Times New Roman"/>
                <a:cs typeface="Times New Roman"/>
                <a:sym typeface="Times New Roman"/>
              </a:rPr>
              <a:t>IDENTIFY METASTATIC TISSUE IN HISTOPATHOLOGIC SCANS OF LYMPH NODE SECTIONS</a:t>
            </a:r>
            <a:endParaRPr/>
          </a:p>
        </p:txBody>
      </p:sp>
      <p:sp>
        <p:nvSpPr>
          <p:cNvPr id="94" name="Google Shape;94;p13"/>
          <p:cNvSpPr txBox="1"/>
          <p:nvPr>
            <p:ph idx="1" type="subTitle"/>
          </p:nvPr>
        </p:nvSpPr>
        <p:spPr>
          <a:xfrm>
            <a:off x="1709530" y="3869634"/>
            <a:ext cx="8767800" cy="1388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920"/>
              <a:buNone/>
            </a:pPr>
            <a:r>
              <a:rPr b="1" lang="en-US" sz="2400" u="sng">
                <a:latin typeface="Times New Roman"/>
                <a:ea typeface="Times New Roman"/>
                <a:cs typeface="Times New Roman"/>
                <a:sym typeface="Times New Roman"/>
              </a:rPr>
              <a:t>Group B</a:t>
            </a:r>
            <a:endParaRPr b="1" sz="2400" u="sng">
              <a:latin typeface="Times New Roman"/>
              <a:ea typeface="Times New Roman"/>
              <a:cs typeface="Times New Roman"/>
              <a:sym typeface="Times New Roman"/>
            </a:endParaRPr>
          </a:p>
          <a:p>
            <a:pPr indent="0" lvl="0" marL="0" rtl="0" algn="ctr">
              <a:lnSpc>
                <a:spcPct val="90000"/>
              </a:lnSpc>
              <a:spcBef>
                <a:spcPts val="1400"/>
              </a:spcBef>
              <a:spcAft>
                <a:spcPts val="0"/>
              </a:spcAft>
              <a:buSzPts val="1760"/>
              <a:buNone/>
            </a:pPr>
            <a:r>
              <a:rPr i="1" lang="en-US">
                <a:latin typeface="Times New Roman"/>
                <a:ea typeface="Times New Roman"/>
                <a:cs typeface="Times New Roman"/>
                <a:sym typeface="Times New Roman"/>
              </a:rPr>
              <a:t>Rahaman, Mahaboob Shahana ( mr1520 ), Hu, Hanxin ( hh497 ),Liao, Junhui ( jl2512 )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328617" y="1204302"/>
            <a:ext cx="4405192"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2800"/>
              <a:buFont typeface="Times New Roman"/>
              <a:buNone/>
            </a:pPr>
            <a:r>
              <a:rPr b="1" lang="en-US" sz="2800">
                <a:latin typeface="Times New Roman"/>
                <a:ea typeface="Times New Roman"/>
                <a:cs typeface="Times New Roman"/>
                <a:sym typeface="Times New Roman"/>
              </a:rPr>
              <a:t>The network structure and train process</a:t>
            </a:r>
            <a:endParaRPr/>
          </a:p>
        </p:txBody>
      </p:sp>
      <p:pic>
        <p:nvPicPr>
          <p:cNvPr id="198" name="Google Shape;198;p22"/>
          <p:cNvPicPr preferRelativeResize="0"/>
          <p:nvPr/>
        </p:nvPicPr>
        <p:blipFill rotWithShape="1">
          <a:blip r:embed="rId3">
            <a:alphaModFix/>
          </a:blip>
          <a:srcRect b="0" l="0" r="0" t="0"/>
          <a:stretch/>
        </p:blipFill>
        <p:spPr>
          <a:xfrm>
            <a:off x="7100973" y="545431"/>
            <a:ext cx="3948027" cy="5767137"/>
          </a:xfrm>
          <a:prstGeom prst="rect">
            <a:avLst/>
          </a:prstGeom>
          <a:noFill/>
          <a:ln>
            <a:noFill/>
          </a:ln>
        </p:spPr>
      </p:pic>
      <p:pic>
        <p:nvPicPr>
          <p:cNvPr id="199" name="Google Shape;199;p22"/>
          <p:cNvPicPr preferRelativeResize="0"/>
          <p:nvPr/>
        </p:nvPicPr>
        <p:blipFill rotWithShape="1">
          <a:blip r:embed="rId4">
            <a:alphaModFix/>
          </a:blip>
          <a:srcRect b="0" l="0" r="0" t="0"/>
          <a:stretch/>
        </p:blipFill>
        <p:spPr>
          <a:xfrm>
            <a:off x="1468363" y="2860256"/>
            <a:ext cx="4125699" cy="279344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000"/>
              <a:buFont typeface="Times New Roman"/>
              <a:buNone/>
            </a:pPr>
            <a:r>
              <a:rPr b="1" lang="en-US" sz="4000">
                <a:latin typeface="Times New Roman"/>
                <a:ea typeface="Times New Roman"/>
                <a:cs typeface="Times New Roman"/>
                <a:sym typeface="Times New Roman"/>
              </a:rPr>
              <a:t>VGG 13</a:t>
            </a:r>
            <a:endParaRPr/>
          </a:p>
        </p:txBody>
      </p:sp>
      <p:sp>
        <p:nvSpPr>
          <p:cNvPr id="205" name="Google Shape;205;p23"/>
          <p:cNvSpPr txBox="1"/>
          <p:nvPr>
            <p:ph idx="1" type="body"/>
          </p:nvPr>
        </p:nvSpPr>
        <p:spPr>
          <a:xfrm>
            <a:off x="1143000" y="2057399"/>
            <a:ext cx="5187462" cy="4023360"/>
          </a:xfrm>
          <a:prstGeom prst="rect">
            <a:avLst/>
          </a:prstGeom>
          <a:no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en-US">
                <a:latin typeface="Times New Roman"/>
                <a:ea typeface="Times New Roman"/>
                <a:cs typeface="Times New Roman"/>
                <a:sym typeface="Times New Roman"/>
              </a:rPr>
              <a:t>Highest val_accuracy: 0.8041</a:t>
            </a:r>
            <a:endParaRPr/>
          </a:p>
          <a:p>
            <a:pPr indent="-182880" lvl="0" marL="228600" rtl="0" algn="l">
              <a:lnSpc>
                <a:spcPct val="90000"/>
              </a:lnSpc>
              <a:spcBef>
                <a:spcPts val="1400"/>
              </a:spcBef>
              <a:spcAft>
                <a:spcPts val="0"/>
              </a:spcAft>
              <a:buSzPts val="1760"/>
              <a:buChar char="•"/>
            </a:pPr>
            <a:r>
              <a:rPr lang="en-US">
                <a:latin typeface="Times New Roman"/>
                <a:ea typeface="Times New Roman"/>
                <a:cs typeface="Times New Roman"/>
                <a:sym typeface="Times New Roman"/>
              </a:rPr>
              <a:t>Highest val_accuracy epoch：6th</a:t>
            </a:r>
            <a:endParaRPr>
              <a:latin typeface="Times New Roman"/>
              <a:ea typeface="Times New Roman"/>
              <a:cs typeface="Times New Roman"/>
              <a:sym typeface="Times New Roman"/>
            </a:endParaRPr>
          </a:p>
          <a:p>
            <a:pPr indent="-182880" lvl="0" marL="228600" rtl="0" algn="l">
              <a:lnSpc>
                <a:spcPct val="90000"/>
              </a:lnSpc>
              <a:spcBef>
                <a:spcPts val="1400"/>
              </a:spcBef>
              <a:spcAft>
                <a:spcPts val="0"/>
              </a:spcAft>
              <a:buSzPts val="1760"/>
              <a:buChar char="•"/>
            </a:pPr>
            <a:r>
              <a:rPr lang="en-US">
                <a:latin typeface="Times New Roman"/>
                <a:ea typeface="Times New Roman"/>
                <a:cs typeface="Times New Roman"/>
                <a:sym typeface="Times New Roman"/>
              </a:rPr>
              <a:t>Steady accuracy start：3rd</a:t>
            </a:r>
            <a:endParaRPr>
              <a:latin typeface="Times New Roman"/>
              <a:ea typeface="Times New Roman"/>
              <a:cs typeface="Times New Roman"/>
              <a:sym typeface="Times New Roman"/>
            </a:endParaRPr>
          </a:p>
          <a:p>
            <a:pPr indent="-182880" lvl="0" marL="228600" rtl="0" algn="l">
              <a:lnSpc>
                <a:spcPct val="90000"/>
              </a:lnSpc>
              <a:spcBef>
                <a:spcPts val="1400"/>
              </a:spcBef>
              <a:spcAft>
                <a:spcPts val="0"/>
              </a:spcAft>
              <a:buSzPts val="1760"/>
              <a:buChar char="•"/>
            </a:pPr>
            <a:r>
              <a:rPr lang="en-US">
                <a:latin typeface="Times New Roman"/>
                <a:ea typeface="Times New Roman"/>
                <a:cs typeface="Times New Roman"/>
                <a:sym typeface="Times New Roman"/>
              </a:rPr>
              <a:t>Typical epoch train time：118s</a:t>
            </a:r>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0" lvl="0" marL="4572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328617" y="1204302"/>
            <a:ext cx="4405192"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2800"/>
              <a:buFont typeface="Times New Roman"/>
              <a:buNone/>
            </a:pPr>
            <a:r>
              <a:rPr b="1" lang="en-US" sz="2800">
                <a:latin typeface="Times New Roman"/>
                <a:ea typeface="Times New Roman"/>
                <a:cs typeface="Times New Roman"/>
                <a:sym typeface="Times New Roman"/>
              </a:rPr>
              <a:t>The network structure and train process</a:t>
            </a:r>
            <a:endParaRPr/>
          </a:p>
        </p:txBody>
      </p:sp>
      <p:pic>
        <p:nvPicPr>
          <p:cNvPr id="211" name="Google Shape;211;p24"/>
          <p:cNvPicPr preferRelativeResize="0"/>
          <p:nvPr/>
        </p:nvPicPr>
        <p:blipFill rotWithShape="1">
          <a:blip r:embed="rId3">
            <a:alphaModFix/>
          </a:blip>
          <a:srcRect b="0" l="0" r="0" t="0"/>
          <a:stretch/>
        </p:blipFill>
        <p:spPr>
          <a:xfrm>
            <a:off x="7164958" y="393032"/>
            <a:ext cx="3698425" cy="6071936"/>
          </a:xfrm>
          <a:prstGeom prst="rect">
            <a:avLst/>
          </a:prstGeom>
          <a:noFill/>
          <a:ln>
            <a:noFill/>
          </a:ln>
        </p:spPr>
      </p:pic>
      <p:pic>
        <p:nvPicPr>
          <p:cNvPr id="212" name="Google Shape;212;p24"/>
          <p:cNvPicPr preferRelativeResize="0"/>
          <p:nvPr/>
        </p:nvPicPr>
        <p:blipFill rotWithShape="1">
          <a:blip r:embed="rId4">
            <a:alphaModFix/>
          </a:blip>
          <a:srcRect b="0" l="0" r="0" t="0"/>
          <a:stretch/>
        </p:blipFill>
        <p:spPr>
          <a:xfrm>
            <a:off x="1252482" y="2573717"/>
            <a:ext cx="4557462" cy="307998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000"/>
              <a:buFont typeface="Times New Roman"/>
              <a:buNone/>
            </a:pPr>
            <a:r>
              <a:rPr b="1" lang="en-US" sz="4000">
                <a:latin typeface="Times New Roman"/>
                <a:ea typeface="Times New Roman"/>
                <a:cs typeface="Times New Roman"/>
                <a:sym typeface="Times New Roman"/>
              </a:rPr>
              <a:t>VGG 16</a:t>
            </a:r>
            <a:endParaRPr/>
          </a:p>
        </p:txBody>
      </p:sp>
      <p:sp>
        <p:nvSpPr>
          <p:cNvPr id="218" name="Google Shape;218;p25"/>
          <p:cNvSpPr txBox="1"/>
          <p:nvPr>
            <p:ph idx="1" type="body"/>
          </p:nvPr>
        </p:nvSpPr>
        <p:spPr>
          <a:xfrm>
            <a:off x="1143000" y="2057399"/>
            <a:ext cx="5187462" cy="4023360"/>
          </a:xfrm>
          <a:prstGeom prst="rect">
            <a:avLst/>
          </a:prstGeom>
          <a:no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en-US">
                <a:latin typeface="Times New Roman"/>
                <a:ea typeface="Times New Roman"/>
                <a:cs typeface="Times New Roman"/>
                <a:sym typeface="Times New Roman"/>
              </a:rPr>
              <a:t>Highest val_accuracy: 0.8363</a:t>
            </a:r>
            <a:endParaRPr/>
          </a:p>
          <a:p>
            <a:pPr indent="-182880" lvl="0" marL="228600" rtl="0" algn="l">
              <a:lnSpc>
                <a:spcPct val="90000"/>
              </a:lnSpc>
              <a:spcBef>
                <a:spcPts val="1400"/>
              </a:spcBef>
              <a:spcAft>
                <a:spcPts val="0"/>
              </a:spcAft>
              <a:buSzPts val="1760"/>
              <a:buChar char="•"/>
            </a:pPr>
            <a:r>
              <a:rPr lang="en-US">
                <a:latin typeface="Times New Roman"/>
                <a:ea typeface="Times New Roman"/>
                <a:cs typeface="Times New Roman"/>
                <a:sym typeface="Times New Roman"/>
              </a:rPr>
              <a:t>Highest val_accuracy epoch：4th</a:t>
            </a:r>
            <a:endParaRPr>
              <a:latin typeface="Times New Roman"/>
              <a:ea typeface="Times New Roman"/>
              <a:cs typeface="Times New Roman"/>
              <a:sym typeface="Times New Roman"/>
            </a:endParaRPr>
          </a:p>
          <a:p>
            <a:pPr indent="-182880" lvl="0" marL="228600" rtl="0" algn="l">
              <a:lnSpc>
                <a:spcPct val="90000"/>
              </a:lnSpc>
              <a:spcBef>
                <a:spcPts val="1400"/>
              </a:spcBef>
              <a:spcAft>
                <a:spcPts val="0"/>
              </a:spcAft>
              <a:buSzPts val="1760"/>
              <a:buChar char="•"/>
            </a:pPr>
            <a:r>
              <a:rPr lang="en-US">
                <a:latin typeface="Times New Roman"/>
                <a:ea typeface="Times New Roman"/>
                <a:cs typeface="Times New Roman"/>
                <a:sym typeface="Times New Roman"/>
              </a:rPr>
              <a:t>Steady accuracy start：4th</a:t>
            </a:r>
            <a:endParaRPr>
              <a:latin typeface="Times New Roman"/>
              <a:ea typeface="Times New Roman"/>
              <a:cs typeface="Times New Roman"/>
              <a:sym typeface="Times New Roman"/>
            </a:endParaRPr>
          </a:p>
          <a:p>
            <a:pPr indent="-182880" lvl="0" marL="228600" rtl="0" algn="l">
              <a:lnSpc>
                <a:spcPct val="90000"/>
              </a:lnSpc>
              <a:spcBef>
                <a:spcPts val="1400"/>
              </a:spcBef>
              <a:spcAft>
                <a:spcPts val="0"/>
              </a:spcAft>
              <a:buSzPts val="1760"/>
              <a:buChar char="•"/>
            </a:pPr>
            <a:r>
              <a:rPr lang="en-US">
                <a:latin typeface="Times New Roman"/>
                <a:ea typeface="Times New Roman"/>
                <a:cs typeface="Times New Roman"/>
                <a:sym typeface="Times New Roman"/>
              </a:rPr>
              <a:t>Typical epoch train time：145s</a:t>
            </a:r>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0" lvl="0" marL="4572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1328617" y="1204302"/>
            <a:ext cx="4405192"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2800"/>
              <a:buFont typeface="Times New Roman"/>
              <a:buNone/>
            </a:pPr>
            <a:r>
              <a:rPr b="1" lang="en-US" sz="2800">
                <a:latin typeface="Times New Roman"/>
                <a:ea typeface="Times New Roman"/>
                <a:cs typeface="Times New Roman"/>
                <a:sym typeface="Times New Roman"/>
              </a:rPr>
              <a:t>The network structure and train process</a:t>
            </a:r>
            <a:endParaRPr/>
          </a:p>
        </p:txBody>
      </p:sp>
      <p:pic>
        <p:nvPicPr>
          <p:cNvPr id="224" name="Google Shape;224;p26"/>
          <p:cNvPicPr preferRelativeResize="0"/>
          <p:nvPr/>
        </p:nvPicPr>
        <p:blipFill rotWithShape="1">
          <a:blip r:embed="rId3">
            <a:alphaModFix/>
          </a:blip>
          <a:srcRect b="0" l="0" r="0" t="0"/>
          <a:stretch/>
        </p:blipFill>
        <p:spPr>
          <a:xfrm>
            <a:off x="7645314" y="516957"/>
            <a:ext cx="3403686" cy="5824085"/>
          </a:xfrm>
          <a:prstGeom prst="rect">
            <a:avLst/>
          </a:prstGeom>
          <a:noFill/>
          <a:ln>
            <a:noFill/>
          </a:ln>
        </p:spPr>
      </p:pic>
      <p:pic>
        <p:nvPicPr>
          <p:cNvPr id="225" name="Google Shape;225;p26"/>
          <p:cNvPicPr preferRelativeResize="0"/>
          <p:nvPr/>
        </p:nvPicPr>
        <p:blipFill rotWithShape="1">
          <a:blip r:embed="rId4">
            <a:alphaModFix/>
          </a:blip>
          <a:srcRect b="0" l="0" r="0" t="0"/>
          <a:stretch/>
        </p:blipFill>
        <p:spPr>
          <a:xfrm>
            <a:off x="1143000" y="2695876"/>
            <a:ext cx="4447770" cy="295782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158300" y="281725"/>
            <a:ext cx="9875400" cy="1010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000"/>
              <a:buFont typeface="Times New Roman"/>
              <a:buNone/>
            </a:pPr>
            <a:r>
              <a:rPr b="1" lang="en-US" sz="4000">
                <a:latin typeface="Times New Roman"/>
                <a:ea typeface="Times New Roman"/>
                <a:cs typeface="Times New Roman"/>
                <a:sym typeface="Times New Roman"/>
              </a:rPr>
              <a:t>ResNet 50 using fastai</a:t>
            </a:r>
            <a:endParaRPr/>
          </a:p>
        </p:txBody>
      </p:sp>
      <p:sp>
        <p:nvSpPr>
          <p:cNvPr id="231" name="Google Shape;231;p27"/>
          <p:cNvSpPr txBox="1"/>
          <p:nvPr>
            <p:ph idx="1" type="body"/>
          </p:nvPr>
        </p:nvSpPr>
        <p:spPr>
          <a:xfrm>
            <a:off x="1229525" y="1489100"/>
            <a:ext cx="9804300" cy="4508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rPr b="1" lang="en-US" u="sng">
                <a:latin typeface="Times New Roman"/>
                <a:ea typeface="Times New Roman"/>
                <a:cs typeface="Times New Roman"/>
                <a:sym typeface="Times New Roman"/>
              </a:rPr>
              <a:t>Approach</a:t>
            </a:r>
            <a:endParaRPr b="1" u="sng">
              <a:latin typeface="Times New Roman"/>
              <a:ea typeface="Times New Roman"/>
              <a:cs typeface="Times New Roman"/>
              <a:sym typeface="Times New Roman"/>
            </a:endParaRPr>
          </a:p>
          <a:p>
            <a:pPr indent="0" lvl="0" marL="0" rtl="0" algn="l">
              <a:lnSpc>
                <a:spcPct val="100000"/>
              </a:lnSpc>
              <a:spcBef>
                <a:spcPts val="1400"/>
              </a:spcBef>
              <a:spcAft>
                <a:spcPts val="0"/>
              </a:spcAft>
              <a:buNone/>
            </a:pPr>
            <a:r>
              <a:t/>
            </a:r>
            <a:endParaRPr>
              <a:latin typeface="Times New Roman"/>
              <a:ea typeface="Times New Roman"/>
              <a:cs typeface="Times New Roman"/>
              <a:sym typeface="Times New Roman"/>
            </a:endParaRPr>
          </a:p>
          <a:p>
            <a:pPr indent="0" lvl="0" marL="0" rtl="0" algn="l">
              <a:lnSpc>
                <a:spcPct val="100000"/>
              </a:lnSpc>
              <a:spcBef>
                <a:spcPts val="1400"/>
              </a:spcBef>
              <a:spcAft>
                <a:spcPts val="0"/>
              </a:spcAft>
              <a:buNone/>
            </a:pPr>
            <a:r>
              <a:t/>
            </a:r>
            <a:endParaRPr>
              <a:latin typeface="Times New Roman"/>
              <a:ea typeface="Times New Roman"/>
              <a:cs typeface="Times New Roman"/>
              <a:sym typeface="Times New Roman"/>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0" lvl="0" marL="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0" lvl="0" marL="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0" lvl="0" marL="4572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p:txBody>
      </p:sp>
      <p:grpSp>
        <p:nvGrpSpPr>
          <p:cNvPr id="232" name="Google Shape;232;p27"/>
          <p:cNvGrpSpPr/>
          <p:nvPr/>
        </p:nvGrpSpPr>
        <p:grpSpPr>
          <a:xfrm>
            <a:off x="2223117" y="3300859"/>
            <a:ext cx="2828092" cy="1053169"/>
            <a:chOff x="-182956" y="1986797"/>
            <a:chExt cx="3458594" cy="1289700"/>
          </a:xfrm>
        </p:grpSpPr>
        <p:sp>
          <p:nvSpPr>
            <p:cNvPr id="233" name="Google Shape;233;p27"/>
            <p:cNvSpPr txBox="1"/>
            <p:nvPr/>
          </p:nvSpPr>
          <p:spPr>
            <a:xfrm>
              <a:off x="-182956" y="1986797"/>
              <a:ext cx="2630400" cy="1289700"/>
            </a:xfrm>
            <a:prstGeom prst="rect">
              <a:avLst/>
            </a:prstGeom>
            <a:noFill/>
            <a:ln>
              <a:noFill/>
            </a:ln>
          </p:spPr>
          <p:txBody>
            <a:bodyPr anchorCtr="0" anchor="ctr" bIns="121900" lIns="121900" spcFirstLastPara="1" rIns="121900" wrap="square" tIns="121900">
              <a:noAutofit/>
            </a:bodyPr>
            <a:lstStyle/>
            <a:p>
              <a:pPr indent="0" lvl="0" marL="0" rtl="0" algn="r">
                <a:spcBef>
                  <a:spcPts val="0"/>
                </a:spcBef>
                <a:spcAft>
                  <a:spcPts val="0"/>
                </a:spcAft>
                <a:buNone/>
              </a:pPr>
              <a:r>
                <a:rPr b="1" lang="en-US" sz="1900">
                  <a:latin typeface="Roboto"/>
                  <a:ea typeface="Roboto"/>
                  <a:cs typeface="Roboto"/>
                  <a:sym typeface="Roboto"/>
                </a:rPr>
                <a:t>Data Augmentation</a:t>
              </a:r>
              <a:endParaRPr b="1" sz="1100">
                <a:latin typeface="Roboto"/>
                <a:ea typeface="Roboto"/>
                <a:cs typeface="Roboto"/>
                <a:sym typeface="Roboto"/>
              </a:endParaRPr>
            </a:p>
          </p:txBody>
        </p:sp>
        <p:cxnSp>
          <p:nvCxnSpPr>
            <p:cNvPr id="234" name="Google Shape;234;p27"/>
            <p:cNvCxnSpPr/>
            <p:nvPr/>
          </p:nvCxnSpPr>
          <p:spPr>
            <a:xfrm rot="10800000">
              <a:off x="2642038" y="2647950"/>
              <a:ext cx="633600" cy="0"/>
            </a:xfrm>
            <a:prstGeom prst="straightConnector1">
              <a:avLst/>
            </a:prstGeom>
            <a:noFill/>
            <a:ln cap="flat" cmpd="sng" w="9525">
              <a:solidFill>
                <a:srgbClr val="307BF3"/>
              </a:solidFill>
              <a:prstDash val="solid"/>
              <a:round/>
              <a:headEnd len="sm" w="sm" type="none"/>
              <a:tailEnd len="med" w="med" type="oval"/>
            </a:ln>
          </p:spPr>
        </p:cxnSp>
      </p:grpSp>
      <p:grpSp>
        <p:nvGrpSpPr>
          <p:cNvPr id="235" name="Google Shape;235;p27"/>
          <p:cNvGrpSpPr/>
          <p:nvPr/>
        </p:nvGrpSpPr>
        <p:grpSpPr>
          <a:xfrm>
            <a:off x="6632804" y="2544315"/>
            <a:ext cx="3090784" cy="1053169"/>
            <a:chOff x="5209838" y="1060340"/>
            <a:chExt cx="3779850" cy="1289700"/>
          </a:xfrm>
        </p:grpSpPr>
        <p:sp>
          <p:nvSpPr>
            <p:cNvPr id="236" name="Google Shape;236;p27"/>
            <p:cNvSpPr txBox="1"/>
            <p:nvPr/>
          </p:nvSpPr>
          <p:spPr>
            <a:xfrm>
              <a:off x="6696488" y="1060340"/>
              <a:ext cx="2293200" cy="12897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b="1" lang="en-US" sz="1900">
                  <a:latin typeface="Roboto"/>
                  <a:ea typeface="Roboto"/>
                  <a:cs typeface="Roboto"/>
                  <a:sym typeface="Roboto"/>
                </a:rPr>
                <a:t>Fine-Tuning</a:t>
              </a:r>
              <a:endParaRPr b="1" sz="1900">
                <a:latin typeface="Roboto"/>
                <a:ea typeface="Roboto"/>
                <a:cs typeface="Roboto"/>
                <a:sym typeface="Roboto"/>
              </a:endParaRPr>
            </a:p>
          </p:txBody>
        </p:sp>
        <p:cxnSp>
          <p:nvCxnSpPr>
            <p:cNvPr id="237" name="Google Shape;237;p27"/>
            <p:cNvCxnSpPr/>
            <p:nvPr/>
          </p:nvCxnSpPr>
          <p:spPr>
            <a:xfrm>
              <a:off x="5209838" y="1705200"/>
              <a:ext cx="1286700" cy="0"/>
            </a:xfrm>
            <a:prstGeom prst="straightConnector1">
              <a:avLst/>
            </a:prstGeom>
            <a:noFill/>
            <a:ln cap="flat" cmpd="sng" w="9525">
              <a:solidFill>
                <a:srgbClr val="0944A1"/>
              </a:solidFill>
              <a:prstDash val="solid"/>
              <a:round/>
              <a:headEnd len="sm" w="sm" type="none"/>
              <a:tailEnd len="med" w="med" type="oval"/>
            </a:ln>
          </p:spPr>
        </p:cxnSp>
      </p:grpSp>
      <p:grpSp>
        <p:nvGrpSpPr>
          <p:cNvPr id="238" name="Google Shape;238;p27"/>
          <p:cNvGrpSpPr/>
          <p:nvPr/>
        </p:nvGrpSpPr>
        <p:grpSpPr>
          <a:xfrm>
            <a:off x="6632804" y="4144933"/>
            <a:ext cx="3336094" cy="1053169"/>
            <a:chOff x="5209838" y="3020440"/>
            <a:chExt cx="4079850" cy="1289700"/>
          </a:xfrm>
        </p:grpSpPr>
        <p:sp>
          <p:nvSpPr>
            <p:cNvPr id="239" name="Google Shape;239;p27"/>
            <p:cNvSpPr txBox="1"/>
            <p:nvPr/>
          </p:nvSpPr>
          <p:spPr>
            <a:xfrm>
              <a:off x="6696488" y="3020440"/>
              <a:ext cx="2593200" cy="12897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b="1" lang="en-US" sz="1900">
                  <a:latin typeface="Roboto"/>
                  <a:ea typeface="Roboto"/>
                  <a:cs typeface="Roboto"/>
                  <a:sym typeface="Roboto"/>
                </a:rPr>
                <a:t>Fit One Cycle</a:t>
              </a:r>
              <a:endParaRPr b="1">
                <a:latin typeface="Roboto"/>
                <a:ea typeface="Roboto"/>
                <a:cs typeface="Roboto"/>
                <a:sym typeface="Roboto"/>
              </a:endParaRPr>
            </a:p>
          </p:txBody>
        </p:sp>
        <p:cxnSp>
          <p:nvCxnSpPr>
            <p:cNvPr id="240" name="Google Shape;240;p27"/>
            <p:cNvCxnSpPr/>
            <p:nvPr/>
          </p:nvCxnSpPr>
          <p:spPr>
            <a:xfrm>
              <a:off x="5209838" y="3648300"/>
              <a:ext cx="1286700" cy="0"/>
            </a:xfrm>
            <a:prstGeom prst="straightConnector1">
              <a:avLst/>
            </a:prstGeom>
            <a:noFill/>
            <a:ln cap="flat" cmpd="sng" w="9525">
              <a:solidFill>
                <a:srgbClr val="0D5DDF"/>
              </a:solidFill>
              <a:prstDash val="solid"/>
              <a:round/>
              <a:headEnd len="sm" w="sm" type="none"/>
              <a:tailEnd len="med" w="med" type="oval"/>
            </a:ln>
          </p:spPr>
        </p:cxnSp>
      </p:grpSp>
      <p:grpSp>
        <p:nvGrpSpPr>
          <p:cNvPr id="241" name="Google Shape;241;p27"/>
          <p:cNvGrpSpPr/>
          <p:nvPr/>
        </p:nvGrpSpPr>
        <p:grpSpPr>
          <a:xfrm>
            <a:off x="4549611" y="2273300"/>
            <a:ext cx="3119390" cy="3095401"/>
            <a:chOff x="2662213" y="676344"/>
            <a:chExt cx="3814835" cy="3790597"/>
          </a:xfrm>
        </p:grpSpPr>
        <p:sp>
          <p:nvSpPr>
            <p:cNvPr id="242" name="Google Shape;242;p27"/>
            <p:cNvSpPr/>
            <p:nvPr/>
          </p:nvSpPr>
          <p:spPr>
            <a:xfrm rot="3600185">
              <a:off x="3169983" y="1184511"/>
              <a:ext cx="2774659" cy="2774659"/>
            </a:xfrm>
            <a:prstGeom prst="blockArc">
              <a:avLst>
                <a:gd fmla="val 12622480" name="adj1"/>
                <a:gd fmla="val 19781569" name="adj2"/>
                <a:gd fmla="val 20773" name="adj3"/>
              </a:avLst>
            </a:prstGeom>
            <a:solidFill>
              <a:srgbClr val="0944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3" name="Google Shape;243;p27"/>
            <p:cNvSpPr/>
            <p:nvPr/>
          </p:nvSpPr>
          <p:spPr>
            <a:xfrm rot="10800000">
              <a:off x="3183490" y="1163229"/>
              <a:ext cx="2774700" cy="2774700"/>
            </a:xfrm>
            <a:prstGeom prst="blockArc">
              <a:avLst>
                <a:gd fmla="val 12622480" name="adj1"/>
                <a:gd fmla="val 19662822" name="adj2"/>
                <a:gd fmla="val 20729" name="adj3"/>
              </a:avLst>
            </a:prstGeom>
            <a:solidFill>
              <a:srgbClr val="0D5D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4" name="Google Shape;244;p27"/>
            <p:cNvSpPr/>
            <p:nvPr/>
          </p:nvSpPr>
          <p:spPr>
            <a:xfrm rot="-3600185">
              <a:off x="3194618" y="1184114"/>
              <a:ext cx="2774659" cy="2774659"/>
            </a:xfrm>
            <a:prstGeom prst="blockArc">
              <a:avLst>
                <a:gd fmla="val 12622480" name="adj1"/>
                <a:gd fmla="val 19703271" name="adj2"/>
                <a:gd fmla="val 20851" name="adj3"/>
              </a:avLst>
            </a:prstGeom>
            <a:solidFill>
              <a:srgbClr val="307B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45" name="Google Shape;245;p27"/>
            <p:cNvGrpSpPr/>
            <p:nvPr/>
          </p:nvGrpSpPr>
          <p:grpSpPr>
            <a:xfrm rot="-7200165">
              <a:off x="3337679" y="2826785"/>
              <a:ext cx="585011" cy="585536"/>
              <a:chOff x="1967628" y="812211"/>
              <a:chExt cx="588000" cy="588000"/>
            </a:xfrm>
          </p:grpSpPr>
          <p:sp>
            <p:nvSpPr>
              <p:cNvPr id="246" name="Google Shape;246;p27"/>
              <p:cNvSpPr/>
              <p:nvPr/>
            </p:nvSpPr>
            <p:spPr>
              <a:xfrm rot="39023">
                <a:off x="1970909" y="815492"/>
                <a:ext cx="581437" cy="581437"/>
              </a:xfrm>
              <a:prstGeom prst="pie">
                <a:avLst>
                  <a:gd fmla="val 6190354" name="adj1"/>
                  <a:gd fmla="val 14996165" name="adj2"/>
                </a:avLst>
              </a:prstGeom>
              <a:solidFill>
                <a:srgbClr val="307BF3"/>
              </a:solidFill>
              <a:ln>
                <a:noFill/>
              </a:ln>
              <a:effectLst>
                <a:outerShdw blurRad="142875" rotWithShape="0" algn="bl">
                  <a:srgbClr val="000000">
                    <a:alpha val="43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p27"/>
              <p:cNvSpPr/>
              <p:nvPr/>
            </p:nvSpPr>
            <p:spPr>
              <a:xfrm rot="10800000">
                <a:off x="1970875" y="815525"/>
                <a:ext cx="581400" cy="581400"/>
              </a:xfrm>
              <a:prstGeom prst="pie">
                <a:avLst>
                  <a:gd fmla="val 4028252" name="adj1"/>
                  <a:gd fmla="val 17183677" name="adj2"/>
                </a:avLst>
              </a:prstGeom>
              <a:solidFill>
                <a:srgbClr val="307B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8" name="Google Shape;248;p27"/>
            <p:cNvGrpSpPr/>
            <p:nvPr/>
          </p:nvGrpSpPr>
          <p:grpSpPr>
            <a:xfrm>
              <a:off x="4264097" y="1180331"/>
              <a:ext cx="585001" cy="585530"/>
              <a:chOff x="1970048" y="811613"/>
              <a:chExt cx="588000" cy="588000"/>
            </a:xfrm>
          </p:grpSpPr>
          <p:sp>
            <p:nvSpPr>
              <p:cNvPr id="249" name="Google Shape;249;p27"/>
              <p:cNvSpPr/>
              <p:nvPr/>
            </p:nvSpPr>
            <p:spPr>
              <a:xfrm rot="39023">
                <a:off x="1973329" y="814894"/>
                <a:ext cx="581437" cy="581437"/>
              </a:xfrm>
              <a:prstGeom prst="pie">
                <a:avLst>
                  <a:gd fmla="val 6190354" name="adj1"/>
                  <a:gd fmla="val 14996165" name="adj2"/>
                </a:avLst>
              </a:prstGeom>
              <a:solidFill>
                <a:srgbClr val="0944A1"/>
              </a:solidFill>
              <a:ln>
                <a:noFill/>
              </a:ln>
              <a:effectLst>
                <a:outerShdw blurRad="142875" rotWithShape="0" algn="bl">
                  <a:srgbClr val="000000">
                    <a:alpha val="43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0" name="Google Shape;250;p27"/>
              <p:cNvSpPr/>
              <p:nvPr/>
            </p:nvSpPr>
            <p:spPr>
              <a:xfrm rot="10800000">
                <a:off x="1973295" y="814927"/>
                <a:ext cx="581400" cy="581400"/>
              </a:xfrm>
              <a:prstGeom prst="pie">
                <a:avLst>
                  <a:gd fmla="val 4028252" name="adj1"/>
                  <a:gd fmla="val 17183677" name="adj2"/>
                </a:avLst>
              </a:prstGeom>
              <a:solidFill>
                <a:srgbClr val="0944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1" name="Google Shape;251;p27"/>
            <p:cNvGrpSpPr/>
            <p:nvPr/>
          </p:nvGrpSpPr>
          <p:grpSpPr>
            <a:xfrm rot="7200165">
              <a:off x="5229930" y="2804716"/>
              <a:ext cx="585011" cy="585536"/>
              <a:chOff x="1977085" y="811649"/>
              <a:chExt cx="588000" cy="588000"/>
            </a:xfrm>
          </p:grpSpPr>
          <p:sp>
            <p:nvSpPr>
              <p:cNvPr id="252" name="Google Shape;252;p27"/>
              <p:cNvSpPr/>
              <p:nvPr/>
            </p:nvSpPr>
            <p:spPr>
              <a:xfrm rot="39023">
                <a:off x="1980366" y="814930"/>
                <a:ext cx="581437" cy="581437"/>
              </a:xfrm>
              <a:prstGeom prst="pie">
                <a:avLst>
                  <a:gd fmla="val 6190354" name="adj1"/>
                  <a:gd fmla="val 14996165" name="adj2"/>
                </a:avLst>
              </a:prstGeom>
              <a:solidFill>
                <a:srgbClr val="0D5DDF"/>
              </a:solidFill>
              <a:ln>
                <a:noFill/>
              </a:ln>
              <a:effectLst>
                <a:outerShdw blurRad="142875" rotWithShape="0" algn="bl">
                  <a:srgbClr val="000000">
                    <a:alpha val="43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 name="Google Shape;253;p27"/>
              <p:cNvSpPr/>
              <p:nvPr/>
            </p:nvSpPr>
            <p:spPr>
              <a:xfrm rot="10800000">
                <a:off x="1980332" y="814963"/>
                <a:ext cx="581400" cy="581400"/>
              </a:xfrm>
              <a:prstGeom prst="pie">
                <a:avLst>
                  <a:gd fmla="val 4028252" name="adj1"/>
                  <a:gd fmla="val 17183677" name="adj2"/>
                </a:avLst>
              </a:prstGeom>
              <a:solidFill>
                <a:srgbClr val="0D5D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4" name="Google Shape;254;p27"/>
            <p:cNvSpPr txBox="1"/>
            <p:nvPr/>
          </p:nvSpPr>
          <p:spPr>
            <a:xfrm>
              <a:off x="3375648" y="2887440"/>
              <a:ext cx="509100" cy="2670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b="1" lang="en-US" sz="2100">
                  <a:solidFill>
                    <a:srgbClr val="FFFFFF"/>
                  </a:solidFill>
                  <a:latin typeface="Roboto"/>
                  <a:ea typeface="Roboto"/>
                  <a:cs typeface="Roboto"/>
                  <a:sym typeface="Roboto"/>
                </a:rPr>
                <a:t>1 </a:t>
              </a:r>
              <a:endParaRPr b="1" sz="2100">
                <a:solidFill>
                  <a:srgbClr val="FFFFFF"/>
                </a:solidFill>
                <a:latin typeface="Roboto"/>
                <a:ea typeface="Roboto"/>
                <a:cs typeface="Roboto"/>
                <a:sym typeface="Roboto"/>
              </a:endParaRPr>
            </a:p>
          </p:txBody>
        </p:sp>
        <p:sp>
          <p:nvSpPr>
            <p:cNvPr id="255" name="Google Shape;255;p27"/>
            <p:cNvSpPr txBox="1"/>
            <p:nvPr/>
          </p:nvSpPr>
          <p:spPr>
            <a:xfrm>
              <a:off x="5281877" y="2857865"/>
              <a:ext cx="509100" cy="2670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b="1" lang="en-US" sz="2100">
                  <a:solidFill>
                    <a:srgbClr val="FFFFFF"/>
                  </a:solidFill>
                  <a:latin typeface="Roboto"/>
                  <a:ea typeface="Roboto"/>
                  <a:cs typeface="Roboto"/>
                  <a:sym typeface="Roboto"/>
                </a:rPr>
                <a:t>2 </a:t>
              </a:r>
              <a:endParaRPr b="1" sz="2100">
                <a:solidFill>
                  <a:srgbClr val="FFFFFF"/>
                </a:solidFill>
                <a:latin typeface="Roboto"/>
                <a:ea typeface="Roboto"/>
                <a:cs typeface="Roboto"/>
                <a:sym typeface="Roboto"/>
              </a:endParaRPr>
            </a:p>
          </p:txBody>
        </p:sp>
        <p:sp>
          <p:nvSpPr>
            <p:cNvPr id="256" name="Google Shape;256;p27"/>
            <p:cNvSpPr txBox="1"/>
            <p:nvPr/>
          </p:nvSpPr>
          <p:spPr>
            <a:xfrm>
              <a:off x="4334550" y="1255312"/>
              <a:ext cx="509100" cy="2670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b="1" lang="en-US" sz="2100">
                  <a:solidFill>
                    <a:srgbClr val="FFFFFF"/>
                  </a:solidFill>
                  <a:latin typeface="Roboto"/>
                  <a:ea typeface="Roboto"/>
                  <a:cs typeface="Roboto"/>
                  <a:sym typeface="Roboto"/>
                </a:rPr>
                <a:t>3 </a:t>
              </a:r>
              <a:endParaRPr b="1" sz="2100">
                <a:solidFill>
                  <a:srgbClr val="FFFFFF"/>
                </a:solidFill>
                <a:latin typeface="Roboto"/>
                <a:ea typeface="Roboto"/>
                <a:cs typeface="Roboto"/>
                <a:sym typeface="Roboto"/>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8"/>
          <p:cNvSpPr txBox="1"/>
          <p:nvPr>
            <p:ph type="title"/>
          </p:nvPr>
        </p:nvSpPr>
        <p:spPr>
          <a:xfrm>
            <a:off x="1158300" y="350025"/>
            <a:ext cx="9875400" cy="135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4000"/>
              <a:t>Data Augmentation</a:t>
            </a:r>
            <a:endParaRPr b="1" sz="4000"/>
          </a:p>
        </p:txBody>
      </p:sp>
      <p:grpSp>
        <p:nvGrpSpPr>
          <p:cNvPr id="263" name="Google Shape;263;p28"/>
          <p:cNvGrpSpPr/>
          <p:nvPr/>
        </p:nvGrpSpPr>
        <p:grpSpPr>
          <a:xfrm>
            <a:off x="1957657" y="1862143"/>
            <a:ext cx="2762273" cy="2408865"/>
            <a:chOff x="1660800" y="1171213"/>
            <a:chExt cx="1942800" cy="1569600"/>
          </a:xfrm>
        </p:grpSpPr>
        <p:sp>
          <p:nvSpPr>
            <p:cNvPr id="264" name="Google Shape;264;p28"/>
            <p:cNvSpPr/>
            <p:nvPr/>
          </p:nvSpPr>
          <p:spPr>
            <a:xfrm>
              <a:off x="1660800" y="1171213"/>
              <a:ext cx="1942800" cy="1569600"/>
            </a:xfrm>
            <a:prstGeom prst="round1Rect">
              <a:avLst>
                <a:gd fmla="val 17446" name="adj"/>
              </a:avLst>
            </a:prstGeom>
            <a:solidFill>
              <a:srgbClr val="307B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p28"/>
            <p:cNvSpPr txBox="1"/>
            <p:nvPr/>
          </p:nvSpPr>
          <p:spPr>
            <a:xfrm>
              <a:off x="1906345" y="1565850"/>
              <a:ext cx="1451700" cy="4599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Clr>
                  <a:schemeClr val="dk1"/>
                </a:buClr>
                <a:buSzPts val="1100"/>
                <a:buFont typeface="Arial"/>
                <a:buNone/>
              </a:pPr>
              <a:r>
                <a:rPr b="1" lang="en-US" sz="1800">
                  <a:solidFill>
                    <a:schemeClr val="lt1"/>
                  </a:solidFill>
                  <a:latin typeface="Roboto"/>
                  <a:ea typeface="Roboto"/>
                  <a:cs typeface="Roboto"/>
                  <a:sym typeface="Roboto"/>
                </a:rPr>
                <a:t>Important regularization technique for training a model </a:t>
              </a:r>
              <a:endParaRPr sz="1500">
                <a:solidFill>
                  <a:srgbClr val="FFFFFF"/>
                </a:solidFill>
                <a:latin typeface="Roboto"/>
                <a:ea typeface="Roboto"/>
                <a:cs typeface="Roboto"/>
                <a:sym typeface="Roboto"/>
              </a:endParaRPr>
            </a:p>
          </p:txBody>
        </p:sp>
      </p:grpSp>
      <p:grpSp>
        <p:nvGrpSpPr>
          <p:cNvPr id="266" name="Google Shape;266;p28"/>
          <p:cNvGrpSpPr/>
          <p:nvPr/>
        </p:nvGrpSpPr>
        <p:grpSpPr>
          <a:xfrm>
            <a:off x="4715665" y="1862143"/>
            <a:ext cx="2762273" cy="2408865"/>
            <a:chOff x="3600600" y="1170963"/>
            <a:chExt cx="1942800" cy="1569600"/>
          </a:xfrm>
        </p:grpSpPr>
        <p:sp>
          <p:nvSpPr>
            <p:cNvPr id="267" name="Google Shape;267;p28"/>
            <p:cNvSpPr/>
            <p:nvPr/>
          </p:nvSpPr>
          <p:spPr>
            <a:xfrm>
              <a:off x="3600600" y="1170963"/>
              <a:ext cx="1942800" cy="1569600"/>
            </a:xfrm>
            <a:prstGeom prst="round2SameRect">
              <a:avLst>
                <a:gd fmla="val 18098" name="adj1"/>
                <a:gd fmla="val 0" name="adj2"/>
              </a:avLst>
            </a:prstGeom>
            <a:solidFill>
              <a:srgbClr val="0E65F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8" name="Google Shape;268;p28"/>
            <p:cNvSpPr txBox="1"/>
            <p:nvPr/>
          </p:nvSpPr>
          <p:spPr>
            <a:xfrm>
              <a:off x="3847967" y="1564905"/>
              <a:ext cx="1451700" cy="4599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Clr>
                  <a:schemeClr val="dk1"/>
                </a:buClr>
                <a:buSzPts val="1100"/>
                <a:buFont typeface="Arial"/>
                <a:buNone/>
              </a:pPr>
              <a:r>
                <a:rPr b="1" lang="en-US" sz="1800">
                  <a:solidFill>
                    <a:schemeClr val="lt1"/>
                  </a:solidFill>
                  <a:latin typeface="Roboto"/>
                  <a:ea typeface="Roboto"/>
                  <a:cs typeface="Roboto"/>
                  <a:sym typeface="Roboto"/>
                </a:rPr>
                <a:t>Modifying the image without altering its original content</a:t>
              </a:r>
              <a:endParaRPr sz="1800">
                <a:solidFill>
                  <a:schemeClr val="lt1"/>
                </a:solidFill>
                <a:latin typeface="Roboto"/>
                <a:ea typeface="Roboto"/>
                <a:cs typeface="Roboto"/>
                <a:sym typeface="Roboto"/>
              </a:endParaRPr>
            </a:p>
            <a:p>
              <a:pPr indent="0" lvl="0" marL="0" rtl="0" algn="ctr">
                <a:spcBef>
                  <a:spcPts val="0"/>
                </a:spcBef>
                <a:spcAft>
                  <a:spcPts val="0"/>
                </a:spcAft>
                <a:buNone/>
              </a:pPr>
              <a:r>
                <a:t/>
              </a:r>
              <a:endParaRPr b="1" sz="1500">
                <a:solidFill>
                  <a:srgbClr val="FFFFFF"/>
                </a:solidFill>
                <a:latin typeface="Roboto"/>
                <a:ea typeface="Roboto"/>
                <a:cs typeface="Roboto"/>
                <a:sym typeface="Roboto"/>
              </a:endParaRPr>
            </a:p>
          </p:txBody>
        </p:sp>
      </p:grpSp>
      <p:grpSp>
        <p:nvGrpSpPr>
          <p:cNvPr id="269" name="Google Shape;269;p28"/>
          <p:cNvGrpSpPr/>
          <p:nvPr/>
        </p:nvGrpSpPr>
        <p:grpSpPr>
          <a:xfrm>
            <a:off x="7472868" y="1888130"/>
            <a:ext cx="2762273" cy="2382810"/>
            <a:chOff x="5539816" y="1171213"/>
            <a:chExt cx="1942800" cy="1569600"/>
          </a:xfrm>
        </p:grpSpPr>
        <p:sp>
          <p:nvSpPr>
            <p:cNvPr id="270" name="Google Shape;270;p28"/>
            <p:cNvSpPr/>
            <p:nvPr/>
          </p:nvSpPr>
          <p:spPr>
            <a:xfrm flipH="1">
              <a:off x="5539816" y="1171213"/>
              <a:ext cx="1942800" cy="1569600"/>
            </a:xfrm>
            <a:prstGeom prst="round1Rect">
              <a:avLst>
                <a:gd fmla="val 17446" name="adj"/>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1" name="Google Shape;271;p28"/>
            <p:cNvSpPr txBox="1"/>
            <p:nvPr/>
          </p:nvSpPr>
          <p:spPr>
            <a:xfrm>
              <a:off x="5785372" y="1503570"/>
              <a:ext cx="1451700" cy="4599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Clr>
                  <a:schemeClr val="dk1"/>
                </a:buClr>
                <a:buSzPts val="1100"/>
                <a:buFont typeface="Arial"/>
                <a:buNone/>
              </a:pPr>
              <a:r>
                <a:rPr b="1" lang="en-US" sz="1800">
                  <a:solidFill>
                    <a:schemeClr val="lt1"/>
                  </a:solidFill>
                  <a:latin typeface="Roboto"/>
                  <a:ea typeface="Roboto"/>
                  <a:cs typeface="Roboto"/>
                  <a:sym typeface="Roboto"/>
                </a:rPr>
                <a:t>Performed to introduce randomness in the dataset, to avoid over-fitting</a:t>
              </a:r>
              <a:endParaRPr sz="1500">
                <a:solidFill>
                  <a:srgbClr val="FFFFFF"/>
                </a:solidFill>
                <a:latin typeface="Roboto"/>
                <a:ea typeface="Roboto"/>
                <a:cs typeface="Roboto"/>
                <a:sym typeface="Roboto"/>
              </a:endParaRPr>
            </a:p>
          </p:txBody>
        </p:sp>
      </p:grpSp>
      <p:grpSp>
        <p:nvGrpSpPr>
          <p:cNvPr id="272" name="Google Shape;272;p28"/>
          <p:cNvGrpSpPr/>
          <p:nvPr/>
        </p:nvGrpSpPr>
        <p:grpSpPr>
          <a:xfrm>
            <a:off x="4535692" y="3022998"/>
            <a:ext cx="370205" cy="399605"/>
            <a:chOff x="3157188" y="909150"/>
            <a:chExt cx="470400" cy="470400"/>
          </a:xfrm>
        </p:grpSpPr>
        <p:sp>
          <p:nvSpPr>
            <p:cNvPr id="273" name="Google Shape;273;p28"/>
            <p:cNvSpPr/>
            <p:nvPr/>
          </p:nvSpPr>
          <p:spPr>
            <a:xfrm>
              <a:off x="3157188" y="909150"/>
              <a:ext cx="470400" cy="470400"/>
            </a:xfrm>
            <a:prstGeom prst="ellipse">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4" name="Google Shape;274;p28"/>
            <p:cNvSpPr/>
            <p:nvPr/>
          </p:nvSpPr>
          <p:spPr>
            <a:xfrm>
              <a:off x="3243138" y="995100"/>
              <a:ext cx="298500" cy="298500"/>
            </a:xfrm>
            <a:prstGeom prst="mathPlus">
              <a:avLst>
                <a:gd fmla="val 9900" name="adj1"/>
              </a:avLst>
            </a:prstGeom>
            <a:solidFill>
              <a:srgbClr val="307B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75" name="Google Shape;275;p28"/>
          <p:cNvGrpSpPr/>
          <p:nvPr/>
        </p:nvGrpSpPr>
        <p:grpSpPr>
          <a:xfrm>
            <a:off x="7292869" y="3022998"/>
            <a:ext cx="370205" cy="399605"/>
            <a:chOff x="3157188" y="909150"/>
            <a:chExt cx="470400" cy="470400"/>
          </a:xfrm>
        </p:grpSpPr>
        <p:sp>
          <p:nvSpPr>
            <p:cNvPr id="276" name="Google Shape;276;p28"/>
            <p:cNvSpPr/>
            <p:nvPr/>
          </p:nvSpPr>
          <p:spPr>
            <a:xfrm>
              <a:off x="3157188" y="909150"/>
              <a:ext cx="470400" cy="470400"/>
            </a:xfrm>
            <a:prstGeom prst="ellipse">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7" name="Google Shape;277;p28"/>
            <p:cNvSpPr/>
            <p:nvPr/>
          </p:nvSpPr>
          <p:spPr>
            <a:xfrm>
              <a:off x="3243138" y="995100"/>
              <a:ext cx="298500" cy="298500"/>
            </a:xfrm>
            <a:prstGeom prst="mathPlus">
              <a:avLst>
                <a:gd fmla="val 9900" name="adj1"/>
              </a:avLst>
            </a:prstGeom>
            <a:solidFill>
              <a:srgbClr val="0D5D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78" name="Google Shape;278;p28"/>
          <p:cNvGrpSpPr/>
          <p:nvPr/>
        </p:nvGrpSpPr>
        <p:grpSpPr>
          <a:xfrm>
            <a:off x="1956853" y="4245110"/>
            <a:ext cx="8278288" cy="1916226"/>
            <a:chOff x="1660800" y="2723938"/>
            <a:chExt cx="5822400" cy="1248600"/>
          </a:xfrm>
        </p:grpSpPr>
        <p:sp>
          <p:nvSpPr>
            <p:cNvPr id="279" name="Google Shape;279;p28"/>
            <p:cNvSpPr/>
            <p:nvPr/>
          </p:nvSpPr>
          <p:spPr>
            <a:xfrm rot="10800000">
              <a:off x="1660800" y="2723938"/>
              <a:ext cx="5822400" cy="1248600"/>
            </a:xfrm>
            <a:prstGeom prst="round2SameRect">
              <a:avLst>
                <a:gd fmla="val 18098" name="adj1"/>
                <a:gd fmla="val 0" name="adj2"/>
              </a:avLst>
            </a:prstGeom>
            <a:solidFill>
              <a:srgbClr val="0944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0" name="Google Shape;280;p28"/>
            <p:cNvSpPr txBox="1"/>
            <p:nvPr/>
          </p:nvSpPr>
          <p:spPr>
            <a:xfrm>
              <a:off x="2583300" y="2978750"/>
              <a:ext cx="3977400" cy="3495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Clr>
                  <a:schemeClr val="dk1"/>
                </a:buClr>
                <a:buSzPts val="1100"/>
                <a:buFont typeface="Arial"/>
                <a:buNone/>
              </a:pPr>
              <a:r>
                <a:rPr b="1" lang="en-US" sz="1700">
                  <a:solidFill>
                    <a:schemeClr val="lt1"/>
                  </a:solidFill>
                  <a:latin typeface="Roboto"/>
                  <a:ea typeface="Roboto"/>
                  <a:cs typeface="Roboto"/>
                  <a:sym typeface="Roboto"/>
                </a:rPr>
                <a:t>Types of Transforms - </a:t>
              </a:r>
              <a:r>
                <a:rPr b="1" lang="en-US" sz="1700">
                  <a:solidFill>
                    <a:schemeClr val="lt1"/>
                  </a:solidFill>
                  <a:latin typeface="Roboto"/>
                  <a:ea typeface="Roboto"/>
                  <a:cs typeface="Roboto"/>
                  <a:sym typeface="Roboto"/>
                </a:rPr>
                <a:t>Rotate, Dihedral, Zoom, Resize, Cropping, Lighting, Mirror, Padding</a:t>
              </a:r>
              <a:endParaRPr sz="1700">
                <a:solidFill>
                  <a:schemeClr val="lt1"/>
                </a:solidFill>
                <a:latin typeface="Roboto"/>
                <a:ea typeface="Roboto"/>
                <a:cs typeface="Roboto"/>
                <a:sym typeface="Roboto"/>
              </a:endParaRPr>
            </a:p>
            <a:p>
              <a:pPr indent="0" lvl="0" marL="0" rtl="0" algn="ctr">
                <a:spcBef>
                  <a:spcPts val="0"/>
                </a:spcBef>
                <a:spcAft>
                  <a:spcPts val="0"/>
                </a:spcAft>
                <a:buNone/>
              </a:pPr>
              <a:r>
                <a:t/>
              </a:r>
              <a:endParaRPr b="1" sz="1500">
                <a:solidFill>
                  <a:srgbClr val="FFFFFF"/>
                </a:solidFill>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9"/>
          <p:cNvSpPr txBox="1"/>
          <p:nvPr>
            <p:ph type="title"/>
          </p:nvPr>
        </p:nvSpPr>
        <p:spPr>
          <a:xfrm>
            <a:off x="1158300" y="309550"/>
            <a:ext cx="9875400" cy="1075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000"/>
              <a:buFont typeface="Times New Roman"/>
              <a:buNone/>
            </a:pPr>
            <a:r>
              <a:rPr b="1" lang="en-US" sz="4000">
                <a:latin typeface="Times New Roman"/>
                <a:ea typeface="Times New Roman"/>
                <a:cs typeface="Times New Roman"/>
                <a:sym typeface="Times New Roman"/>
              </a:rPr>
              <a:t>Data Augmentation</a:t>
            </a:r>
            <a:endParaRPr/>
          </a:p>
        </p:txBody>
      </p:sp>
      <p:sp>
        <p:nvSpPr>
          <p:cNvPr id="286" name="Google Shape;286;p29"/>
          <p:cNvSpPr txBox="1"/>
          <p:nvPr>
            <p:ph idx="1" type="body"/>
          </p:nvPr>
        </p:nvSpPr>
        <p:spPr>
          <a:xfrm>
            <a:off x="972400" y="1498650"/>
            <a:ext cx="10372800" cy="4697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Transforms performed on this dataset:</a:t>
            </a:r>
            <a:endParaRPr>
              <a:latin typeface="Times New Roman"/>
              <a:ea typeface="Times New Roman"/>
              <a:cs typeface="Times New Roman"/>
              <a:sym typeface="Times New Roman"/>
            </a:endParaRPr>
          </a:p>
          <a:p>
            <a:pPr indent="-355600" lvl="0" marL="457200" rtl="0" algn="l">
              <a:lnSpc>
                <a:spcPct val="100000"/>
              </a:lnSpc>
              <a:spcBef>
                <a:spcPts val="1000"/>
              </a:spcBef>
              <a:spcAft>
                <a:spcPts val="0"/>
              </a:spcAft>
              <a:buSzPts val="2000"/>
              <a:buFont typeface="Times New Roman"/>
              <a:buAutoNum type="arabicPeriod"/>
            </a:pPr>
            <a:r>
              <a:rPr lang="en-US" sz="2000">
                <a:latin typeface="Times New Roman"/>
                <a:ea typeface="Times New Roman"/>
                <a:cs typeface="Times New Roman"/>
                <a:sym typeface="Times New Roman"/>
              </a:rPr>
              <a:t>Image resizing</a:t>
            </a:r>
            <a:endParaRPr sz="2000">
              <a:latin typeface="Times New Roman"/>
              <a:ea typeface="Times New Roman"/>
              <a:cs typeface="Times New Roman"/>
              <a:sym typeface="Times New Roman"/>
            </a:endParaRPr>
          </a:p>
          <a:p>
            <a:pPr indent="-355600" lvl="0" marL="457200" rtl="0" algn="l">
              <a:lnSpc>
                <a:spcPct val="100000"/>
              </a:lnSpc>
              <a:spcBef>
                <a:spcPts val="1000"/>
              </a:spcBef>
              <a:spcAft>
                <a:spcPts val="0"/>
              </a:spcAft>
              <a:buSzPts val="2000"/>
              <a:buFont typeface="Times New Roman"/>
              <a:buAutoNum type="arabicPeriod"/>
            </a:pPr>
            <a:r>
              <a:rPr lang="en-US" sz="2000">
                <a:latin typeface="Times New Roman"/>
                <a:ea typeface="Times New Roman"/>
                <a:cs typeface="Times New Roman"/>
                <a:sym typeface="Times New Roman"/>
              </a:rPr>
              <a:t>Random cropping</a:t>
            </a:r>
            <a:endParaRPr sz="2000">
              <a:latin typeface="Times New Roman"/>
              <a:ea typeface="Times New Roman"/>
              <a:cs typeface="Times New Roman"/>
              <a:sym typeface="Times New Roman"/>
            </a:endParaRPr>
          </a:p>
          <a:p>
            <a:pPr indent="-355600" lvl="0" marL="457200" rtl="0" algn="l">
              <a:lnSpc>
                <a:spcPct val="100000"/>
              </a:lnSpc>
              <a:spcBef>
                <a:spcPts val="1000"/>
              </a:spcBef>
              <a:spcAft>
                <a:spcPts val="0"/>
              </a:spcAft>
              <a:buSzPts val="2000"/>
              <a:buFont typeface="Times New Roman"/>
              <a:buAutoNum type="arabicPeriod"/>
            </a:pPr>
            <a:r>
              <a:rPr lang="en-US" sz="2000">
                <a:latin typeface="Times New Roman"/>
                <a:ea typeface="Times New Roman"/>
                <a:cs typeface="Times New Roman"/>
                <a:sym typeface="Times New Roman"/>
              </a:rPr>
              <a:t>Horizontal/Vertical axis flipping</a:t>
            </a:r>
            <a:endParaRPr sz="2000">
              <a:latin typeface="Times New Roman"/>
              <a:ea typeface="Times New Roman"/>
              <a:cs typeface="Times New Roman"/>
              <a:sym typeface="Times New Roman"/>
            </a:endParaRPr>
          </a:p>
          <a:p>
            <a:pPr indent="0" lvl="0" marL="914400" rtl="0" algn="l">
              <a:lnSpc>
                <a:spcPct val="100000"/>
              </a:lnSpc>
              <a:spcBef>
                <a:spcPts val="100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340360" lvl="0" marL="457200" rtl="0" algn="l">
              <a:lnSpc>
                <a:spcPct val="100000"/>
              </a:lnSpc>
              <a:spcBef>
                <a:spcPts val="1000"/>
              </a:spcBef>
              <a:spcAft>
                <a:spcPts val="0"/>
              </a:spcAft>
              <a:buSzPts val="1760"/>
              <a:buFont typeface="Times New Roman"/>
              <a:buChar char="•"/>
            </a:pPr>
            <a:r>
              <a:rPr lang="en-US">
                <a:latin typeface="Times New Roman"/>
                <a:ea typeface="Times New Roman"/>
                <a:cs typeface="Times New Roman"/>
                <a:sym typeface="Times New Roman"/>
              </a:rPr>
              <a:t>Following augmentation, </a:t>
            </a:r>
            <a:r>
              <a:rPr b="1" lang="en-US">
                <a:latin typeface="Times New Roman"/>
                <a:ea typeface="Times New Roman"/>
                <a:cs typeface="Times New Roman"/>
                <a:sym typeface="Times New Roman"/>
              </a:rPr>
              <a:t>batch size</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rPr lang="en-US">
                <a:latin typeface="Times New Roman"/>
                <a:ea typeface="Times New Roman"/>
                <a:cs typeface="Times New Roman"/>
                <a:sym typeface="Times New Roman"/>
              </a:rPr>
              <a:t>is fixed and the images are normalized</a:t>
            </a:r>
            <a:endParaRPr b="1">
              <a:latin typeface="Times New Roman"/>
              <a:ea typeface="Times New Roman"/>
              <a:cs typeface="Times New Roman"/>
              <a:sym typeface="Times New Roman"/>
            </a:endParaRPr>
          </a:p>
          <a:p>
            <a:pPr indent="0" lvl="0" marL="4572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p:txBody>
      </p:sp>
      <p:pic>
        <p:nvPicPr>
          <p:cNvPr id="287" name="Google Shape;287;p29"/>
          <p:cNvPicPr preferRelativeResize="0"/>
          <p:nvPr/>
        </p:nvPicPr>
        <p:blipFill>
          <a:blip r:embed="rId3">
            <a:alphaModFix/>
          </a:blip>
          <a:stretch>
            <a:fillRect/>
          </a:stretch>
        </p:blipFill>
        <p:spPr>
          <a:xfrm>
            <a:off x="5893850" y="1577525"/>
            <a:ext cx="5846676" cy="3941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0"/>
          <p:cNvSpPr txBox="1"/>
          <p:nvPr>
            <p:ph type="title"/>
          </p:nvPr>
        </p:nvSpPr>
        <p:spPr>
          <a:xfrm>
            <a:off x="1143000" y="609600"/>
            <a:ext cx="9875400" cy="135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4000"/>
              <a:t>Fit One Cycle</a:t>
            </a:r>
            <a:endParaRPr/>
          </a:p>
        </p:txBody>
      </p:sp>
      <p:sp>
        <p:nvSpPr>
          <p:cNvPr id="294" name="Google Shape;294;p30"/>
          <p:cNvSpPr txBox="1"/>
          <p:nvPr>
            <p:ph idx="1" type="body"/>
          </p:nvPr>
        </p:nvSpPr>
        <p:spPr>
          <a:xfrm>
            <a:off x="1143000" y="2057399"/>
            <a:ext cx="4755000" cy="40233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lang="en-US" sz="2000">
                <a:solidFill>
                  <a:schemeClr val="dk1"/>
                </a:solidFill>
                <a:highlight>
                  <a:srgbClr val="D9D9D9"/>
                </a:highlight>
                <a:latin typeface="Times New Roman"/>
                <a:ea typeface="Times New Roman"/>
                <a:cs typeface="Times New Roman"/>
                <a:sym typeface="Times New Roman"/>
              </a:rPr>
              <a:t>learn.lr_find() </a:t>
            </a:r>
            <a:endParaRPr sz="2000">
              <a:solidFill>
                <a:schemeClr val="dk1"/>
              </a:solidFill>
              <a:highlight>
                <a:srgbClr val="D9D9D9"/>
              </a:highlight>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t/>
            </a:r>
            <a:endParaRPr sz="2000">
              <a:solidFill>
                <a:schemeClr val="dk1"/>
              </a:solidFill>
              <a:highlight>
                <a:srgbClr val="D9D9D9"/>
              </a:highlight>
              <a:latin typeface="Times New Roman"/>
              <a:ea typeface="Times New Roman"/>
              <a:cs typeface="Times New Roman"/>
              <a:sym typeface="Times New Roman"/>
            </a:endParaRPr>
          </a:p>
        </p:txBody>
      </p:sp>
      <p:sp>
        <p:nvSpPr>
          <p:cNvPr id="295" name="Google Shape;295;p30"/>
          <p:cNvSpPr txBox="1"/>
          <p:nvPr>
            <p:ph idx="2" type="body"/>
          </p:nvPr>
        </p:nvSpPr>
        <p:spPr>
          <a:xfrm>
            <a:off x="5956350" y="1680350"/>
            <a:ext cx="5642100" cy="44004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lang="en-US" sz="2000">
                <a:solidFill>
                  <a:schemeClr val="dk1"/>
                </a:solidFill>
                <a:highlight>
                  <a:srgbClr val="D9D9D9"/>
                </a:highlight>
                <a:latin typeface="Times New Roman"/>
                <a:ea typeface="Times New Roman"/>
                <a:cs typeface="Times New Roman"/>
                <a:sym typeface="Times New Roman"/>
              </a:rPr>
              <a:t>learn = </a:t>
            </a:r>
            <a:r>
              <a:rPr b="1" lang="en-US" sz="2000">
                <a:solidFill>
                  <a:schemeClr val="dk1"/>
                </a:solidFill>
                <a:highlight>
                  <a:srgbClr val="D9D9D9"/>
                </a:highlight>
                <a:latin typeface="Times New Roman"/>
                <a:ea typeface="Times New Roman"/>
                <a:cs typeface="Times New Roman"/>
                <a:sym typeface="Times New Roman"/>
              </a:rPr>
              <a:t>cnn_learner</a:t>
            </a:r>
            <a:r>
              <a:rPr lang="en-US" sz="2000">
                <a:solidFill>
                  <a:schemeClr val="dk1"/>
                </a:solidFill>
                <a:highlight>
                  <a:srgbClr val="D9D9D9"/>
                </a:highlight>
                <a:latin typeface="Times New Roman"/>
                <a:ea typeface="Times New Roman"/>
                <a:cs typeface="Times New Roman"/>
                <a:sym typeface="Times New Roman"/>
              </a:rPr>
              <a:t>(data, models.resnet50, metrics=accuracy)</a:t>
            </a:r>
            <a:endParaRPr sz="2000">
              <a:solidFill>
                <a:schemeClr val="dk1"/>
              </a:solidFill>
              <a:highlight>
                <a:srgbClr val="D9D9D9"/>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US" sz="2000">
                <a:solidFill>
                  <a:schemeClr val="dk1"/>
                </a:solidFill>
                <a:highlight>
                  <a:srgbClr val="D9D9D9"/>
                </a:highlight>
                <a:latin typeface="Times New Roman"/>
                <a:ea typeface="Times New Roman"/>
                <a:cs typeface="Times New Roman"/>
                <a:sym typeface="Times New Roman"/>
              </a:rPr>
              <a:t>learn.fit_one_cycle(4)</a:t>
            </a:r>
            <a:endParaRPr sz="2000">
              <a:solidFill>
                <a:schemeClr val="dk1"/>
              </a:solidFill>
              <a:highlight>
                <a:srgbClr val="D9D9D9"/>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000">
              <a:solidFill>
                <a:schemeClr val="dk1"/>
              </a:solidFill>
              <a:highlight>
                <a:srgbClr val="D9D9D9"/>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000">
              <a:solidFill>
                <a:schemeClr val="dk1"/>
              </a:solidFill>
              <a:highlight>
                <a:srgbClr val="D9D9D9"/>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000">
              <a:solidFill>
                <a:schemeClr val="dk1"/>
              </a:solidFill>
              <a:highlight>
                <a:srgbClr val="D9D9D9"/>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000">
              <a:solidFill>
                <a:schemeClr val="dk1"/>
              </a:solidFill>
              <a:highlight>
                <a:srgbClr val="D9D9D9"/>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000">
              <a:solidFill>
                <a:schemeClr val="dk1"/>
              </a:solidFill>
              <a:highlight>
                <a:srgbClr val="D9D9D9"/>
              </a:highlight>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US" sz="2000">
                <a:solidFill>
                  <a:schemeClr val="dk1"/>
                </a:solidFill>
                <a:latin typeface="Times New Roman"/>
                <a:ea typeface="Times New Roman"/>
                <a:cs typeface="Times New Roman"/>
                <a:sym typeface="Times New Roman"/>
              </a:rPr>
              <a:t>&gt;The accuracy is </a:t>
            </a:r>
            <a:r>
              <a:rPr b="1" lang="en-US" sz="2000">
                <a:solidFill>
                  <a:schemeClr val="dk1"/>
                </a:solidFill>
                <a:latin typeface="Times New Roman"/>
                <a:ea typeface="Times New Roman"/>
                <a:cs typeface="Times New Roman"/>
                <a:sym typeface="Times New Roman"/>
              </a:rPr>
              <a:t>93.53482818603516 %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t/>
            </a:r>
            <a:endParaRPr sz="2000">
              <a:solidFill>
                <a:schemeClr val="dk1"/>
              </a:solidFill>
              <a:highlight>
                <a:srgbClr val="D9D9D9"/>
              </a:highlight>
              <a:latin typeface="Times New Roman"/>
              <a:ea typeface="Times New Roman"/>
              <a:cs typeface="Times New Roman"/>
              <a:sym typeface="Times New Roman"/>
            </a:endParaRPr>
          </a:p>
        </p:txBody>
      </p:sp>
      <p:pic>
        <p:nvPicPr>
          <p:cNvPr id="296" name="Google Shape;296;p30"/>
          <p:cNvPicPr preferRelativeResize="0"/>
          <p:nvPr/>
        </p:nvPicPr>
        <p:blipFill>
          <a:blip r:embed="rId3">
            <a:alphaModFix/>
          </a:blip>
          <a:stretch>
            <a:fillRect/>
          </a:stretch>
        </p:blipFill>
        <p:spPr>
          <a:xfrm>
            <a:off x="1281625" y="2873725"/>
            <a:ext cx="4357975" cy="3206985"/>
          </a:xfrm>
          <a:prstGeom prst="rect">
            <a:avLst/>
          </a:prstGeom>
          <a:noFill/>
          <a:ln>
            <a:noFill/>
          </a:ln>
        </p:spPr>
      </p:pic>
      <p:pic>
        <p:nvPicPr>
          <p:cNvPr id="297" name="Google Shape;297;p30"/>
          <p:cNvPicPr preferRelativeResize="0"/>
          <p:nvPr/>
        </p:nvPicPr>
        <p:blipFill rotWithShape="1">
          <a:blip r:embed="rId4">
            <a:alphaModFix/>
          </a:blip>
          <a:srcRect b="27085" l="15937" r="59210" t="48212"/>
          <a:stretch/>
        </p:blipFill>
        <p:spPr>
          <a:xfrm>
            <a:off x="6322250" y="2931725"/>
            <a:ext cx="4357973" cy="24365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1"/>
          <p:cNvSpPr txBox="1"/>
          <p:nvPr>
            <p:ph type="title"/>
          </p:nvPr>
        </p:nvSpPr>
        <p:spPr>
          <a:xfrm>
            <a:off x="1158300" y="268075"/>
            <a:ext cx="9875400" cy="108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4000"/>
              <a:t>Classification Interpretation</a:t>
            </a:r>
            <a:endParaRPr/>
          </a:p>
        </p:txBody>
      </p:sp>
      <p:sp>
        <p:nvSpPr>
          <p:cNvPr id="304" name="Google Shape;304;p31"/>
          <p:cNvSpPr txBox="1"/>
          <p:nvPr>
            <p:ph idx="1" type="body"/>
          </p:nvPr>
        </p:nvSpPr>
        <p:spPr>
          <a:xfrm>
            <a:off x="2284500" y="1093000"/>
            <a:ext cx="7623000" cy="1194000"/>
          </a:xfrm>
          <a:prstGeom prst="rect">
            <a:avLst/>
          </a:prstGeom>
        </p:spPr>
        <p:txBody>
          <a:bodyPr anchorCtr="0" anchor="t" bIns="45700" lIns="91425" spcFirstLastPara="1" rIns="91425" wrap="square" tIns="45700">
            <a:noAutofit/>
          </a:bodyPr>
          <a:lstStyle/>
          <a:p>
            <a:pPr indent="0" lvl="0" marL="0" rtl="0" algn="ctr">
              <a:spcBef>
                <a:spcPts val="1400"/>
              </a:spcBef>
              <a:spcAft>
                <a:spcPts val="0"/>
              </a:spcAft>
              <a:buClr>
                <a:schemeClr val="dk1"/>
              </a:buClr>
              <a:buSzPts val="1100"/>
              <a:buFont typeface="Arial"/>
              <a:buNone/>
            </a:pPr>
            <a:r>
              <a:rPr lang="en-US" sz="2000">
                <a:solidFill>
                  <a:schemeClr val="dk1"/>
                </a:solidFill>
                <a:highlight>
                  <a:srgbClr val="D9D9D9"/>
                </a:highlight>
              </a:rPr>
              <a:t>interp=ClassificationInterpretation.from_learner(learn)</a:t>
            </a:r>
            <a:endParaRPr sz="2000">
              <a:solidFill>
                <a:srgbClr val="000000"/>
              </a:solidFill>
              <a:highlight>
                <a:srgbClr val="D9D9D9"/>
              </a:highlight>
            </a:endParaRPr>
          </a:p>
          <a:p>
            <a:pPr indent="0" lvl="0" marL="0" rtl="0" algn="ctr">
              <a:spcBef>
                <a:spcPts val="1400"/>
              </a:spcBef>
              <a:spcAft>
                <a:spcPts val="0"/>
              </a:spcAft>
              <a:buNone/>
            </a:pPr>
            <a:r>
              <a:rPr lang="en-US" sz="2000">
                <a:solidFill>
                  <a:srgbClr val="000000"/>
                </a:solidFill>
                <a:highlight>
                  <a:srgbClr val="D9D9D9"/>
                </a:highlight>
              </a:rPr>
              <a:t>interp.plot_confusion_matrix(figsize=(7,7),dpi=60)</a:t>
            </a:r>
            <a:endParaRPr sz="2000">
              <a:solidFill>
                <a:srgbClr val="000000"/>
              </a:solidFill>
              <a:highlight>
                <a:srgbClr val="D9D9D9"/>
              </a:highlight>
            </a:endParaRPr>
          </a:p>
          <a:p>
            <a:pPr indent="0" lvl="0" marL="0" rtl="0" algn="l">
              <a:spcBef>
                <a:spcPts val="1400"/>
              </a:spcBef>
              <a:spcAft>
                <a:spcPts val="0"/>
              </a:spcAft>
              <a:buNone/>
            </a:pPr>
            <a:r>
              <a:t/>
            </a:r>
            <a:endParaRPr/>
          </a:p>
        </p:txBody>
      </p:sp>
      <p:pic>
        <p:nvPicPr>
          <p:cNvPr id="305" name="Google Shape;305;p31"/>
          <p:cNvPicPr preferRelativeResize="0"/>
          <p:nvPr/>
        </p:nvPicPr>
        <p:blipFill>
          <a:blip r:embed="rId3">
            <a:alphaModFix/>
          </a:blip>
          <a:stretch>
            <a:fillRect/>
          </a:stretch>
        </p:blipFill>
        <p:spPr>
          <a:xfrm>
            <a:off x="2961100" y="2049200"/>
            <a:ext cx="6269800" cy="4658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4"/>
          <p:cNvSpPr txBox="1"/>
          <p:nvPr>
            <p:ph type="title"/>
          </p:nvPr>
        </p:nvSpPr>
        <p:spPr>
          <a:xfrm>
            <a:off x="1140144" y="231140"/>
            <a:ext cx="9875520" cy="13563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Times New Roman"/>
              <a:buNone/>
            </a:pPr>
            <a:r>
              <a:rPr b="1" lang="en-US">
                <a:latin typeface="Times New Roman"/>
                <a:ea typeface="Times New Roman"/>
                <a:cs typeface="Times New Roman"/>
                <a:sym typeface="Times New Roman"/>
              </a:rPr>
              <a:t>1. Background </a:t>
            </a:r>
            <a:endParaRPr b="1">
              <a:latin typeface="Times New Roman"/>
              <a:ea typeface="Times New Roman"/>
              <a:cs typeface="Times New Roman"/>
              <a:sym typeface="Times New Roman"/>
            </a:endParaRPr>
          </a:p>
        </p:txBody>
      </p:sp>
      <p:sp>
        <p:nvSpPr>
          <p:cNvPr id="101" name="Google Shape;101;p14"/>
          <p:cNvSpPr txBox="1"/>
          <p:nvPr>
            <p:ph idx="1" type="body"/>
          </p:nvPr>
        </p:nvSpPr>
        <p:spPr>
          <a:xfrm>
            <a:off x="1085850" y="1352550"/>
            <a:ext cx="10160000" cy="4038600"/>
          </a:xfrm>
          <a:prstGeom prst="rect">
            <a:avLst/>
          </a:prstGeom>
          <a:noFill/>
          <a:ln>
            <a:noFill/>
          </a:ln>
        </p:spPr>
        <p:txBody>
          <a:bodyPr anchorCtr="0" anchor="t" bIns="45700" lIns="91425" spcFirstLastPara="1" rIns="91425" wrap="square" tIns="45700">
            <a:noAutofit/>
          </a:bodyPr>
          <a:lstStyle/>
          <a:p>
            <a:pPr indent="-182880" lvl="0" marL="228600" rtl="0" algn="l">
              <a:lnSpc>
                <a:spcPct val="100000"/>
              </a:lnSpc>
              <a:spcBef>
                <a:spcPts val="0"/>
              </a:spcBef>
              <a:spcAft>
                <a:spcPts val="0"/>
              </a:spcAft>
              <a:buSzPts val="1600"/>
              <a:buChar char="•"/>
            </a:pPr>
            <a:r>
              <a:rPr lang="en-US" sz="2000">
                <a:latin typeface="Times New Roman"/>
                <a:ea typeface="Times New Roman"/>
                <a:cs typeface="Times New Roman"/>
                <a:sym typeface="Times New Roman"/>
              </a:rPr>
              <a:t>This dataset comes from a Kaggle computation: https://www.kaggle.com/c/histopathologic-cancer-detection.</a:t>
            </a:r>
            <a:endParaRPr/>
          </a:p>
          <a:p>
            <a:pPr indent="-182880" lvl="0" marL="228600" rtl="0" algn="l">
              <a:lnSpc>
                <a:spcPct val="100000"/>
              </a:lnSpc>
              <a:spcBef>
                <a:spcPts val="1400"/>
              </a:spcBef>
              <a:spcAft>
                <a:spcPts val="0"/>
              </a:spcAft>
              <a:buSzPts val="1600"/>
              <a:buChar char="•"/>
            </a:pPr>
            <a:r>
              <a:rPr lang="en-US" sz="2000">
                <a:latin typeface="Times New Roman"/>
                <a:ea typeface="Times New Roman"/>
                <a:cs typeface="Times New Roman"/>
                <a:sym typeface="Times New Roman"/>
              </a:rPr>
              <a:t>In this competition, we are required to created an algorithm to identify metastatic cancer in small image patches taken from larger digital pathology scans. The data for this competition is a slightly modified version of the PatchCamelyon (PCam) benchmark dataset.</a:t>
            </a:r>
            <a:endParaRPr/>
          </a:p>
          <a:p>
            <a:pPr indent="-182880" lvl="0" marL="228600" rtl="0" algn="l">
              <a:lnSpc>
                <a:spcPct val="100000"/>
              </a:lnSpc>
              <a:spcBef>
                <a:spcPts val="1400"/>
              </a:spcBef>
              <a:spcAft>
                <a:spcPts val="0"/>
              </a:spcAft>
              <a:buSzPts val="1600"/>
              <a:buChar char="•"/>
            </a:pPr>
            <a:r>
              <a:rPr lang="en-US" sz="2000">
                <a:latin typeface="Times New Roman"/>
                <a:ea typeface="Times New Roman"/>
                <a:cs typeface="Times New Roman"/>
                <a:sym typeface="Times New Roman"/>
              </a:rPr>
              <a:t>Why is it necessary: In recent years, image recognition using artificial intelligence (AI) with machine learning has dramatically improved and been increasingly applied to diagnostic imaging in various medical fields. AI algorithms with great predictive power can indeed augment the survival rate of patients.</a:t>
            </a:r>
            <a:endParaRPr/>
          </a:p>
          <a:p>
            <a:pPr indent="-91440" lvl="0" marL="228600" rtl="0" algn="l">
              <a:lnSpc>
                <a:spcPct val="100000"/>
              </a:lnSpc>
              <a:spcBef>
                <a:spcPts val="1400"/>
              </a:spcBef>
              <a:spcAft>
                <a:spcPts val="0"/>
              </a:spcAft>
              <a:buSzPts val="1440"/>
              <a:buNone/>
            </a:pPr>
            <a:r>
              <a:t/>
            </a:r>
            <a:endParaRPr sz="1800">
              <a:latin typeface="Times New Roman"/>
              <a:ea typeface="Times New Roman"/>
              <a:cs typeface="Times New Roman"/>
              <a:sym typeface="Times New Roman"/>
            </a:endParaRPr>
          </a:p>
        </p:txBody>
      </p:sp>
      <p:grpSp>
        <p:nvGrpSpPr>
          <p:cNvPr id="102" name="Google Shape;102;p14"/>
          <p:cNvGrpSpPr/>
          <p:nvPr/>
        </p:nvGrpSpPr>
        <p:grpSpPr>
          <a:xfrm>
            <a:off x="2640942" y="4696928"/>
            <a:ext cx="6465614" cy="1308010"/>
            <a:chOff x="5692" y="1100711"/>
            <a:chExt cx="6465614" cy="1308010"/>
          </a:xfrm>
        </p:grpSpPr>
        <p:sp>
          <p:nvSpPr>
            <p:cNvPr id="103" name="Google Shape;103;p14"/>
            <p:cNvSpPr/>
            <p:nvPr/>
          </p:nvSpPr>
          <p:spPr>
            <a:xfrm>
              <a:off x="5692" y="1100711"/>
              <a:ext cx="1701477" cy="1308010"/>
            </a:xfrm>
            <a:prstGeom prst="roundRect">
              <a:avLst>
                <a:gd fmla="val 10000" name="adj"/>
              </a:avLst>
            </a:prstGeom>
            <a:solidFill>
              <a:srgbClr val="588DBC"/>
            </a:solidFill>
            <a:ln cap="flat" cmpd="dbl" w="53975">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44002" y="1139021"/>
              <a:ext cx="1624857" cy="123139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Times New Roman"/>
                <a:buNone/>
              </a:pPr>
              <a:r>
                <a:rPr b="0" i="0" lang="en-US" sz="2000" u="none" cap="none" strike="noStrike">
                  <a:solidFill>
                    <a:schemeClr val="lt1"/>
                  </a:solidFill>
                  <a:latin typeface="Times New Roman"/>
                  <a:ea typeface="Times New Roman"/>
                  <a:cs typeface="Times New Roman"/>
                  <a:sym typeface="Times New Roman"/>
                </a:rPr>
                <a:t>Data descriptions and  preparation  </a:t>
              </a:r>
              <a:endParaRPr b="0" i="0" sz="2000" u="none" cap="none" strike="noStrike">
                <a:solidFill>
                  <a:schemeClr val="lt1"/>
                </a:solidFill>
                <a:latin typeface="Times New Roman"/>
                <a:ea typeface="Times New Roman"/>
                <a:cs typeface="Times New Roman"/>
                <a:sym typeface="Times New Roman"/>
              </a:endParaRPr>
            </a:p>
          </p:txBody>
        </p:sp>
        <p:sp>
          <p:nvSpPr>
            <p:cNvPr id="105" name="Google Shape;105;p14"/>
            <p:cNvSpPr/>
            <p:nvPr/>
          </p:nvSpPr>
          <p:spPr>
            <a:xfrm>
              <a:off x="1877317" y="1543733"/>
              <a:ext cx="360713" cy="421966"/>
            </a:xfrm>
            <a:prstGeom prst="rightArrow">
              <a:avLst>
                <a:gd fmla="val 60000" name="adj1"/>
                <a:gd fmla="val 50000" name="adj2"/>
              </a:avLst>
            </a:prstGeom>
            <a:solidFill>
              <a:srgbClr val="5D95C7"/>
            </a:solidFill>
            <a:ln>
              <a:noFill/>
            </a:ln>
            <a:effectLst>
              <a:outerShdw blurRad="50800" rotWithShape="0" algn="tl" dir="27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txBox="1"/>
            <p:nvPr/>
          </p:nvSpPr>
          <p:spPr>
            <a:xfrm>
              <a:off x="1877317" y="1628126"/>
              <a:ext cx="252499" cy="25318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000"/>
                <a:buFont typeface="Arial"/>
                <a:buNone/>
              </a:pPr>
              <a:r>
                <a:t/>
              </a:r>
              <a:endParaRPr b="0" i="0" sz="2000" u="none" cap="none" strike="noStrike">
                <a:solidFill>
                  <a:schemeClr val="lt1"/>
                </a:solidFill>
                <a:latin typeface="Times New Roman"/>
                <a:ea typeface="Times New Roman"/>
                <a:cs typeface="Times New Roman"/>
                <a:sym typeface="Times New Roman"/>
              </a:endParaRPr>
            </a:p>
          </p:txBody>
        </p:sp>
        <p:sp>
          <p:nvSpPr>
            <p:cNvPr id="107" name="Google Shape;107;p14"/>
            <p:cNvSpPr/>
            <p:nvPr/>
          </p:nvSpPr>
          <p:spPr>
            <a:xfrm>
              <a:off x="2387761" y="1100711"/>
              <a:ext cx="1701477" cy="1308010"/>
            </a:xfrm>
            <a:prstGeom prst="roundRect">
              <a:avLst>
                <a:gd fmla="val 10000" name="adj"/>
              </a:avLst>
            </a:prstGeom>
            <a:solidFill>
              <a:srgbClr val="7EA4CD"/>
            </a:solidFill>
            <a:ln cap="flat" cmpd="dbl" w="53975">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txBox="1"/>
            <p:nvPr/>
          </p:nvSpPr>
          <p:spPr>
            <a:xfrm>
              <a:off x="2426071" y="1139021"/>
              <a:ext cx="1624857" cy="123139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Times New Roman"/>
                <a:buNone/>
              </a:pPr>
              <a:r>
                <a:rPr b="0" i="0" lang="en-US" sz="2000" u="none" cap="none" strike="noStrike">
                  <a:solidFill>
                    <a:schemeClr val="lt1"/>
                  </a:solidFill>
                  <a:latin typeface="Times New Roman"/>
                  <a:ea typeface="Times New Roman"/>
                  <a:cs typeface="Times New Roman"/>
                  <a:sym typeface="Times New Roman"/>
                </a:rPr>
                <a:t>Model construction </a:t>
              </a:r>
              <a:endParaRPr b="0" i="0" sz="2000" u="none" cap="none" strike="noStrike">
                <a:solidFill>
                  <a:schemeClr val="lt1"/>
                </a:solidFill>
                <a:latin typeface="Times New Roman"/>
                <a:ea typeface="Times New Roman"/>
                <a:cs typeface="Times New Roman"/>
                <a:sym typeface="Times New Roman"/>
              </a:endParaRPr>
            </a:p>
          </p:txBody>
        </p:sp>
        <p:sp>
          <p:nvSpPr>
            <p:cNvPr id="109" name="Google Shape;109;p14"/>
            <p:cNvSpPr/>
            <p:nvPr/>
          </p:nvSpPr>
          <p:spPr>
            <a:xfrm>
              <a:off x="4259386" y="1543733"/>
              <a:ext cx="360713" cy="421966"/>
            </a:xfrm>
            <a:prstGeom prst="rightArrow">
              <a:avLst>
                <a:gd fmla="val 60000" name="adj1"/>
                <a:gd fmla="val 50000" name="adj2"/>
              </a:avLst>
            </a:prstGeom>
            <a:solidFill>
              <a:srgbClr val="A5C0DF"/>
            </a:solidFill>
            <a:ln>
              <a:noFill/>
            </a:ln>
            <a:effectLst>
              <a:outerShdw blurRad="50800" rotWithShape="0" algn="tl" dir="27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txBox="1"/>
            <p:nvPr/>
          </p:nvSpPr>
          <p:spPr>
            <a:xfrm>
              <a:off x="4259386" y="1628126"/>
              <a:ext cx="252499" cy="25318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000"/>
                <a:buFont typeface="Arial"/>
                <a:buNone/>
              </a:pPr>
              <a:r>
                <a:t/>
              </a:r>
              <a:endParaRPr b="0" i="0" sz="2000" u="none" cap="none" strike="noStrike">
                <a:solidFill>
                  <a:schemeClr val="lt1"/>
                </a:solidFill>
                <a:latin typeface="Times New Roman"/>
                <a:ea typeface="Times New Roman"/>
                <a:cs typeface="Times New Roman"/>
                <a:sym typeface="Times New Roman"/>
              </a:endParaRPr>
            </a:p>
          </p:txBody>
        </p:sp>
        <p:sp>
          <p:nvSpPr>
            <p:cNvPr id="111" name="Google Shape;111;p14"/>
            <p:cNvSpPr/>
            <p:nvPr/>
          </p:nvSpPr>
          <p:spPr>
            <a:xfrm>
              <a:off x="4769829" y="1100711"/>
              <a:ext cx="1701477" cy="1308010"/>
            </a:xfrm>
            <a:prstGeom prst="roundRect">
              <a:avLst>
                <a:gd fmla="val 10000" name="adj"/>
              </a:avLst>
            </a:prstGeom>
            <a:solidFill>
              <a:srgbClr val="A5C0DE"/>
            </a:solidFill>
            <a:ln cap="flat" cmpd="dbl" w="53975">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txBox="1"/>
            <p:nvPr/>
          </p:nvSpPr>
          <p:spPr>
            <a:xfrm>
              <a:off x="4808139" y="1139021"/>
              <a:ext cx="1624857" cy="123139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Times New Roman"/>
                <a:buNone/>
              </a:pPr>
              <a:r>
                <a:rPr b="0" i="0" lang="en-US" sz="2000" u="none" cap="none" strike="noStrike">
                  <a:solidFill>
                    <a:schemeClr val="lt1"/>
                  </a:solidFill>
                  <a:latin typeface="Times New Roman"/>
                  <a:ea typeface="Times New Roman"/>
                  <a:cs typeface="Times New Roman"/>
                  <a:sym typeface="Times New Roman"/>
                </a:rPr>
                <a:t>Performance evaluation </a:t>
              </a:r>
              <a:endParaRPr b="0" i="0" sz="2000" u="none" cap="none" strike="noStrike">
                <a:solidFill>
                  <a:schemeClr val="lt1"/>
                </a:solidFill>
                <a:latin typeface="Times New Roman"/>
                <a:ea typeface="Times New Roman"/>
                <a:cs typeface="Times New Roman"/>
                <a:sym typeface="Times New Roman"/>
              </a:endParaRPr>
            </a:p>
          </p:txBody>
        </p:sp>
      </p:grpSp>
      <p:sp>
        <p:nvSpPr>
          <p:cNvPr id="113" name="Google Shape;113;p14"/>
          <p:cNvSpPr txBox="1"/>
          <p:nvPr/>
        </p:nvSpPr>
        <p:spPr>
          <a:xfrm>
            <a:off x="4076700" y="6178550"/>
            <a:ext cx="42545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US" sz="1600" u="none" cap="none" strike="noStrike">
                <a:solidFill>
                  <a:srgbClr val="4A66AC"/>
                </a:solidFill>
                <a:latin typeface="Times New Roman"/>
                <a:ea typeface="Times New Roman"/>
                <a:cs typeface="Times New Roman"/>
                <a:sym typeface="Times New Roman"/>
              </a:rPr>
              <a:t>Figure 1: the flowchart of this project </a:t>
            </a:r>
            <a:endParaRPr i="1" sz="1600">
              <a:solidFill>
                <a:srgbClr val="4A66AC"/>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2"/>
          <p:cNvSpPr txBox="1"/>
          <p:nvPr>
            <p:ph type="title"/>
          </p:nvPr>
        </p:nvSpPr>
        <p:spPr>
          <a:xfrm>
            <a:off x="1143000" y="609600"/>
            <a:ext cx="9875400" cy="1077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000"/>
              <a:buFont typeface="Times New Roman"/>
              <a:buNone/>
            </a:pPr>
            <a:r>
              <a:rPr b="1" lang="en-US" sz="4000">
                <a:latin typeface="Times New Roman"/>
                <a:ea typeface="Times New Roman"/>
                <a:cs typeface="Times New Roman"/>
                <a:sym typeface="Times New Roman"/>
              </a:rPr>
              <a:t>Fine-Tuning</a:t>
            </a:r>
            <a:endParaRPr/>
          </a:p>
        </p:txBody>
      </p:sp>
      <p:sp>
        <p:nvSpPr>
          <p:cNvPr id="311" name="Google Shape;311;p32"/>
          <p:cNvSpPr txBox="1"/>
          <p:nvPr>
            <p:ph idx="1" type="body"/>
          </p:nvPr>
        </p:nvSpPr>
        <p:spPr>
          <a:xfrm>
            <a:off x="1143000" y="1687200"/>
            <a:ext cx="10035600" cy="45537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1400"/>
              </a:spcBef>
              <a:spcAft>
                <a:spcPts val="0"/>
              </a:spcAft>
              <a:buNone/>
            </a:pPr>
            <a:r>
              <a:t/>
            </a:r>
            <a:endParaRPr sz="2000">
              <a:latin typeface="Times New Roman"/>
              <a:ea typeface="Times New Roman"/>
              <a:cs typeface="Times New Roman"/>
              <a:sym typeface="Times New Roman"/>
            </a:endParaRPr>
          </a:p>
          <a:p>
            <a:pPr indent="0" lvl="0" marL="0" rtl="0" algn="l">
              <a:lnSpc>
                <a:spcPct val="100000"/>
              </a:lnSpc>
              <a:spcBef>
                <a:spcPts val="1400"/>
              </a:spcBef>
              <a:spcAft>
                <a:spcPts val="0"/>
              </a:spcAft>
              <a:buNone/>
            </a:pPr>
            <a:r>
              <a:t/>
            </a:r>
            <a:endParaRPr b="1">
              <a:latin typeface="Times New Roman"/>
              <a:ea typeface="Times New Roman"/>
              <a:cs typeface="Times New Roman"/>
              <a:sym typeface="Times New Roman"/>
            </a:endParaRPr>
          </a:p>
          <a:p>
            <a:pPr indent="0" lvl="0" marL="0" rtl="0" algn="ctr">
              <a:lnSpc>
                <a:spcPct val="100000"/>
              </a:lnSpc>
              <a:spcBef>
                <a:spcPts val="1400"/>
              </a:spcBef>
              <a:spcAft>
                <a:spcPts val="0"/>
              </a:spcAft>
              <a:buNone/>
            </a:pPr>
            <a:r>
              <a:rPr b="1" lang="en-US">
                <a:latin typeface="Times New Roman"/>
                <a:ea typeface="Times New Roman"/>
                <a:cs typeface="Times New Roman"/>
                <a:sym typeface="Times New Roman"/>
              </a:rPr>
              <a:t>Transfer learning + Fine-tuning = Better Generalisation</a:t>
            </a:r>
            <a:endParaRPr b="1">
              <a:latin typeface="Times New Roman"/>
              <a:ea typeface="Times New Roman"/>
              <a:cs typeface="Times New Roman"/>
              <a:sym typeface="Times New Roman"/>
            </a:endParaRPr>
          </a:p>
          <a:p>
            <a:pPr indent="0" lvl="0" marL="0" rtl="0" algn="ctr">
              <a:lnSpc>
                <a:spcPct val="100000"/>
              </a:lnSpc>
              <a:spcBef>
                <a:spcPts val="1400"/>
              </a:spcBef>
              <a:spcAft>
                <a:spcPts val="0"/>
              </a:spcAft>
              <a:buNone/>
            </a:pPr>
            <a:r>
              <a:t/>
            </a:r>
            <a:endParaRPr b="1">
              <a:latin typeface="Times New Roman"/>
              <a:ea typeface="Times New Roman"/>
              <a:cs typeface="Times New Roman"/>
              <a:sym typeface="Times New Roman"/>
            </a:endParaRPr>
          </a:p>
          <a:p>
            <a:pPr indent="0" lvl="0" marL="45720" rtl="0" algn="l">
              <a:lnSpc>
                <a:spcPct val="100000"/>
              </a:lnSpc>
              <a:spcBef>
                <a:spcPts val="1400"/>
              </a:spcBef>
              <a:spcAft>
                <a:spcPts val="0"/>
              </a:spcAft>
              <a:buSzPts val="1760"/>
              <a:buNone/>
            </a:pPr>
            <a:r>
              <a:rPr lang="en-US">
                <a:solidFill>
                  <a:srgbClr val="000000"/>
                </a:solidFill>
                <a:highlight>
                  <a:srgbClr val="CCCCCC"/>
                </a:highlight>
                <a:latin typeface="Times New Roman"/>
                <a:ea typeface="Times New Roman"/>
                <a:cs typeface="Times New Roman"/>
                <a:sym typeface="Times New Roman"/>
              </a:rPr>
              <a:t>learn.unfreeze()</a:t>
            </a:r>
            <a:endParaRPr>
              <a:solidFill>
                <a:srgbClr val="000000"/>
              </a:solidFill>
              <a:highlight>
                <a:srgbClr val="CCCCCC"/>
              </a:highlight>
              <a:latin typeface="Times New Roman"/>
              <a:ea typeface="Times New Roman"/>
              <a:cs typeface="Times New Roman"/>
              <a:sym typeface="Times New Roman"/>
            </a:endParaRPr>
          </a:p>
          <a:p>
            <a:pPr indent="0" lvl="0" marL="45720" rtl="0" algn="l">
              <a:lnSpc>
                <a:spcPct val="100000"/>
              </a:lnSpc>
              <a:spcBef>
                <a:spcPts val="1400"/>
              </a:spcBef>
              <a:spcAft>
                <a:spcPts val="0"/>
              </a:spcAft>
              <a:buSzPts val="1760"/>
              <a:buNone/>
            </a:pPr>
            <a:r>
              <a:rPr lang="en-US">
                <a:solidFill>
                  <a:srgbClr val="000000"/>
                </a:solidFill>
                <a:highlight>
                  <a:srgbClr val="CCCCCC"/>
                </a:highlight>
                <a:latin typeface="Times New Roman"/>
                <a:ea typeface="Times New Roman"/>
                <a:cs typeface="Times New Roman"/>
                <a:sym typeface="Times New Roman"/>
              </a:rPr>
              <a:t>learn.lr_find()</a:t>
            </a:r>
            <a:endParaRPr>
              <a:solidFill>
                <a:srgbClr val="000000"/>
              </a:solidFill>
              <a:highlight>
                <a:srgbClr val="CCCCCC"/>
              </a:highlight>
              <a:latin typeface="Times New Roman"/>
              <a:ea typeface="Times New Roman"/>
              <a:cs typeface="Times New Roman"/>
              <a:sym typeface="Times New Roman"/>
            </a:endParaRPr>
          </a:p>
          <a:p>
            <a:pPr indent="0" lvl="0" marL="45720" rtl="0" algn="l">
              <a:lnSpc>
                <a:spcPct val="100000"/>
              </a:lnSpc>
              <a:spcBef>
                <a:spcPts val="1400"/>
              </a:spcBef>
              <a:spcAft>
                <a:spcPts val="0"/>
              </a:spcAft>
              <a:buSzPts val="1760"/>
              <a:buNone/>
            </a:pPr>
            <a:r>
              <a:rPr lang="en-US">
                <a:solidFill>
                  <a:srgbClr val="000000"/>
                </a:solidFill>
                <a:highlight>
                  <a:srgbClr val="CCCCCC"/>
                </a:highlight>
                <a:latin typeface="Times New Roman"/>
                <a:ea typeface="Times New Roman"/>
                <a:cs typeface="Times New Roman"/>
                <a:sym typeface="Times New Roman"/>
              </a:rPr>
              <a:t>learn.fit_one_cycle(4)</a:t>
            </a:r>
            <a:endParaRPr>
              <a:solidFill>
                <a:srgbClr val="000000"/>
              </a:solidFill>
              <a:highlight>
                <a:srgbClr val="CCCCCC"/>
              </a:highlight>
              <a:latin typeface="Times New Roman"/>
              <a:ea typeface="Times New Roman"/>
              <a:cs typeface="Times New Roman"/>
              <a:sym typeface="Times New Roman"/>
            </a:endParaRPr>
          </a:p>
          <a:p>
            <a:pPr indent="0" lvl="0" marL="0" rtl="0" algn="l">
              <a:lnSpc>
                <a:spcPct val="100000"/>
              </a:lnSpc>
              <a:spcBef>
                <a:spcPts val="1000"/>
              </a:spcBef>
              <a:spcAft>
                <a:spcPts val="0"/>
              </a:spcAft>
              <a:buSzPts val="1100"/>
              <a:buNone/>
            </a:pPr>
            <a:r>
              <a:rPr lang="en-US" sz="2000">
                <a:solidFill>
                  <a:schemeClr val="dk1"/>
                </a:solidFill>
                <a:latin typeface="Times New Roman"/>
                <a:ea typeface="Times New Roman"/>
                <a:cs typeface="Times New Roman"/>
                <a:sym typeface="Times New Roman"/>
              </a:rPr>
              <a:t>&gt; The accuracy is </a:t>
            </a:r>
            <a:r>
              <a:rPr b="1" lang="en-US" sz="2000">
                <a:solidFill>
                  <a:schemeClr val="dk1"/>
                </a:solidFill>
                <a:latin typeface="Times New Roman"/>
                <a:ea typeface="Times New Roman"/>
                <a:cs typeface="Times New Roman"/>
                <a:sym typeface="Times New Roman"/>
              </a:rPr>
              <a:t>95.53462818603516 %</a:t>
            </a:r>
            <a:endParaRPr b="1" sz="2000">
              <a:solidFill>
                <a:schemeClr val="dk1"/>
              </a:solidFill>
              <a:latin typeface="Times New Roman"/>
              <a:ea typeface="Times New Roman"/>
              <a:cs typeface="Times New Roman"/>
              <a:sym typeface="Times New Roman"/>
            </a:endParaRPr>
          </a:p>
          <a:p>
            <a:pPr indent="-71120" lvl="0" marL="228600" rtl="0" algn="l">
              <a:lnSpc>
                <a:spcPct val="100000"/>
              </a:lnSpc>
              <a:spcBef>
                <a:spcPts val="1400"/>
              </a:spcBef>
              <a:spcAft>
                <a:spcPts val="0"/>
              </a:spcAft>
              <a:buSzPts val="1760"/>
              <a:buNone/>
            </a:pPr>
            <a:r>
              <a:t/>
            </a:r>
            <a:endParaRPr>
              <a:latin typeface="Times New Roman"/>
              <a:ea typeface="Times New Roman"/>
              <a:cs typeface="Times New Roman"/>
              <a:sym typeface="Times New Roman"/>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p:txBody>
      </p:sp>
      <p:pic>
        <p:nvPicPr>
          <p:cNvPr id="312" name="Google Shape;312;p32"/>
          <p:cNvPicPr preferRelativeResize="0"/>
          <p:nvPr/>
        </p:nvPicPr>
        <p:blipFill rotWithShape="1">
          <a:blip r:embed="rId3">
            <a:alphaModFix/>
          </a:blip>
          <a:srcRect b="31473" l="18221" r="55177" t="46415"/>
          <a:stretch/>
        </p:blipFill>
        <p:spPr>
          <a:xfrm>
            <a:off x="6065625" y="3399350"/>
            <a:ext cx="5112974" cy="2557000"/>
          </a:xfrm>
          <a:prstGeom prst="rect">
            <a:avLst/>
          </a:prstGeom>
          <a:noFill/>
          <a:ln>
            <a:noFill/>
          </a:ln>
        </p:spPr>
      </p:pic>
      <p:sp>
        <p:nvSpPr>
          <p:cNvPr id="313" name="Google Shape;313;p32"/>
          <p:cNvSpPr/>
          <p:nvPr/>
        </p:nvSpPr>
        <p:spPr>
          <a:xfrm>
            <a:off x="7646985" y="1687199"/>
            <a:ext cx="4407600" cy="1213800"/>
          </a:xfrm>
          <a:prstGeom prst="chevron">
            <a:avLst>
              <a:gd fmla="val 50000" name="adj"/>
            </a:avLst>
          </a:prstGeom>
          <a:solidFill>
            <a:srgbClr val="307BF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900">
                <a:solidFill>
                  <a:srgbClr val="FFFFFF"/>
                </a:solidFill>
                <a:latin typeface="Roboto"/>
                <a:ea typeface="Roboto"/>
                <a:cs typeface="Roboto"/>
                <a:sym typeface="Roboto"/>
              </a:rPr>
              <a:t>Fine-tune the higher-order feature representations in the base model</a:t>
            </a:r>
            <a:endParaRPr sz="1900">
              <a:solidFill>
                <a:srgbClr val="FFFFFF"/>
              </a:solidFill>
              <a:latin typeface="Roboto"/>
              <a:ea typeface="Roboto"/>
              <a:cs typeface="Roboto"/>
              <a:sym typeface="Roboto"/>
            </a:endParaRPr>
          </a:p>
        </p:txBody>
      </p:sp>
      <p:sp>
        <p:nvSpPr>
          <p:cNvPr id="314" name="Google Shape;314;p32"/>
          <p:cNvSpPr/>
          <p:nvPr/>
        </p:nvSpPr>
        <p:spPr>
          <a:xfrm>
            <a:off x="137413" y="1687588"/>
            <a:ext cx="4729200" cy="1213800"/>
          </a:xfrm>
          <a:prstGeom prst="homePlate">
            <a:avLst>
              <a:gd fmla="val 50000" name="adj"/>
            </a:avLst>
          </a:prstGeom>
          <a:solidFill>
            <a:srgbClr val="0944A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900">
                <a:solidFill>
                  <a:srgbClr val="FFFFFF"/>
                </a:solidFill>
                <a:latin typeface="Roboto"/>
                <a:ea typeface="Roboto"/>
                <a:cs typeface="Roboto"/>
                <a:sym typeface="Roboto"/>
              </a:rPr>
              <a:t>Unfreeze layers of the frozen model base </a:t>
            </a:r>
            <a:endParaRPr sz="1900">
              <a:solidFill>
                <a:srgbClr val="FFFFFF"/>
              </a:solidFill>
              <a:latin typeface="Roboto"/>
              <a:ea typeface="Roboto"/>
              <a:cs typeface="Roboto"/>
              <a:sym typeface="Roboto"/>
            </a:endParaRPr>
          </a:p>
        </p:txBody>
      </p:sp>
      <p:sp>
        <p:nvSpPr>
          <p:cNvPr id="315" name="Google Shape;315;p32"/>
          <p:cNvSpPr/>
          <p:nvPr/>
        </p:nvSpPr>
        <p:spPr>
          <a:xfrm>
            <a:off x="4062922" y="1687199"/>
            <a:ext cx="4407600" cy="1213800"/>
          </a:xfrm>
          <a:prstGeom prst="chevron">
            <a:avLst>
              <a:gd fmla="val 50000" name="adj"/>
            </a:avLst>
          </a:prstGeom>
          <a:solidFill>
            <a:srgbClr val="0D5DDF"/>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900">
                <a:solidFill>
                  <a:srgbClr val="FFFFFF"/>
                </a:solidFill>
                <a:latin typeface="Roboto"/>
                <a:ea typeface="Roboto"/>
                <a:cs typeface="Roboto"/>
                <a:sym typeface="Roboto"/>
              </a:rPr>
              <a:t>Jointly train both all classifier layers of the base mode</a:t>
            </a:r>
            <a:endParaRPr sz="1900">
              <a:solidFill>
                <a:srgbClr val="FFFFF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3"/>
          <p:cNvSpPr txBox="1"/>
          <p:nvPr>
            <p:ph type="title"/>
          </p:nvPr>
        </p:nvSpPr>
        <p:spPr>
          <a:xfrm>
            <a:off x="1293275" y="281750"/>
            <a:ext cx="9875400" cy="967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4000"/>
              <a:t>Inference</a:t>
            </a:r>
            <a:endParaRPr b="1" sz="4000"/>
          </a:p>
        </p:txBody>
      </p:sp>
      <p:grpSp>
        <p:nvGrpSpPr>
          <p:cNvPr id="322" name="Google Shape;322;p33"/>
          <p:cNvGrpSpPr/>
          <p:nvPr/>
        </p:nvGrpSpPr>
        <p:grpSpPr>
          <a:xfrm>
            <a:off x="1293270" y="5389941"/>
            <a:ext cx="9731756" cy="1017116"/>
            <a:chOff x="1593000" y="2322568"/>
            <a:chExt cx="5957975" cy="643500"/>
          </a:xfrm>
        </p:grpSpPr>
        <p:sp>
          <p:nvSpPr>
            <p:cNvPr id="323" name="Google Shape;323;p33"/>
            <p:cNvSpPr/>
            <p:nvPr/>
          </p:nvSpPr>
          <p:spPr>
            <a:xfrm>
              <a:off x="3728375" y="2322568"/>
              <a:ext cx="3822600" cy="643500"/>
            </a:xfrm>
            <a:prstGeom prst="rect">
              <a:avLst/>
            </a:prstGeom>
            <a:solidFill>
              <a:srgbClr val="EEEEE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4" name="Google Shape;324;p33"/>
            <p:cNvSpPr/>
            <p:nvPr/>
          </p:nvSpPr>
          <p:spPr>
            <a:xfrm flipH="1">
              <a:off x="2283025" y="2322575"/>
              <a:ext cx="1844400" cy="6426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5" name="Google Shape;325;p33"/>
            <p:cNvSpPr/>
            <p:nvPr/>
          </p:nvSpPr>
          <p:spPr>
            <a:xfrm rot="-5400000">
              <a:off x="3501574" y="1934671"/>
              <a:ext cx="643356" cy="1419149"/>
            </a:xfrm>
            <a:prstGeom prst="flowChartOffpageConnector">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6" name="Google Shape;326;p33"/>
            <p:cNvSpPr/>
            <p:nvPr/>
          </p:nvSpPr>
          <p:spPr>
            <a:xfrm>
              <a:off x="2342625" y="2399951"/>
              <a:ext cx="1940700" cy="495900"/>
            </a:xfrm>
            <a:prstGeom prst="rect">
              <a:avLst/>
            </a:prstGeom>
            <a:noFill/>
            <a:ln>
              <a:noFill/>
            </a:ln>
          </p:spPr>
          <p:txBody>
            <a:bodyPr anchorCtr="0" anchor="ctr" bIns="121900" lIns="121900" spcFirstLastPara="1" rIns="121900" wrap="square" tIns="121900">
              <a:noAutofit/>
            </a:bodyPr>
            <a:lstStyle/>
            <a:p>
              <a:pPr indent="0" lvl="0" marL="0" rtl="0" algn="l">
                <a:lnSpc>
                  <a:spcPct val="115000"/>
                </a:lnSpc>
                <a:spcBef>
                  <a:spcPts val="0"/>
                </a:spcBef>
                <a:spcAft>
                  <a:spcPts val="0"/>
                </a:spcAft>
                <a:buNone/>
              </a:pPr>
              <a:r>
                <a:rPr lang="en-US" sz="2000">
                  <a:solidFill>
                    <a:schemeClr val="lt1"/>
                  </a:solidFill>
                  <a:latin typeface="Roboto Medium"/>
                  <a:ea typeface="Roboto Medium"/>
                  <a:cs typeface="Roboto Medium"/>
                  <a:sym typeface="Roboto Medium"/>
                </a:rPr>
                <a:t>VGG 13</a:t>
              </a:r>
              <a:endParaRPr sz="1300">
                <a:solidFill>
                  <a:srgbClr val="FFFFFF"/>
                </a:solidFill>
                <a:latin typeface="Roboto Medium"/>
                <a:ea typeface="Roboto Medium"/>
                <a:cs typeface="Roboto Medium"/>
                <a:sym typeface="Roboto Medium"/>
              </a:endParaRPr>
            </a:p>
          </p:txBody>
        </p:sp>
        <p:sp>
          <p:nvSpPr>
            <p:cNvPr id="327" name="Google Shape;327;p33"/>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8" name="Google Shape;328;p33"/>
            <p:cNvSpPr/>
            <p:nvPr/>
          </p:nvSpPr>
          <p:spPr>
            <a:xfrm>
              <a:off x="1593000" y="2322575"/>
              <a:ext cx="690000" cy="642600"/>
            </a:xfrm>
            <a:prstGeom prst="rect">
              <a:avLst/>
            </a:prstGeom>
            <a:solidFill>
              <a:srgbClr val="0E65F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b="1" lang="en-US" sz="3500">
                  <a:solidFill>
                    <a:srgbClr val="FFFFFF"/>
                  </a:solidFill>
                  <a:latin typeface="Roboto"/>
                  <a:ea typeface="Roboto"/>
                  <a:cs typeface="Roboto"/>
                  <a:sym typeface="Roboto"/>
                </a:rPr>
                <a:t>80%</a:t>
              </a:r>
              <a:endParaRPr b="1" sz="3500">
                <a:solidFill>
                  <a:srgbClr val="FFFFFF"/>
                </a:solidFill>
                <a:latin typeface="Roboto"/>
                <a:ea typeface="Roboto"/>
                <a:cs typeface="Roboto"/>
                <a:sym typeface="Roboto"/>
              </a:endParaRPr>
            </a:p>
          </p:txBody>
        </p:sp>
        <p:sp>
          <p:nvSpPr>
            <p:cNvPr id="329" name="Google Shape;329;p33"/>
            <p:cNvSpPr/>
            <p:nvPr/>
          </p:nvSpPr>
          <p:spPr>
            <a:xfrm>
              <a:off x="4387850" y="2323750"/>
              <a:ext cx="2971200" cy="642300"/>
            </a:xfrm>
            <a:prstGeom prst="rect">
              <a:avLst/>
            </a:prstGeom>
            <a:noFill/>
            <a:ln>
              <a:noFill/>
            </a:ln>
          </p:spPr>
          <p:txBody>
            <a:bodyPr anchorCtr="0" anchor="ctr" bIns="121900" lIns="121900" spcFirstLastPara="1" rIns="121900" wrap="square" tIns="121900">
              <a:noAutofit/>
            </a:bodyPr>
            <a:lstStyle/>
            <a:p>
              <a:pPr indent="-400050" lvl="0" marL="609600" rtl="0" algn="l">
                <a:lnSpc>
                  <a:spcPct val="115000"/>
                </a:lnSpc>
                <a:spcBef>
                  <a:spcPts val="0"/>
                </a:spcBef>
                <a:spcAft>
                  <a:spcPts val="0"/>
                </a:spcAft>
                <a:buClr>
                  <a:srgbClr val="0C58D3"/>
                </a:buClr>
                <a:buSzPts val="1500"/>
                <a:buFont typeface="Roboto"/>
                <a:buChar char="●"/>
              </a:pPr>
              <a:r>
                <a:rPr lang="en-US" sz="1500">
                  <a:solidFill>
                    <a:srgbClr val="0C58D3"/>
                  </a:solidFill>
                  <a:latin typeface="Roboto"/>
                  <a:ea typeface="Roboto"/>
                  <a:cs typeface="Roboto"/>
                  <a:sym typeface="Roboto"/>
                </a:rPr>
                <a:t>Steady epoch: 3rd</a:t>
              </a:r>
              <a:endParaRPr sz="1500">
                <a:solidFill>
                  <a:srgbClr val="0C58D3"/>
                </a:solidFill>
                <a:latin typeface="Roboto"/>
                <a:ea typeface="Roboto"/>
                <a:cs typeface="Roboto"/>
                <a:sym typeface="Roboto"/>
              </a:endParaRPr>
            </a:p>
            <a:p>
              <a:pPr indent="-400050" lvl="0" marL="609600" rtl="0" algn="l">
                <a:lnSpc>
                  <a:spcPct val="115000"/>
                </a:lnSpc>
                <a:spcBef>
                  <a:spcPts val="0"/>
                </a:spcBef>
                <a:spcAft>
                  <a:spcPts val="0"/>
                </a:spcAft>
                <a:buClr>
                  <a:srgbClr val="0C58D3"/>
                </a:buClr>
                <a:buSzPts val="1500"/>
                <a:buFont typeface="Roboto"/>
                <a:buChar char="●"/>
              </a:pPr>
              <a:r>
                <a:rPr lang="en-US" sz="1500">
                  <a:solidFill>
                    <a:srgbClr val="0C58D3"/>
                  </a:solidFill>
                  <a:latin typeface="Roboto"/>
                  <a:ea typeface="Roboto"/>
                  <a:cs typeface="Roboto"/>
                  <a:sym typeface="Roboto"/>
                </a:rPr>
                <a:t>Epoch time: 1:97</a:t>
              </a:r>
              <a:endParaRPr sz="1100">
                <a:solidFill>
                  <a:srgbClr val="0C58D3"/>
                </a:solidFill>
                <a:latin typeface="Roboto"/>
                <a:ea typeface="Roboto"/>
                <a:cs typeface="Roboto"/>
                <a:sym typeface="Roboto"/>
              </a:endParaRPr>
            </a:p>
          </p:txBody>
        </p:sp>
      </p:grpSp>
      <p:grpSp>
        <p:nvGrpSpPr>
          <p:cNvPr id="330" name="Google Shape;330;p33"/>
          <p:cNvGrpSpPr/>
          <p:nvPr/>
        </p:nvGrpSpPr>
        <p:grpSpPr>
          <a:xfrm>
            <a:off x="1293270" y="4354831"/>
            <a:ext cx="9731756" cy="1017116"/>
            <a:chOff x="1593000" y="2322568"/>
            <a:chExt cx="5957975" cy="643500"/>
          </a:xfrm>
        </p:grpSpPr>
        <p:sp>
          <p:nvSpPr>
            <p:cNvPr id="331" name="Google Shape;331;p33"/>
            <p:cNvSpPr/>
            <p:nvPr/>
          </p:nvSpPr>
          <p:spPr>
            <a:xfrm>
              <a:off x="3728375" y="2322568"/>
              <a:ext cx="3822600" cy="643500"/>
            </a:xfrm>
            <a:prstGeom prst="rect">
              <a:avLst/>
            </a:prstGeom>
            <a:solidFill>
              <a:srgbClr val="EEEEE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2" name="Google Shape;332;p33"/>
            <p:cNvSpPr/>
            <p:nvPr/>
          </p:nvSpPr>
          <p:spPr>
            <a:xfrm flipH="1">
              <a:off x="2283025" y="2322575"/>
              <a:ext cx="1844400" cy="6426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3" name="Google Shape;333;p33"/>
            <p:cNvSpPr/>
            <p:nvPr/>
          </p:nvSpPr>
          <p:spPr>
            <a:xfrm rot="-5400000">
              <a:off x="3501574" y="1934671"/>
              <a:ext cx="643356" cy="1419149"/>
            </a:xfrm>
            <a:prstGeom prst="flowChartOffpageConnector">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4" name="Google Shape;334;p33"/>
            <p:cNvSpPr/>
            <p:nvPr/>
          </p:nvSpPr>
          <p:spPr>
            <a:xfrm>
              <a:off x="2342625" y="2399951"/>
              <a:ext cx="1940700" cy="495900"/>
            </a:xfrm>
            <a:prstGeom prst="rect">
              <a:avLst/>
            </a:prstGeom>
            <a:noFill/>
            <a:ln>
              <a:noFill/>
            </a:ln>
          </p:spPr>
          <p:txBody>
            <a:bodyPr anchorCtr="0" anchor="ctr" bIns="121900" lIns="121900" spcFirstLastPara="1" rIns="121900" wrap="square" tIns="121900">
              <a:noAutofit/>
            </a:bodyPr>
            <a:lstStyle/>
            <a:p>
              <a:pPr indent="0" lvl="0" marL="0" rtl="0" algn="l">
                <a:lnSpc>
                  <a:spcPct val="115000"/>
                </a:lnSpc>
                <a:spcBef>
                  <a:spcPts val="0"/>
                </a:spcBef>
                <a:spcAft>
                  <a:spcPts val="0"/>
                </a:spcAft>
                <a:buNone/>
              </a:pPr>
              <a:r>
                <a:rPr lang="en-US" sz="2000">
                  <a:solidFill>
                    <a:schemeClr val="lt1"/>
                  </a:solidFill>
                  <a:latin typeface="Roboto Medium"/>
                  <a:ea typeface="Roboto Medium"/>
                  <a:cs typeface="Roboto Medium"/>
                  <a:sym typeface="Roboto Medium"/>
                </a:rPr>
                <a:t>VGG 16</a:t>
              </a:r>
              <a:endParaRPr sz="1300">
                <a:solidFill>
                  <a:srgbClr val="FFFFFF"/>
                </a:solidFill>
                <a:latin typeface="Roboto Medium"/>
                <a:ea typeface="Roboto Medium"/>
                <a:cs typeface="Roboto Medium"/>
                <a:sym typeface="Roboto Medium"/>
              </a:endParaRPr>
            </a:p>
          </p:txBody>
        </p:sp>
        <p:sp>
          <p:nvSpPr>
            <p:cNvPr id="335" name="Google Shape;335;p33"/>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6" name="Google Shape;336;p33"/>
            <p:cNvSpPr/>
            <p:nvPr/>
          </p:nvSpPr>
          <p:spPr>
            <a:xfrm>
              <a:off x="1593000" y="2322575"/>
              <a:ext cx="690000" cy="642600"/>
            </a:xfrm>
            <a:prstGeom prst="rect">
              <a:avLst/>
            </a:prstGeom>
            <a:solidFill>
              <a:srgbClr val="0E65F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3500">
                  <a:solidFill>
                    <a:srgbClr val="FFFFFF"/>
                  </a:solidFill>
                  <a:latin typeface="Roboto"/>
                  <a:ea typeface="Roboto"/>
                  <a:cs typeface="Roboto"/>
                  <a:sym typeface="Roboto"/>
                </a:rPr>
                <a:t>84%</a:t>
              </a:r>
              <a:endParaRPr b="1" sz="3500">
                <a:solidFill>
                  <a:srgbClr val="FFFFFF"/>
                </a:solidFill>
                <a:latin typeface="Roboto"/>
                <a:ea typeface="Roboto"/>
                <a:cs typeface="Roboto"/>
                <a:sym typeface="Roboto"/>
              </a:endParaRPr>
            </a:p>
          </p:txBody>
        </p:sp>
        <p:sp>
          <p:nvSpPr>
            <p:cNvPr id="337" name="Google Shape;337;p33"/>
            <p:cNvSpPr/>
            <p:nvPr/>
          </p:nvSpPr>
          <p:spPr>
            <a:xfrm>
              <a:off x="4387850" y="2323750"/>
              <a:ext cx="2971200" cy="642300"/>
            </a:xfrm>
            <a:prstGeom prst="rect">
              <a:avLst/>
            </a:prstGeom>
            <a:noFill/>
            <a:ln>
              <a:noFill/>
            </a:ln>
          </p:spPr>
          <p:txBody>
            <a:bodyPr anchorCtr="0" anchor="ctr" bIns="121900" lIns="121900" spcFirstLastPara="1" rIns="121900" wrap="square" tIns="121900">
              <a:noAutofit/>
            </a:bodyPr>
            <a:lstStyle/>
            <a:p>
              <a:pPr indent="-400050" lvl="0" marL="609600" rtl="0" algn="l">
                <a:lnSpc>
                  <a:spcPct val="115000"/>
                </a:lnSpc>
                <a:spcBef>
                  <a:spcPts val="0"/>
                </a:spcBef>
                <a:spcAft>
                  <a:spcPts val="0"/>
                </a:spcAft>
                <a:buClr>
                  <a:srgbClr val="0C58D3"/>
                </a:buClr>
                <a:buSzPts val="1500"/>
                <a:buFont typeface="Roboto"/>
                <a:buChar char="●"/>
              </a:pPr>
              <a:r>
                <a:rPr lang="en-US" sz="1500">
                  <a:solidFill>
                    <a:srgbClr val="0C58D3"/>
                  </a:solidFill>
                  <a:latin typeface="Roboto"/>
                  <a:ea typeface="Roboto"/>
                  <a:cs typeface="Roboto"/>
                  <a:sym typeface="Roboto"/>
                </a:rPr>
                <a:t>Steady epoch: 4th</a:t>
              </a:r>
              <a:endParaRPr sz="1500">
                <a:solidFill>
                  <a:srgbClr val="0C58D3"/>
                </a:solidFill>
                <a:latin typeface="Roboto"/>
                <a:ea typeface="Roboto"/>
                <a:cs typeface="Roboto"/>
                <a:sym typeface="Roboto"/>
              </a:endParaRPr>
            </a:p>
            <a:p>
              <a:pPr indent="-400050" lvl="0" marL="609600" rtl="0" algn="l">
                <a:lnSpc>
                  <a:spcPct val="115000"/>
                </a:lnSpc>
                <a:spcBef>
                  <a:spcPts val="0"/>
                </a:spcBef>
                <a:spcAft>
                  <a:spcPts val="0"/>
                </a:spcAft>
                <a:buClr>
                  <a:srgbClr val="0C58D3"/>
                </a:buClr>
                <a:buSzPts val="1500"/>
                <a:buFont typeface="Roboto"/>
                <a:buChar char="●"/>
              </a:pPr>
              <a:r>
                <a:rPr lang="en-US" sz="1500">
                  <a:solidFill>
                    <a:srgbClr val="0C58D3"/>
                  </a:solidFill>
                  <a:latin typeface="Roboto"/>
                  <a:ea typeface="Roboto"/>
                  <a:cs typeface="Roboto"/>
                  <a:sym typeface="Roboto"/>
                </a:rPr>
                <a:t>Epoch time: 2:41</a:t>
              </a:r>
              <a:endParaRPr sz="1100">
                <a:solidFill>
                  <a:srgbClr val="0C58D3"/>
                </a:solidFill>
                <a:latin typeface="Roboto"/>
                <a:ea typeface="Roboto"/>
                <a:cs typeface="Roboto"/>
                <a:sym typeface="Roboto"/>
              </a:endParaRPr>
            </a:p>
          </p:txBody>
        </p:sp>
      </p:grpSp>
      <p:grpSp>
        <p:nvGrpSpPr>
          <p:cNvPr id="338" name="Google Shape;338;p33"/>
          <p:cNvGrpSpPr/>
          <p:nvPr/>
        </p:nvGrpSpPr>
        <p:grpSpPr>
          <a:xfrm>
            <a:off x="1293270" y="3319679"/>
            <a:ext cx="9731756" cy="1017116"/>
            <a:chOff x="1593000" y="2322568"/>
            <a:chExt cx="5957975" cy="643500"/>
          </a:xfrm>
        </p:grpSpPr>
        <p:sp>
          <p:nvSpPr>
            <p:cNvPr id="339" name="Google Shape;339;p33"/>
            <p:cNvSpPr/>
            <p:nvPr/>
          </p:nvSpPr>
          <p:spPr>
            <a:xfrm>
              <a:off x="3728375" y="2322568"/>
              <a:ext cx="3822600" cy="643500"/>
            </a:xfrm>
            <a:prstGeom prst="rect">
              <a:avLst/>
            </a:prstGeom>
            <a:solidFill>
              <a:srgbClr val="EEEEE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0" name="Google Shape;340;p33"/>
            <p:cNvSpPr/>
            <p:nvPr/>
          </p:nvSpPr>
          <p:spPr>
            <a:xfrm flipH="1">
              <a:off x="2283025" y="2322575"/>
              <a:ext cx="1844400" cy="6426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1" name="Google Shape;341;p33"/>
            <p:cNvSpPr/>
            <p:nvPr/>
          </p:nvSpPr>
          <p:spPr>
            <a:xfrm rot="-5400000">
              <a:off x="3501574" y="1934671"/>
              <a:ext cx="643356" cy="1419149"/>
            </a:xfrm>
            <a:prstGeom prst="flowChartOffpageConnector">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2" name="Google Shape;342;p33"/>
            <p:cNvSpPr/>
            <p:nvPr/>
          </p:nvSpPr>
          <p:spPr>
            <a:xfrm>
              <a:off x="2342625" y="2399951"/>
              <a:ext cx="1940700" cy="495900"/>
            </a:xfrm>
            <a:prstGeom prst="rect">
              <a:avLst/>
            </a:prstGeom>
            <a:noFill/>
            <a:ln>
              <a:noFill/>
            </a:ln>
          </p:spPr>
          <p:txBody>
            <a:bodyPr anchorCtr="0" anchor="ctr" bIns="121900" lIns="121900" spcFirstLastPara="1" rIns="121900" wrap="square" tIns="121900">
              <a:noAutofit/>
            </a:bodyPr>
            <a:lstStyle/>
            <a:p>
              <a:pPr indent="0" lvl="0" marL="0" rtl="0" algn="l">
                <a:lnSpc>
                  <a:spcPct val="115000"/>
                </a:lnSpc>
                <a:spcBef>
                  <a:spcPts val="0"/>
                </a:spcBef>
                <a:spcAft>
                  <a:spcPts val="0"/>
                </a:spcAft>
                <a:buNone/>
              </a:pPr>
              <a:r>
                <a:rPr lang="en-US" sz="2000">
                  <a:solidFill>
                    <a:schemeClr val="lt1"/>
                  </a:solidFill>
                  <a:latin typeface="Roboto Medium"/>
                  <a:ea typeface="Roboto Medium"/>
                  <a:cs typeface="Roboto Medium"/>
                  <a:sym typeface="Roboto Medium"/>
                </a:rPr>
                <a:t>AlexNet (0.4)</a:t>
              </a:r>
              <a:endParaRPr sz="1300">
                <a:solidFill>
                  <a:srgbClr val="FFFFFF"/>
                </a:solidFill>
                <a:latin typeface="Roboto Medium"/>
                <a:ea typeface="Roboto Medium"/>
                <a:cs typeface="Roboto Medium"/>
                <a:sym typeface="Roboto Medium"/>
              </a:endParaRPr>
            </a:p>
          </p:txBody>
        </p:sp>
        <p:sp>
          <p:nvSpPr>
            <p:cNvPr id="343" name="Google Shape;343;p33"/>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4" name="Google Shape;344;p33"/>
            <p:cNvSpPr/>
            <p:nvPr/>
          </p:nvSpPr>
          <p:spPr>
            <a:xfrm>
              <a:off x="1593000" y="2322575"/>
              <a:ext cx="690000" cy="642600"/>
            </a:xfrm>
            <a:prstGeom prst="rect">
              <a:avLst/>
            </a:prstGeom>
            <a:solidFill>
              <a:srgbClr val="0E65F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3500">
                  <a:solidFill>
                    <a:srgbClr val="FFFFFF"/>
                  </a:solidFill>
                  <a:latin typeface="Roboto"/>
                  <a:ea typeface="Roboto"/>
                  <a:cs typeface="Roboto"/>
                  <a:sym typeface="Roboto"/>
                </a:rPr>
                <a:t>90%</a:t>
              </a:r>
              <a:endParaRPr b="1" sz="3500">
                <a:solidFill>
                  <a:srgbClr val="FFFFFF"/>
                </a:solidFill>
                <a:latin typeface="Roboto"/>
                <a:ea typeface="Roboto"/>
                <a:cs typeface="Roboto"/>
                <a:sym typeface="Roboto"/>
              </a:endParaRPr>
            </a:p>
          </p:txBody>
        </p:sp>
        <p:sp>
          <p:nvSpPr>
            <p:cNvPr id="345" name="Google Shape;345;p33"/>
            <p:cNvSpPr/>
            <p:nvPr/>
          </p:nvSpPr>
          <p:spPr>
            <a:xfrm>
              <a:off x="4387850" y="2323750"/>
              <a:ext cx="2971200" cy="642300"/>
            </a:xfrm>
            <a:prstGeom prst="rect">
              <a:avLst/>
            </a:prstGeom>
            <a:noFill/>
            <a:ln>
              <a:noFill/>
            </a:ln>
          </p:spPr>
          <p:txBody>
            <a:bodyPr anchorCtr="0" anchor="ctr" bIns="121900" lIns="121900" spcFirstLastPara="1" rIns="121900" wrap="square" tIns="121900">
              <a:noAutofit/>
            </a:bodyPr>
            <a:lstStyle/>
            <a:p>
              <a:pPr indent="-400050" lvl="0" marL="609600" rtl="0" algn="l">
                <a:lnSpc>
                  <a:spcPct val="115000"/>
                </a:lnSpc>
                <a:spcBef>
                  <a:spcPts val="0"/>
                </a:spcBef>
                <a:spcAft>
                  <a:spcPts val="0"/>
                </a:spcAft>
                <a:buClr>
                  <a:srgbClr val="0C58D3"/>
                </a:buClr>
                <a:buSzPts val="1500"/>
                <a:buFont typeface="Roboto"/>
                <a:buChar char="●"/>
              </a:pPr>
              <a:r>
                <a:rPr lang="en-US" sz="1500">
                  <a:solidFill>
                    <a:srgbClr val="0C58D3"/>
                  </a:solidFill>
                  <a:latin typeface="Roboto"/>
                  <a:ea typeface="Roboto"/>
                  <a:cs typeface="Roboto"/>
                  <a:sym typeface="Roboto"/>
                </a:rPr>
                <a:t>Steady epoch: 6th</a:t>
              </a:r>
              <a:endParaRPr sz="1500">
                <a:solidFill>
                  <a:srgbClr val="0C58D3"/>
                </a:solidFill>
                <a:latin typeface="Roboto"/>
                <a:ea typeface="Roboto"/>
                <a:cs typeface="Roboto"/>
                <a:sym typeface="Roboto"/>
              </a:endParaRPr>
            </a:p>
            <a:p>
              <a:pPr indent="-400050" lvl="0" marL="609600" rtl="0" algn="l">
                <a:lnSpc>
                  <a:spcPct val="115000"/>
                </a:lnSpc>
                <a:spcBef>
                  <a:spcPts val="0"/>
                </a:spcBef>
                <a:spcAft>
                  <a:spcPts val="0"/>
                </a:spcAft>
                <a:buClr>
                  <a:srgbClr val="0C58D3"/>
                </a:buClr>
                <a:buSzPts val="1500"/>
                <a:buFont typeface="Roboto"/>
                <a:buChar char="●"/>
              </a:pPr>
              <a:r>
                <a:rPr lang="en-US" sz="1500">
                  <a:solidFill>
                    <a:srgbClr val="0C58D3"/>
                  </a:solidFill>
                  <a:latin typeface="Roboto"/>
                  <a:ea typeface="Roboto"/>
                  <a:cs typeface="Roboto"/>
                  <a:sym typeface="Roboto"/>
                </a:rPr>
                <a:t>Epoch time: 2:83</a:t>
              </a:r>
              <a:endParaRPr sz="1100">
                <a:solidFill>
                  <a:srgbClr val="0C58D3"/>
                </a:solidFill>
                <a:latin typeface="Roboto"/>
                <a:ea typeface="Roboto"/>
                <a:cs typeface="Roboto"/>
                <a:sym typeface="Roboto"/>
              </a:endParaRPr>
            </a:p>
          </p:txBody>
        </p:sp>
      </p:grpSp>
      <p:grpSp>
        <p:nvGrpSpPr>
          <p:cNvPr id="346" name="Google Shape;346;p33"/>
          <p:cNvGrpSpPr/>
          <p:nvPr/>
        </p:nvGrpSpPr>
        <p:grpSpPr>
          <a:xfrm>
            <a:off x="1293270" y="2284581"/>
            <a:ext cx="9731756" cy="1017116"/>
            <a:chOff x="1593000" y="2322568"/>
            <a:chExt cx="5957975" cy="643500"/>
          </a:xfrm>
        </p:grpSpPr>
        <p:sp>
          <p:nvSpPr>
            <p:cNvPr id="347" name="Google Shape;347;p33"/>
            <p:cNvSpPr/>
            <p:nvPr/>
          </p:nvSpPr>
          <p:spPr>
            <a:xfrm>
              <a:off x="3728375" y="2322568"/>
              <a:ext cx="3822600" cy="643500"/>
            </a:xfrm>
            <a:prstGeom prst="rect">
              <a:avLst/>
            </a:prstGeom>
            <a:solidFill>
              <a:srgbClr val="EEEEE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8" name="Google Shape;348;p33"/>
            <p:cNvSpPr/>
            <p:nvPr/>
          </p:nvSpPr>
          <p:spPr>
            <a:xfrm flipH="1">
              <a:off x="2283025" y="2322575"/>
              <a:ext cx="1844400" cy="6426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9" name="Google Shape;349;p33"/>
            <p:cNvSpPr/>
            <p:nvPr/>
          </p:nvSpPr>
          <p:spPr>
            <a:xfrm rot="-5400000">
              <a:off x="3501574" y="1934671"/>
              <a:ext cx="643356" cy="1419149"/>
            </a:xfrm>
            <a:prstGeom prst="flowChartOffpageConnector">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0" name="Google Shape;350;p33"/>
            <p:cNvSpPr/>
            <p:nvPr/>
          </p:nvSpPr>
          <p:spPr>
            <a:xfrm>
              <a:off x="2342625" y="2399951"/>
              <a:ext cx="1940700" cy="495900"/>
            </a:xfrm>
            <a:prstGeom prst="rect">
              <a:avLst/>
            </a:prstGeom>
            <a:noFill/>
            <a:ln>
              <a:noFill/>
            </a:ln>
          </p:spPr>
          <p:txBody>
            <a:bodyPr anchorCtr="0" anchor="ctr" bIns="121900" lIns="121900" spcFirstLastPara="1" rIns="121900" wrap="square" tIns="121900">
              <a:noAutofit/>
            </a:bodyPr>
            <a:lstStyle/>
            <a:p>
              <a:pPr indent="0" lvl="0" marL="0" rtl="0" algn="l">
                <a:lnSpc>
                  <a:spcPct val="115000"/>
                </a:lnSpc>
                <a:spcBef>
                  <a:spcPts val="0"/>
                </a:spcBef>
                <a:spcAft>
                  <a:spcPts val="0"/>
                </a:spcAft>
                <a:buNone/>
              </a:pPr>
              <a:r>
                <a:rPr lang="en-US" sz="2000">
                  <a:solidFill>
                    <a:srgbClr val="FFFFFF"/>
                  </a:solidFill>
                  <a:latin typeface="Roboto Medium"/>
                  <a:ea typeface="Roboto Medium"/>
                  <a:cs typeface="Roboto Medium"/>
                  <a:sym typeface="Roboto Medium"/>
                </a:rPr>
                <a:t>AlexNet (0.3)</a:t>
              </a:r>
              <a:endParaRPr sz="2000">
                <a:solidFill>
                  <a:srgbClr val="FFFFFF"/>
                </a:solidFill>
                <a:latin typeface="Roboto"/>
                <a:ea typeface="Roboto"/>
                <a:cs typeface="Roboto"/>
                <a:sym typeface="Roboto"/>
              </a:endParaRPr>
            </a:p>
          </p:txBody>
        </p:sp>
        <p:sp>
          <p:nvSpPr>
            <p:cNvPr id="351" name="Google Shape;351;p33"/>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2" name="Google Shape;352;p33"/>
            <p:cNvSpPr/>
            <p:nvPr/>
          </p:nvSpPr>
          <p:spPr>
            <a:xfrm>
              <a:off x="1593000" y="2322575"/>
              <a:ext cx="690000" cy="642600"/>
            </a:xfrm>
            <a:prstGeom prst="rect">
              <a:avLst/>
            </a:prstGeom>
            <a:solidFill>
              <a:srgbClr val="0E65F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3500">
                  <a:solidFill>
                    <a:srgbClr val="FFFFFF"/>
                  </a:solidFill>
                  <a:latin typeface="Roboto"/>
                  <a:ea typeface="Roboto"/>
                  <a:cs typeface="Roboto"/>
                  <a:sym typeface="Roboto"/>
                </a:rPr>
                <a:t>93%</a:t>
              </a:r>
              <a:endParaRPr b="1" sz="3500">
                <a:solidFill>
                  <a:srgbClr val="FFFFFF"/>
                </a:solidFill>
                <a:latin typeface="Roboto"/>
                <a:ea typeface="Roboto"/>
                <a:cs typeface="Roboto"/>
                <a:sym typeface="Roboto"/>
              </a:endParaRPr>
            </a:p>
          </p:txBody>
        </p:sp>
        <p:sp>
          <p:nvSpPr>
            <p:cNvPr id="353" name="Google Shape;353;p33"/>
            <p:cNvSpPr/>
            <p:nvPr/>
          </p:nvSpPr>
          <p:spPr>
            <a:xfrm>
              <a:off x="4387850" y="2323750"/>
              <a:ext cx="2971200" cy="642300"/>
            </a:xfrm>
            <a:prstGeom prst="rect">
              <a:avLst/>
            </a:prstGeom>
            <a:noFill/>
            <a:ln>
              <a:noFill/>
            </a:ln>
          </p:spPr>
          <p:txBody>
            <a:bodyPr anchorCtr="0" anchor="ctr" bIns="121900" lIns="121900" spcFirstLastPara="1" rIns="121900" wrap="square" tIns="121900">
              <a:noAutofit/>
            </a:bodyPr>
            <a:lstStyle/>
            <a:p>
              <a:pPr indent="-400050" lvl="0" marL="609600" rtl="0" algn="l">
                <a:lnSpc>
                  <a:spcPct val="115000"/>
                </a:lnSpc>
                <a:spcBef>
                  <a:spcPts val="0"/>
                </a:spcBef>
                <a:spcAft>
                  <a:spcPts val="0"/>
                </a:spcAft>
                <a:buClr>
                  <a:srgbClr val="0C58D3"/>
                </a:buClr>
                <a:buSzPts val="1500"/>
                <a:buFont typeface="Roboto"/>
                <a:buChar char="●"/>
              </a:pPr>
              <a:r>
                <a:rPr lang="en-US" sz="1500">
                  <a:solidFill>
                    <a:srgbClr val="0C58D3"/>
                  </a:solidFill>
                  <a:latin typeface="Roboto"/>
                  <a:ea typeface="Roboto"/>
                  <a:cs typeface="Roboto"/>
                  <a:sym typeface="Roboto"/>
                </a:rPr>
                <a:t>Steady epoch: 8th</a:t>
              </a:r>
              <a:endParaRPr sz="1500">
                <a:solidFill>
                  <a:srgbClr val="0C58D3"/>
                </a:solidFill>
                <a:latin typeface="Roboto"/>
                <a:ea typeface="Roboto"/>
                <a:cs typeface="Roboto"/>
                <a:sym typeface="Roboto"/>
              </a:endParaRPr>
            </a:p>
            <a:p>
              <a:pPr indent="-400050" lvl="0" marL="609600" rtl="0" algn="l">
                <a:lnSpc>
                  <a:spcPct val="115000"/>
                </a:lnSpc>
                <a:spcBef>
                  <a:spcPts val="0"/>
                </a:spcBef>
                <a:spcAft>
                  <a:spcPts val="0"/>
                </a:spcAft>
                <a:buClr>
                  <a:srgbClr val="0C58D3"/>
                </a:buClr>
                <a:buSzPts val="1500"/>
                <a:buFont typeface="Roboto"/>
                <a:buChar char="●"/>
              </a:pPr>
              <a:r>
                <a:rPr lang="en-US" sz="1500">
                  <a:solidFill>
                    <a:srgbClr val="0C58D3"/>
                  </a:solidFill>
                  <a:latin typeface="Roboto"/>
                  <a:ea typeface="Roboto"/>
                  <a:cs typeface="Roboto"/>
                  <a:sym typeface="Roboto"/>
                </a:rPr>
                <a:t>Epoch time: 2:93</a:t>
              </a:r>
              <a:endParaRPr sz="1100">
                <a:solidFill>
                  <a:srgbClr val="0C58D3"/>
                </a:solidFill>
                <a:latin typeface="Roboto"/>
                <a:ea typeface="Roboto"/>
                <a:cs typeface="Roboto"/>
                <a:sym typeface="Roboto"/>
              </a:endParaRPr>
            </a:p>
          </p:txBody>
        </p:sp>
      </p:grpSp>
      <p:grpSp>
        <p:nvGrpSpPr>
          <p:cNvPr id="354" name="Google Shape;354;p33"/>
          <p:cNvGrpSpPr/>
          <p:nvPr/>
        </p:nvGrpSpPr>
        <p:grpSpPr>
          <a:xfrm>
            <a:off x="1293270" y="1249458"/>
            <a:ext cx="9731756" cy="1017116"/>
            <a:chOff x="1593000" y="2322568"/>
            <a:chExt cx="5957975" cy="643500"/>
          </a:xfrm>
        </p:grpSpPr>
        <p:sp>
          <p:nvSpPr>
            <p:cNvPr id="355" name="Google Shape;355;p33"/>
            <p:cNvSpPr/>
            <p:nvPr/>
          </p:nvSpPr>
          <p:spPr>
            <a:xfrm>
              <a:off x="3728375" y="2322568"/>
              <a:ext cx="3822600" cy="643500"/>
            </a:xfrm>
            <a:prstGeom prst="rect">
              <a:avLst/>
            </a:prstGeom>
            <a:solidFill>
              <a:srgbClr val="EEEEE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6" name="Google Shape;356;p33"/>
            <p:cNvSpPr/>
            <p:nvPr/>
          </p:nvSpPr>
          <p:spPr>
            <a:xfrm flipH="1">
              <a:off x="2283025" y="2322575"/>
              <a:ext cx="1844400" cy="6426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7" name="Google Shape;357;p33"/>
            <p:cNvSpPr/>
            <p:nvPr/>
          </p:nvSpPr>
          <p:spPr>
            <a:xfrm rot="-5400000">
              <a:off x="3501574" y="1934671"/>
              <a:ext cx="643356" cy="1419149"/>
            </a:xfrm>
            <a:prstGeom prst="flowChartOffpageConnector">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8" name="Google Shape;358;p33"/>
            <p:cNvSpPr/>
            <p:nvPr/>
          </p:nvSpPr>
          <p:spPr>
            <a:xfrm>
              <a:off x="2342625" y="2399951"/>
              <a:ext cx="1940700" cy="495900"/>
            </a:xfrm>
            <a:prstGeom prst="rect">
              <a:avLst/>
            </a:prstGeom>
            <a:noFill/>
            <a:ln>
              <a:noFill/>
            </a:ln>
          </p:spPr>
          <p:txBody>
            <a:bodyPr anchorCtr="0" anchor="ctr" bIns="121900" lIns="121900" spcFirstLastPara="1" rIns="121900" wrap="square" tIns="121900">
              <a:noAutofit/>
            </a:bodyPr>
            <a:lstStyle/>
            <a:p>
              <a:pPr indent="0" lvl="0" marL="0" rtl="0" algn="l">
                <a:lnSpc>
                  <a:spcPct val="115000"/>
                </a:lnSpc>
                <a:spcBef>
                  <a:spcPts val="0"/>
                </a:spcBef>
                <a:spcAft>
                  <a:spcPts val="0"/>
                </a:spcAft>
                <a:buNone/>
              </a:pPr>
              <a:r>
                <a:rPr lang="en-US" sz="2000">
                  <a:solidFill>
                    <a:srgbClr val="FFFFFF"/>
                  </a:solidFill>
                  <a:latin typeface="Roboto Medium"/>
                  <a:ea typeface="Roboto Medium"/>
                  <a:cs typeface="Roboto Medium"/>
                  <a:sym typeface="Roboto Medium"/>
                </a:rPr>
                <a:t>ResNet 50</a:t>
              </a:r>
              <a:endParaRPr sz="2000">
                <a:solidFill>
                  <a:srgbClr val="FFFFFF"/>
                </a:solidFill>
                <a:latin typeface="Roboto"/>
                <a:ea typeface="Roboto"/>
                <a:cs typeface="Roboto"/>
                <a:sym typeface="Roboto"/>
              </a:endParaRPr>
            </a:p>
          </p:txBody>
        </p:sp>
        <p:sp>
          <p:nvSpPr>
            <p:cNvPr id="359" name="Google Shape;359;p33"/>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0" name="Google Shape;360;p33"/>
            <p:cNvSpPr/>
            <p:nvPr/>
          </p:nvSpPr>
          <p:spPr>
            <a:xfrm>
              <a:off x="1593000" y="2322575"/>
              <a:ext cx="690000" cy="642600"/>
            </a:xfrm>
            <a:prstGeom prst="rect">
              <a:avLst/>
            </a:prstGeom>
            <a:solidFill>
              <a:srgbClr val="0E65F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3500">
                  <a:solidFill>
                    <a:srgbClr val="FFFFFF"/>
                  </a:solidFill>
                  <a:latin typeface="Roboto"/>
                  <a:ea typeface="Roboto"/>
                  <a:cs typeface="Roboto"/>
                  <a:sym typeface="Roboto"/>
                </a:rPr>
                <a:t>95%</a:t>
              </a:r>
              <a:endParaRPr b="1" sz="3500">
                <a:solidFill>
                  <a:srgbClr val="FFFFFF"/>
                </a:solidFill>
                <a:latin typeface="Roboto"/>
                <a:ea typeface="Roboto"/>
                <a:cs typeface="Roboto"/>
                <a:sym typeface="Roboto"/>
              </a:endParaRPr>
            </a:p>
          </p:txBody>
        </p:sp>
        <p:sp>
          <p:nvSpPr>
            <p:cNvPr id="361" name="Google Shape;361;p33"/>
            <p:cNvSpPr/>
            <p:nvPr/>
          </p:nvSpPr>
          <p:spPr>
            <a:xfrm>
              <a:off x="4387850" y="2323750"/>
              <a:ext cx="2971200" cy="642300"/>
            </a:xfrm>
            <a:prstGeom prst="rect">
              <a:avLst/>
            </a:prstGeom>
            <a:noFill/>
            <a:ln>
              <a:noFill/>
            </a:ln>
          </p:spPr>
          <p:txBody>
            <a:bodyPr anchorCtr="0" anchor="ctr" bIns="121900" lIns="121900" spcFirstLastPara="1" rIns="121900" wrap="square" tIns="121900">
              <a:noAutofit/>
            </a:bodyPr>
            <a:lstStyle/>
            <a:p>
              <a:pPr indent="-400050" lvl="0" marL="609600" rtl="0" algn="l">
                <a:lnSpc>
                  <a:spcPct val="115000"/>
                </a:lnSpc>
                <a:spcBef>
                  <a:spcPts val="0"/>
                </a:spcBef>
                <a:spcAft>
                  <a:spcPts val="0"/>
                </a:spcAft>
                <a:buClr>
                  <a:srgbClr val="0C58D3"/>
                </a:buClr>
                <a:buSzPts val="1500"/>
                <a:buFont typeface="Roboto"/>
                <a:buChar char="●"/>
              </a:pPr>
              <a:r>
                <a:rPr lang="en-US" sz="1500">
                  <a:solidFill>
                    <a:srgbClr val="0C58D3"/>
                  </a:solidFill>
                  <a:latin typeface="Roboto"/>
                  <a:ea typeface="Roboto"/>
                  <a:cs typeface="Roboto"/>
                  <a:sym typeface="Roboto"/>
                </a:rPr>
                <a:t>Steady epoch: 3rd</a:t>
              </a:r>
              <a:endParaRPr sz="1500">
                <a:solidFill>
                  <a:srgbClr val="0C58D3"/>
                </a:solidFill>
                <a:latin typeface="Roboto"/>
                <a:ea typeface="Roboto"/>
                <a:cs typeface="Roboto"/>
                <a:sym typeface="Roboto"/>
              </a:endParaRPr>
            </a:p>
            <a:p>
              <a:pPr indent="-400050" lvl="0" marL="609600" rtl="0" algn="l">
                <a:lnSpc>
                  <a:spcPct val="115000"/>
                </a:lnSpc>
                <a:spcBef>
                  <a:spcPts val="0"/>
                </a:spcBef>
                <a:spcAft>
                  <a:spcPts val="0"/>
                </a:spcAft>
                <a:buClr>
                  <a:srgbClr val="0C58D3"/>
                </a:buClr>
                <a:buSzPts val="1500"/>
                <a:buFont typeface="Roboto"/>
                <a:buChar char="●"/>
              </a:pPr>
              <a:r>
                <a:rPr lang="en-US" sz="1500">
                  <a:solidFill>
                    <a:srgbClr val="0C58D3"/>
                  </a:solidFill>
                  <a:latin typeface="Roboto"/>
                  <a:ea typeface="Roboto"/>
                  <a:cs typeface="Roboto"/>
                  <a:sym typeface="Roboto"/>
                </a:rPr>
                <a:t>Epoch time: 13: 17</a:t>
              </a:r>
              <a:endParaRPr sz="1500">
                <a:solidFill>
                  <a:srgbClr val="0C58D3"/>
                </a:solidFill>
                <a:latin typeface="Roboto"/>
                <a:ea typeface="Roboto"/>
                <a:cs typeface="Roboto"/>
                <a:sym typeface="Roboto"/>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4"/>
          <p:cNvSpPr txBox="1"/>
          <p:nvPr>
            <p:ph type="title"/>
          </p:nvPr>
        </p:nvSpPr>
        <p:spPr>
          <a:xfrm>
            <a:off x="1112549" y="1761000"/>
            <a:ext cx="9966900" cy="2926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Times New Roman"/>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5"/>
          <p:cNvSpPr txBox="1"/>
          <p:nvPr>
            <p:ph type="title"/>
          </p:nvPr>
        </p:nvSpPr>
        <p:spPr>
          <a:xfrm>
            <a:off x="1140144" y="231140"/>
            <a:ext cx="9875520" cy="13563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Times New Roman"/>
              <a:buNone/>
            </a:pPr>
            <a:r>
              <a:rPr b="1" lang="en-US">
                <a:latin typeface="Times New Roman"/>
                <a:ea typeface="Times New Roman"/>
                <a:cs typeface="Times New Roman"/>
                <a:sym typeface="Times New Roman"/>
              </a:rPr>
              <a:t>2. Data descriptions and preparation </a:t>
            </a:r>
            <a:endParaRPr b="1">
              <a:latin typeface="Times New Roman"/>
              <a:ea typeface="Times New Roman"/>
              <a:cs typeface="Times New Roman"/>
              <a:sym typeface="Times New Roman"/>
            </a:endParaRPr>
          </a:p>
        </p:txBody>
      </p:sp>
      <p:sp>
        <p:nvSpPr>
          <p:cNvPr id="120" name="Google Shape;120;p15"/>
          <p:cNvSpPr txBox="1"/>
          <p:nvPr>
            <p:ph idx="1" type="body"/>
          </p:nvPr>
        </p:nvSpPr>
        <p:spPr>
          <a:xfrm>
            <a:off x="1085850" y="1352550"/>
            <a:ext cx="10160000" cy="4038600"/>
          </a:xfrm>
          <a:prstGeom prst="rect">
            <a:avLst/>
          </a:prstGeom>
          <a:noFill/>
          <a:ln>
            <a:noFill/>
          </a:ln>
        </p:spPr>
        <p:txBody>
          <a:bodyPr anchorCtr="0" anchor="t" bIns="45700" lIns="91425" spcFirstLastPara="1" rIns="91425" wrap="square" tIns="45700">
            <a:noAutofit/>
          </a:bodyPr>
          <a:lstStyle/>
          <a:p>
            <a:pPr indent="-182880" lvl="0" marL="228600" rtl="0" algn="l">
              <a:lnSpc>
                <a:spcPct val="100000"/>
              </a:lnSpc>
              <a:spcBef>
                <a:spcPts val="0"/>
              </a:spcBef>
              <a:spcAft>
                <a:spcPts val="0"/>
              </a:spcAft>
              <a:buSzPts val="1600"/>
              <a:buChar char="•"/>
            </a:pPr>
            <a:r>
              <a:rPr lang="en-US" sz="2000">
                <a:latin typeface="Times New Roman"/>
                <a:ea typeface="Times New Roman"/>
                <a:cs typeface="Times New Roman"/>
                <a:sym typeface="Times New Roman"/>
              </a:rPr>
              <a:t>The shape of our original dataset: 220,025 images and two labels (whether this image includes cancer).</a:t>
            </a:r>
            <a:endParaRPr/>
          </a:p>
          <a:p>
            <a:pPr indent="-182880" lvl="0" marL="228600" rtl="0" algn="l">
              <a:lnSpc>
                <a:spcPct val="100000"/>
              </a:lnSpc>
              <a:spcBef>
                <a:spcPts val="1400"/>
              </a:spcBef>
              <a:spcAft>
                <a:spcPts val="0"/>
              </a:spcAft>
              <a:buSzPts val="1600"/>
              <a:buChar char="•"/>
            </a:pPr>
            <a:r>
              <a:rPr lang="en-US" sz="2000">
                <a:latin typeface="Times New Roman"/>
                <a:ea typeface="Times New Roman"/>
                <a:cs typeface="Times New Roman"/>
                <a:sym typeface="Times New Roman"/>
              </a:rPr>
              <a:t>Sample distribution: among  all the images, 130, 908 images without cancer while 89,117 with cancer. Namely, this dataset is not unbalanced, and evaluation metric AUC is suitable in this context.</a:t>
            </a:r>
            <a:endParaRPr/>
          </a:p>
          <a:p>
            <a:pPr indent="-182880" lvl="0" marL="228600" rtl="0" algn="l">
              <a:lnSpc>
                <a:spcPct val="100000"/>
              </a:lnSpc>
              <a:spcBef>
                <a:spcPts val="1400"/>
              </a:spcBef>
              <a:spcAft>
                <a:spcPts val="0"/>
              </a:spcAft>
              <a:buSzPts val="1600"/>
              <a:buChar char="•"/>
            </a:pPr>
            <a:r>
              <a:rPr lang="en-US" sz="2000">
                <a:latin typeface="Times New Roman"/>
                <a:ea typeface="Times New Roman"/>
                <a:cs typeface="Times New Roman"/>
                <a:sym typeface="Times New Roman"/>
              </a:rPr>
              <a:t>Visualization of these images:</a:t>
            </a:r>
            <a:endParaRPr/>
          </a:p>
          <a:p>
            <a:pPr indent="0" lvl="0" marL="45720" rtl="0" algn="l">
              <a:lnSpc>
                <a:spcPct val="100000"/>
              </a:lnSpc>
              <a:spcBef>
                <a:spcPts val="1400"/>
              </a:spcBef>
              <a:spcAft>
                <a:spcPts val="0"/>
              </a:spcAft>
              <a:buSzPts val="1600"/>
              <a:buNone/>
            </a:pPr>
            <a:r>
              <a:t/>
            </a:r>
            <a:endParaRPr sz="2000">
              <a:latin typeface="Times New Roman"/>
              <a:ea typeface="Times New Roman"/>
              <a:cs typeface="Times New Roman"/>
              <a:sym typeface="Times New Roman"/>
            </a:endParaRPr>
          </a:p>
          <a:p>
            <a:pPr indent="-91440" lvl="0" marL="228600" rtl="0" algn="l">
              <a:lnSpc>
                <a:spcPct val="100000"/>
              </a:lnSpc>
              <a:spcBef>
                <a:spcPts val="1400"/>
              </a:spcBef>
              <a:spcAft>
                <a:spcPts val="0"/>
              </a:spcAft>
              <a:buSzPts val="1440"/>
              <a:buNone/>
            </a:pPr>
            <a:r>
              <a:t/>
            </a:r>
            <a:endParaRPr sz="1800">
              <a:latin typeface="Times New Roman"/>
              <a:ea typeface="Times New Roman"/>
              <a:cs typeface="Times New Roman"/>
              <a:sym typeface="Times New Roman"/>
            </a:endParaRPr>
          </a:p>
        </p:txBody>
      </p:sp>
      <p:pic>
        <p:nvPicPr>
          <p:cNvPr descr="过滤器" id="121" name="Google Shape;121;p15"/>
          <p:cNvPicPr preferRelativeResize="0"/>
          <p:nvPr/>
        </p:nvPicPr>
        <p:blipFill rotWithShape="1">
          <a:blip r:embed="rId3">
            <a:alphaModFix/>
          </a:blip>
          <a:srcRect b="0" l="0" r="0" t="0"/>
          <a:stretch/>
        </p:blipFill>
        <p:spPr>
          <a:xfrm>
            <a:off x="9925050" y="452120"/>
            <a:ext cx="914400" cy="914400"/>
          </a:xfrm>
          <a:prstGeom prst="rect">
            <a:avLst/>
          </a:prstGeom>
          <a:noFill/>
          <a:ln>
            <a:noFill/>
          </a:ln>
        </p:spPr>
      </p:pic>
      <p:pic>
        <p:nvPicPr>
          <p:cNvPr id="122" name="Google Shape;122;p15"/>
          <p:cNvPicPr preferRelativeResize="0"/>
          <p:nvPr/>
        </p:nvPicPr>
        <p:blipFill rotWithShape="1">
          <a:blip r:embed="rId4">
            <a:alphaModFix/>
          </a:blip>
          <a:srcRect b="0" l="0" r="0" t="0"/>
          <a:stretch/>
        </p:blipFill>
        <p:spPr>
          <a:xfrm>
            <a:off x="3254375" y="3745394"/>
            <a:ext cx="5683250" cy="2824316"/>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1140144" y="231140"/>
            <a:ext cx="9875520" cy="13563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Times New Roman"/>
              <a:buNone/>
            </a:pPr>
            <a:r>
              <a:rPr b="1" lang="en-US">
                <a:latin typeface="Times New Roman"/>
                <a:ea typeface="Times New Roman"/>
                <a:cs typeface="Times New Roman"/>
                <a:sym typeface="Times New Roman"/>
              </a:rPr>
              <a:t>2. Data descriptions and preparation </a:t>
            </a:r>
            <a:endParaRPr b="1">
              <a:latin typeface="Times New Roman"/>
              <a:ea typeface="Times New Roman"/>
              <a:cs typeface="Times New Roman"/>
              <a:sym typeface="Times New Roman"/>
            </a:endParaRPr>
          </a:p>
        </p:txBody>
      </p:sp>
      <p:sp>
        <p:nvSpPr>
          <p:cNvPr id="129" name="Google Shape;129;p16"/>
          <p:cNvSpPr txBox="1"/>
          <p:nvPr>
            <p:ph idx="1" type="body"/>
          </p:nvPr>
        </p:nvSpPr>
        <p:spPr>
          <a:xfrm>
            <a:off x="1085850" y="1352550"/>
            <a:ext cx="10160000" cy="4038600"/>
          </a:xfrm>
          <a:prstGeom prst="rect">
            <a:avLst/>
          </a:prstGeom>
          <a:noFill/>
          <a:ln>
            <a:noFill/>
          </a:ln>
        </p:spPr>
        <p:txBody>
          <a:bodyPr anchorCtr="0" anchor="t" bIns="45700" lIns="91425" spcFirstLastPara="1" rIns="91425" wrap="square" tIns="45700">
            <a:noAutofit/>
          </a:bodyPr>
          <a:lstStyle/>
          <a:p>
            <a:pPr indent="-182880" lvl="0" marL="228600" rtl="0" algn="l">
              <a:lnSpc>
                <a:spcPct val="100000"/>
              </a:lnSpc>
              <a:spcBef>
                <a:spcPts val="0"/>
              </a:spcBef>
              <a:spcAft>
                <a:spcPts val="0"/>
              </a:spcAft>
              <a:buSzPts val="1600"/>
              <a:buChar char="•"/>
            </a:pPr>
            <a:r>
              <a:rPr lang="en-US" sz="2000">
                <a:latin typeface="Times New Roman"/>
                <a:ea typeface="Times New Roman"/>
                <a:cs typeface="Times New Roman"/>
                <a:sym typeface="Times New Roman"/>
              </a:rPr>
              <a:t>Undersampling: the rationale is to reduce the number of samples in class 0. In other words, the number of records in two different classes should be roughly equal with each other. Eventually, we have 80,000 instances for each group of images.</a:t>
            </a:r>
            <a:endParaRPr/>
          </a:p>
          <a:p>
            <a:pPr indent="-182880" lvl="0" marL="228600" rtl="0" algn="l">
              <a:lnSpc>
                <a:spcPct val="100000"/>
              </a:lnSpc>
              <a:spcBef>
                <a:spcPts val="1400"/>
              </a:spcBef>
              <a:spcAft>
                <a:spcPts val="0"/>
              </a:spcAft>
              <a:buSzPts val="1600"/>
              <a:buChar char="•"/>
            </a:pPr>
            <a:r>
              <a:rPr lang="en-US" sz="2000">
                <a:latin typeface="Times New Roman"/>
                <a:ea typeface="Times New Roman"/>
                <a:cs typeface="Times New Roman"/>
                <a:sym typeface="Times New Roman"/>
              </a:rPr>
              <a:t>The separation of train set and validation set: according to stratified sampling (the test size is equal to 0.1), we have 144,000 samples in the train set and 16,000 samples in the test set.</a:t>
            </a:r>
            <a:endParaRPr/>
          </a:p>
          <a:p>
            <a:pPr indent="-182880" lvl="0" marL="228600" rtl="0" algn="l">
              <a:lnSpc>
                <a:spcPct val="100000"/>
              </a:lnSpc>
              <a:spcBef>
                <a:spcPts val="1400"/>
              </a:spcBef>
              <a:spcAft>
                <a:spcPts val="0"/>
              </a:spcAft>
              <a:buSzPts val="1600"/>
              <a:buChar char="•"/>
            </a:pPr>
            <a:r>
              <a:rPr lang="en-US" sz="2000">
                <a:latin typeface="Times New Roman"/>
                <a:ea typeface="Times New Roman"/>
                <a:cs typeface="Times New Roman"/>
                <a:sym typeface="Times New Roman"/>
              </a:rPr>
              <a:t>Create several new directories and store images in the corresponding file:</a:t>
            </a:r>
            <a:endParaRPr/>
          </a:p>
          <a:p>
            <a:pPr indent="0" lvl="0" marL="45720" rtl="0" algn="l">
              <a:lnSpc>
                <a:spcPct val="100000"/>
              </a:lnSpc>
              <a:spcBef>
                <a:spcPts val="1400"/>
              </a:spcBef>
              <a:spcAft>
                <a:spcPts val="0"/>
              </a:spcAft>
              <a:buSzPts val="1600"/>
              <a:buNone/>
            </a:pPr>
            <a:r>
              <a:t/>
            </a:r>
            <a:endParaRPr sz="2000">
              <a:latin typeface="Times New Roman"/>
              <a:ea typeface="Times New Roman"/>
              <a:cs typeface="Times New Roman"/>
              <a:sym typeface="Times New Roman"/>
            </a:endParaRPr>
          </a:p>
          <a:p>
            <a:pPr indent="-182880" lvl="0" marL="228600" rtl="0" algn="l">
              <a:lnSpc>
                <a:spcPct val="100000"/>
              </a:lnSpc>
              <a:spcBef>
                <a:spcPts val="1400"/>
              </a:spcBef>
              <a:spcAft>
                <a:spcPts val="0"/>
              </a:spcAft>
              <a:buSzPts val="1600"/>
              <a:buChar char="•"/>
            </a:pPr>
            <a:r>
              <a:rPr lang="en-US" sz="2000">
                <a:latin typeface="Times New Roman"/>
                <a:ea typeface="Times New Roman"/>
                <a:cs typeface="Times New Roman"/>
                <a:sym typeface="Times New Roman"/>
              </a:rPr>
              <a:t>.</a:t>
            </a:r>
            <a:endParaRPr/>
          </a:p>
          <a:p>
            <a:pPr indent="-81279" lvl="0" marL="228600" rtl="0" algn="l">
              <a:lnSpc>
                <a:spcPct val="100000"/>
              </a:lnSpc>
              <a:spcBef>
                <a:spcPts val="1400"/>
              </a:spcBef>
              <a:spcAft>
                <a:spcPts val="0"/>
              </a:spcAft>
              <a:buSzPts val="1600"/>
              <a:buNone/>
            </a:pPr>
            <a:r>
              <a:t/>
            </a:r>
            <a:endParaRPr sz="2000">
              <a:latin typeface="Times New Roman"/>
              <a:ea typeface="Times New Roman"/>
              <a:cs typeface="Times New Roman"/>
              <a:sym typeface="Times New Roman"/>
            </a:endParaRPr>
          </a:p>
          <a:p>
            <a:pPr indent="0" lvl="0" marL="45720" rtl="0" algn="l">
              <a:lnSpc>
                <a:spcPct val="100000"/>
              </a:lnSpc>
              <a:spcBef>
                <a:spcPts val="1400"/>
              </a:spcBef>
              <a:spcAft>
                <a:spcPts val="0"/>
              </a:spcAft>
              <a:buSzPts val="1600"/>
              <a:buNone/>
            </a:pPr>
            <a:r>
              <a:t/>
            </a:r>
            <a:endParaRPr sz="2000">
              <a:latin typeface="Times New Roman"/>
              <a:ea typeface="Times New Roman"/>
              <a:cs typeface="Times New Roman"/>
              <a:sym typeface="Times New Roman"/>
            </a:endParaRPr>
          </a:p>
          <a:p>
            <a:pPr indent="-91440" lvl="0" marL="228600" rtl="0" algn="l">
              <a:lnSpc>
                <a:spcPct val="100000"/>
              </a:lnSpc>
              <a:spcBef>
                <a:spcPts val="1400"/>
              </a:spcBef>
              <a:spcAft>
                <a:spcPts val="0"/>
              </a:spcAft>
              <a:buSzPts val="1440"/>
              <a:buNone/>
            </a:pPr>
            <a:r>
              <a:t/>
            </a:r>
            <a:endParaRPr sz="1800">
              <a:latin typeface="Times New Roman"/>
              <a:ea typeface="Times New Roman"/>
              <a:cs typeface="Times New Roman"/>
              <a:sym typeface="Times New Roman"/>
            </a:endParaRPr>
          </a:p>
        </p:txBody>
      </p:sp>
      <p:pic>
        <p:nvPicPr>
          <p:cNvPr descr="沙漏" id="130" name="Google Shape;130;p16"/>
          <p:cNvPicPr preferRelativeResize="0"/>
          <p:nvPr/>
        </p:nvPicPr>
        <p:blipFill rotWithShape="1">
          <a:blip r:embed="rId3">
            <a:alphaModFix/>
          </a:blip>
          <a:srcRect b="0" l="0" r="0" t="0"/>
          <a:stretch/>
        </p:blipFill>
        <p:spPr>
          <a:xfrm>
            <a:off x="10101264" y="452120"/>
            <a:ext cx="914400" cy="914400"/>
          </a:xfrm>
          <a:prstGeom prst="rect">
            <a:avLst/>
          </a:prstGeom>
          <a:noFill/>
          <a:ln>
            <a:noFill/>
          </a:ln>
        </p:spPr>
      </p:pic>
      <p:grpSp>
        <p:nvGrpSpPr>
          <p:cNvPr id="131" name="Google Shape;131;p16"/>
          <p:cNvGrpSpPr/>
          <p:nvPr/>
        </p:nvGrpSpPr>
        <p:grpSpPr>
          <a:xfrm>
            <a:off x="3387334" y="3729098"/>
            <a:ext cx="4820431" cy="2528660"/>
            <a:chOff x="2784" y="305601"/>
            <a:chExt cx="4820431" cy="2528660"/>
          </a:xfrm>
        </p:grpSpPr>
        <p:sp>
          <p:nvSpPr>
            <p:cNvPr id="132" name="Google Shape;132;p16"/>
            <p:cNvSpPr/>
            <p:nvPr/>
          </p:nvSpPr>
          <p:spPr>
            <a:xfrm>
              <a:off x="2784" y="1172210"/>
              <a:ext cx="1136476" cy="795442"/>
            </a:xfrm>
            <a:prstGeom prst="roundRect">
              <a:avLst>
                <a:gd fmla="val 10000" name="adj"/>
              </a:avLst>
            </a:prstGeom>
            <a:solidFill>
              <a:srgbClr val="588DBC"/>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txBox="1"/>
            <p:nvPr/>
          </p:nvSpPr>
          <p:spPr>
            <a:xfrm>
              <a:off x="26082" y="1195508"/>
              <a:ext cx="1089880" cy="748846"/>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Times New Roman"/>
                <a:buNone/>
              </a:pPr>
              <a:r>
                <a:rPr lang="en-US" sz="1600">
                  <a:solidFill>
                    <a:schemeClr val="lt1"/>
                  </a:solidFill>
                  <a:latin typeface="Times New Roman"/>
                  <a:ea typeface="Times New Roman"/>
                  <a:cs typeface="Times New Roman"/>
                  <a:sym typeface="Times New Roman"/>
                </a:rPr>
                <a:t>All the images (160,000) </a:t>
              </a:r>
              <a:endParaRPr sz="1600">
                <a:solidFill>
                  <a:schemeClr val="lt1"/>
                </a:solidFill>
                <a:latin typeface="Times New Roman"/>
                <a:ea typeface="Times New Roman"/>
                <a:cs typeface="Times New Roman"/>
                <a:sym typeface="Times New Roman"/>
              </a:endParaRPr>
            </a:p>
          </p:txBody>
        </p:sp>
        <p:sp>
          <p:nvSpPr>
            <p:cNvPr id="134" name="Google Shape;134;p16"/>
            <p:cNvSpPr/>
            <p:nvPr/>
          </p:nvSpPr>
          <p:spPr>
            <a:xfrm rot="-3310531">
              <a:off x="968535" y="1226906"/>
              <a:ext cx="796040" cy="32575"/>
            </a:xfrm>
            <a:custGeom>
              <a:rect b="b" l="l" r="r" t="t"/>
              <a:pathLst>
                <a:path extrusionOk="0" h="120000" w="120000">
                  <a:moveTo>
                    <a:pt x="0" y="59998"/>
                  </a:moveTo>
                  <a:lnTo>
                    <a:pt x="120000" y="59998"/>
                  </a:lnTo>
                </a:path>
              </a:pathLst>
            </a:custGeom>
            <a:noFill/>
            <a:ln cap="flat" cmpd="sng" w="19050">
              <a:solidFill>
                <a:srgbClr val="639ED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txBox="1"/>
            <p:nvPr/>
          </p:nvSpPr>
          <p:spPr>
            <a:xfrm rot="-3310531">
              <a:off x="1346654" y="1223293"/>
              <a:ext cx="39802" cy="39802"/>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p:txBody>
        </p:sp>
        <p:sp>
          <p:nvSpPr>
            <p:cNvPr id="136" name="Google Shape;136;p16"/>
            <p:cNvSpPr/>
            <p:nvPr/>
          </p:nvSpPr>
          <p:spPr>
            <a:xfrm>
              <a:off x="1593850" y="632338"/>
              <a:ext cx="1638298" cy="568238"/>
            </a:xfrm>
            <a:prstGeom prst="roundRect">
              <a:avLst>
                <a:gd fmla="val 10000" name="adj"/>
              </a:avLst>
            </a:prstGeom>
            <a:solidFill>
              <a:srgbClr val="639ED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txBox="1"/>
            <p:nvPr/>
          </p:nvSpPr>
          <p:spPr>
            <a:xfrm>
              <a:off x="1610493" y="648981"/>
              <a:ext cx="1605012" cy="534952"/>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Times New Roman"/>
                <a:buNone/>
              </a:pPr>
              <a:r>
                <a:rPr lang="en-US" sz="1600">
                  <a:solidFill>
                    <a:schemeClr val="lt1"/>
                  </a:solidFill>
                  <a:latin typeface="Times New Roman"/>
                  <a:ea typeface="Times New Roman"/>
                  <a:cs typeface="Times New Roman"/>
                  <a:sym typeface="Times New Roman"/>
                </a:rPr>
                <a:t>Train directory (144,000) </a:t>
              </a:r>
              <a:endParaRPr sz="1600">
                <a:solidFill>
                  <a:schemeClr val="lt1"/>
                </a:solidFill>
                <a:latin typeface="Times New Roman"/>
                <a:ea typeface="Times New Roman"/>
                <a:cs typeface="Times New Roman"/>
                <a:sym typeface="Times New Roman"/>
              </a:endParaRPr>
            </a:p>
          </p:txBody>
        </p:sp>
        <p:sp>
          <p:nvSpPr>
            <p:cNvPr id="138" name="Google Shape;138;p16"/>
            <p:cNvSpPr/>
            <p:nvPr/>
          </p:nvSpPr>
          <p:spPr>
            <a:xfrm rot="-2142401">
              <a:off x="3179529" y="736801"/>
              <a:ext cx="559829" cy="32575"/>
            </a:xfrm>
            <a:custGeom>
              <a:rect b="b" l="l" r="r" t="t"/>
              <a:pathLst>
                <a:path extrusionOk="0" h="120000" w="120000">
                  <a:moveTo>
                    <a:pt x="0" y="59998"/>
                  </a:moveTo>
                  <a:lnTo>
                    <a:pt x="120000" y="59998"/>
                  </a:lnTo>
                </a:path>
              </a:pathLst>
            </a:custGeom>
            <a:noFill/>
            <a:ln cap="flat" cmpd="sng" w="19050">
              <a:solidFill>
                <a:srgbClr val="93B6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txBox="1"/>
            <p:nvPr/>
          </p:nvSpPr>
          <p:spPr>
            <a:xfrm rot="-2142401">
              <a:off x="3445448" y="739093"/>
              <a:ext cx="27991" cy="2799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p:txBody>
        </p:sp>
        <p:sp>
          <p:nvSpPr>
            <p:cNvPr id="140" name="Google Shape;140;p16"/>
            <p:cNvSpPr/>
            <p:nvPr/>
          </p:nvSpPr>
          <p:spPr>
            <a:xfrm>
              <a:off x="3686739" y="305601"/>
              <a:ext cx="1136476" cy="568238"/>
            </a:xfrm>
            <a:prstGeom prst="roundRect">
              <a:avLst>
                <a:gd fmla="val 10000" name="adj"/>
              </a:avLst>
            </a:prstGeom>
            <a:solidFill>
              <a:srgbClr val="93B6DB"/>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txBox="1"/>
            <p:nvPr/>
          </p:nvSpPr>
          <p:spPr>
            <a:xfrm>
              <a:off x="3703382" y="322244"/>
              <a:ext cx="1103190" cy="534952"/>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Times New Roman"/>
                <a:buNone/>
              </a:pPr>
              <a:r>
                <a:rPr lang="en-US" sz="1600">
                  <a:solidFill>
                    <a:schemeClr val="lt1"/>
                  </a:solidFill>
                  <a:latin typeface="Times New Roman"/>
                  <a:ea typeface="Times New Roman"/>
                  <a:cs typeface="Times New Roman"/>
                  <a:sym typeface="Times New Roman"/>
                </a:rPr>
                <a:t>a. Has tumor issue</a:t>
              </a:r>
              <a:endParaRPr sz="1600">
                <a:solidFill>
                  <a:schemeClr val="lt1"/>
                </a:solidFill>
                <a:latin typeface="Times New Roman"/>
                <a:ea typeface="Times New Roman"/>
                <a:cs typeface="Times New Roman"/>
                <a:sym typeface="Times New Roman"/>
              </a:endParaRPr>
            </a:p>
          </p:txBody>
        </p:sp>
        <p:sp>
          <p:nvSpPr>
            <p:cNvPr id="142" name="Google Shape;142;p16"/>
            <p:cNvSpPr/>
            <p:nvPr/>
          </p:nvSpPr>
          <p:spPr>
            <a:xfrm rot="2142401">
              <a:off x="3179529" y="1063538"/>
              <a:ext cx="559829" cy="32575"/>
            </a:xfrm>
            <a:custGeom>
              <a:rect b="b" l="l" r="r" t="t"/>
              <a:pathLst>
                <a:path extrusionOk="0" h="120000" w="120000">
                  <a:moveTo>
                    <a:pt x="0" y="59998"/>
                  </a:moveTo>
                  <a:lnTo>
                    <a:pt x="120000" y="59998"/>
                  </a:lnTo>
                </a:path>
              </a:pathLst>
            </a:custGeom>
            <a:noFill/>
            <a:ln cap="flat" cmpd="sng" w="19050">
              <a:solidFill>
                <a:srgbClr val="93B6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txBox="1"/>
            <p:nvPr/>
          </p:nvSpPr>
          <p:spPr>
            <a:xfrm rot="2142401">
              <a:off x="3445448" y="1065830"/>
              <a:ext cx="27991" cy="2799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p:txBody>
        </p:sp>
        <p:sp>
          <p:nvSpPr>
            <p:cNvPr id="144" name="Google Shape;144;p16"/>
            <p:cNvSpPr/>
            <p:nvPr/>
          </p:nvSpPr>
          <p:spPr>
            <a:xfrm>
              <a:off x="3686739" y="959075"/>
              <a:ext cx="1136476" cy="568238"/>
            </a:xfrm>
            <a:prstGeom prst="roundRect">
              <a:avLst>
                <a:gd fmla="val 10000" name="adj"/>
              </a:avLst>
            </a:prstGeom>
            <a:solidFill>
              <a:srgbClr val="93B6DB"/>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txBox="1"/>
            <p:nvPr/>
          </p:nvSpPr>
          <p:spPr>
            <a:xfrm>
              <a:off x="3703382" y="975718"/>
              <a:ext cx="1103190" cy="534952"/>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Times New Roman"/>
                <a:buNone/>
              </a:pPr>
              <a:r>
                <a:rPr lang="en-US" sz="1600">
                  <a:solidFill>
                    <a:schemeClr val="lt1"/>
                  </a:solidFill>
                  <a:latin typeface="Times New Roman"/>
                  <a:ea typeface="Times New Roman"/>
                  <a:cs typeface="Times New Roman"/>
                  <a:sym typeface="Times New Roman"/>
                </a:rPr>
                <a:t>b. No tumer issues</a:t>
              </a:r>
              <a:endParaRPr sz="1600">
                <a:solidFill>
                  <a:schemeClr val="lt1"/>
                </a:solidFill>
                <a:latin typeface="Times New Roman"/>
                <a:ea typeface="Times New Roman"/>
                <a:cs typeface="Times New Roman"/>
                <a:sym typeface="Times New Roman"/>
              </a:endParaRPr>
            </a:p>
          </p:txBody>
        </p:sp>
        <p:sp>
          <p:nvSpPr>
            <p:cNvPr id="146" name="Google Shape;146;p16"/>
            <p:cNvSpPr/>
            <p:nvPr/>
          </p:nvSpPr>
          <p:spPr>
            <a:xfrm rot="3310531">
              <a:off x="968535" y="1880380"/>
              <a:ext cx="796040" cy="32575"/>
            </a:xfrm>
            <a:custGeom>
              <a:rect b="b" l="l" r="r" t="t"/>
              <a:pathLst>
                <a:path extrusionOk="0" h="120000" w="120000">
                  <a:moveTo>
                    <a:pt x="0" y="59998"/>
                  </a:moveTo>
                  <a:lnTo>
                    <a:pt x="120000" y="59998"/>
                  </a:lnTo>
                </a:path>
              </a:pathLst>
            </a:custGeom>
            <a:noFill/>
            <a:ln cap="flat" cmpd="sng" w="19050">
              <a:solidFill>
                <a:srgbClr val="639ED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txBox="1"/>
            <p:nvPr/>
          </p:nvSpPr>
          <p:spPr>
            <a:xfrm rot="3310531">
              <a:off x="1346654" y="1876767"/>
              <a:ext cx="39802" cy="39802"/>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p:txBody>
        </p:sp>
        <p:sp>
          <p:nvSpPr>
            <p:cNvPr id="148" name="Google Shape;148;p16"/>
            <p:cNvSpPr/>
            <p:nvPr/>
          </p:nvSpPr>
          <p:spPr>
            <a:xfrm>
              <a:off x="1593850" y="1939286"/>
              <a:ext cx="1625615" cy="568238"/>
            </a:xfrm>
            <a:prstGeom prst="roundRect">
              <a:avLst>
                <a:gd fmla="val 10000" name="adj"/>
              </a:avLst>
            </a:prstGeom>
            <a:solidFill>
              <a:srgbClr val="639ED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txBox="1"/>
            <p:nvPr/>
          </p:nvSpPr>
          <p:spPr>
            <a:xfrm>
              <a:off x="1610493" y="1955929"/>
              <a:ext cx="1592329" cy="534952"/>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Times New Roman"/>
                <a:buNone/>
              </a:pPr>
              <a:r>
                <a:rPr lang="en-US" sz="1600">
                  <a:solidFill>
                    <a:schemeClr val="lt1"/>
                  </a:solidFill>
                  <a:latin typeface="Times New Roman"/>
                  <a:ea typeface="Times New Roman"/>
                  <a:cs typeface="Times New Roman"/>
                  <a:sym typeface="Times New Roman"/>
                </a:rPr>
                <a:t>Validation directory (16,000) </a:t>
              </a:r>
              <a:endParaRPr sz="1600">
                <a:solidFill>
                  <a:schemeClr val="lt1"/>
                </a:solidFill>
                <a:latin typeface="Times New Roman"/>
                <a:ea typeface="Times New Roman"/>
                <a:cs typeface="Times New Roman"/>
                <a:sym typeface="Times New Roman"/>
              </a:endParaRPr>
            </a:p>
          </p:txBody>
        </p:sp>
        <p:sp>
          <p:nvSpPr>
            <p:cNvPr id="150" name="Google Shape;150;p16"/>
            <p:cNvSpPr/>
            <p:nvPr/>
          </p:nvSpPr>
          <p:spPr>
            <a:xfrm rot="-2142401">
              <a:off x="3166846" y="2043749"/>
              <a:ext cx="559829" cy="32575"/>
            </a:xfrm>
            <a:custGeom>
              <a:rect b="b" l="l" r="r" t="t"/>
              <a:pathLst>
                <a:path extrusionOk="0" h="120000" w="120000">
                  <a:moveTo>
                    <a:pt x="0" y="59998"/>
                  </a:moveTo>
                  <a:lnTo>
                    <a:pt x="120000" y="59998"/>
                  </a:lnTo>
                </a:path>
              </a:pathLst>
            </a:custGeom>
            <a:noFill/>
            <a:ln cap="flat" cmpd="sng" w="19050">
              <a:solidFill>
                <a:srgbClr val="93B6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txBox="1"/>
            <p:nvPr/>
          </p:nvSpPr>
          <p:spPr>
            <a:xfrm rot="-2142401">
              <a:off x="3432765" y="2046041"/>
              <a:ext cx="27991" cy="2799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p:txBody>
        </p:sp>
        <p:sp>
          <p:nvSpPr>
            <p:cNvPr id="152" name="Google Shape;152;p16"/>
            <p:cNvSpPr/>
            <p:nvPr/>
          </p:nvSpPr>
          <p:spPr>
            <a:xfrm>
              <a:off x="3674056" y="1612549"/>
              <a:ext cx="1136476" cy="568238"/>
            </a:xfrm>
            <a:prstGeom prst="roundRect">
              <a:avLst>
                <a:gd fmla="val 10000" name="adj"/>
              </a:avLst>
            </a:prstGeom>
            <a:solidFill>
              <a:srgbClr val="93B6DB"/>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txBox="1"/>
            <p:nvPr/>
          </p:nvSpPr>
          <p:spPr>
            <a:xfrm>
              <a:off x="3690699" y="1629192"/>
              <a:ext cx="1103190" cy="534952"/>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Times New Roman"/>
                <a:buNone/>
              </a:pPr>
              <a:r>
                <a:rPr lang="en-US" sz="1600">
                  <a:solidFill>
                    <a:schemeClr val="lt1"/>
                  </a:solidFill>
                  <a:latin typeface="Times New Roman"/>
                  <a:ea typeface="Times New Roman"/>
                  <a:cs typeface="Times New Roman"/>
                  <a:sym typeface="Times New Roman"/>
                </a:rPr>
                <a:t>a. Has tumor issue</a:t>
              </a:r>
              <a:endParaRPr sz="1600">
                <a:solidFill>
                  <a:schemeClr val="lt1"/>
                </a:solidFill>
                <a:latin typeface="Times New Roman"/>
                <a:ea typeface="Times New Roman"/>
                <a:cs typeface="Times New Roman"/>
                <a:sym typeface="Times New Roman"/>
              </a:endParaRPr>
            </a:p>
          </p:txBody>
        </p:sp>
        <p:sp>
          <p:nvSpPr>
            <p:cNvPr id="154" name="Google Shape;154;p16"/>
            <p:cNvSpPr/>
            <p:nvPr/>
          </p:nvSpPr>
          <p:spPr>
            <a:xfrm rot="2142401">
              <a:off x="3166846" y="2370485"/>
              <a:ext cx="559829" cy="32575"/>
            </a:xfrm>
            <a:custGeom>
              <a:rect b="b" l="l" r="r" t="t"/>
              <a:pathLst>
                <a:path extrusionOk="0" h="120000" w="120000">
                  <a:moveTo>
                    <a:pt x="0" y="59998"/>
                  </a:moveTo>
                  <a:lnTo>
                    <a:pt x="120000" y="59998"/>
                  </a:lnTo>
                </a:path>
              </a:pathLst>
            </a:custGeom>
            <a:noFill/>
            <a:ln cap="flat" cmpd="sng" w="19050">
              <a:solidFill>
                <a:srgbClr val="93B6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txBox="1"/>
            <p:nvPr/>
          </p:nvSpPr>
          <p:spPr>
            <a:xfrm rot="2142401">
              <a:off x="3432765" y="2372777"/>
              <a:ext cx="27991" cy="2799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p:txBody>
        </p:sp>
        <p:sp>
          <p:nvSpPr>
            <p:cNvPr id="156" name="Google Shape;156;p16"/>
            <p:cNvSpPr/>
            <p:nvPr/>
          </p:nvSpPr>
          <p:spPr>
            <a:xfrm>
              <a:off x="3674056" y="2266023"/>
              <a:ext cx="1136476" cy="568238"/>
            </a:xfrm>
            <a:prstGeom prst="roundRect">
              <a:avLst>
                <a:gd fmla="val 10000" name="adj"/>
              </a:avLst>
            </a:prstGeom>
            <a:solidFill>
              <a:srgbClr val="93B6DB"/>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txBox="1"/>
            <p:nvPr/>
          </p:nvSpPr>
          <p:spPr>
            <a:xfrm>
              <a:off x="3690699" y="2282666"/>
              <a:ext cx="1103190" cy="534952"/>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Times New Roman"/>
                <a:buNone/>
              </a:pPr>
              <a:r>
                <a:rPr lang="en-US" sz="1600">
                  <a:solidFill>
                    <a:schemeClr val="lt1"/>
                  </a:solidFill>
                  <a:latin typeface="Times New Roman"/>
                  <a:ea typeface="Times New Roman"/>
                  <a:cs typeface="Times New Roman"/>
                  <a:sym typeface="Times New Roman"/>
                </a:rPr>
                <a:t>b. No tumor issue</a:t>
              </a:r>
              <a:endParaRPr sz="16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140144" y="231140"/>
            <a:ext cx="9875520" cy="135636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Times New Roman"/>
              <a:buNone/>
            </a:pPr>
            <a:r>
              <a:rPr b="1" lang="en-US">
                <a:latin typeface="Times New Roman"/>
                <a:ea typeface="Times New Roman"/>
                <a:cs typeface="Times New Roman"/>
                <a:sym typeface="Times New Roman"/>
              </a:rPr>
              <a:t>2. Data descriptions and preparation </a:t>
            </a:r>
            <a:endParaRPr b="1">
              <a:latin typeface="Times New Roman"/>
              <a:ea typeface="Times New Roman"/>
              <a:cs typeface="Times New Roman"/>
              <a:sym typeface="Times New Roman"/>
            </a:endParaRPr>
          </a:p>
        </p:txBody>
      </p:sp>
      <p:sp>
        <p:nvSpPr>
          <p:cNvPr id="164" name="Google Shape;164;p17"/>
          <p:cNvSpPr txBox="1"/>
          <p:nvPr>
            <p:ph idx="1" type="body"/>
          </p:nvPr>
        </p:nvSpPr>
        <p:spPr>
          <a:xfrm>
            <a:off x="1085850" y="1352550"/>
            <a:ext cx="10160000" cy="4038600"/>
          </a:xfrm>
          <a:prstGeom prst="rect">
            <a:avLst/>
          </a:prstGeom>
          <a:noFill/>
          <a:ln>
            <a:noFill/>
          </a:ln>
        </p:spPr>
        <p:txBody>
          <a:bodyPr anchorCtr="0" anchor="t" bIns="45700" lIns="91425" spcFirstLastPara="1" rIns="91425" wrap="square" tIns="45700">
            <a:noAutofit/>
          </a:bodyPr>
          <a:lstStyle/>
          <a:p>
            <a:pPr indent="-182880" lvl="0" marL="228600" rtl="0" algn="l">
              <a:lnSpc>
                <a:spcPct val="100000"/>
              </a:lnSpc>
              <a:spcBef>
                <a:spcPts val="0"/>
              </a:spcBef>
              <a:spcAft>
                <a:spcPts val="0"/>
              </a:spcAft>
              <a:buSzPts val="1600"/>
              <a:buChar char="•"/>
            </a:pPr>
            <a:r>
              <a:rPr lang="en-US" sz="2000">
                <a:latin typeface="Times New Roman"/>
                <a:ea typeface="Times New Roman"/>
                <a:cs typeface="Times New Roman"/>
                <a:sym typeface="Times New Roman"/>
              </a:rPr>
              <a:t>Set up the generator (transfer target images into pixels): (1) read the picture files; (2) decode the JPEG content to RGB grids of pixels; (3) convert these into floating-point tensors; (4)rescale the pixel values (between 0 and 255) to the [0, 1] interval.</a:t>
            </a:r>
            <a:endParaRPr/>
          </a:p>
          <a:p>
            <a:pPr indent="0" lvl="0" marL="45720" rtl="0" algn="l">
              <a:lnSpc>
                <a:spcPct val="100000"/>
              </a:lnSpc>
              <a:spcBef>
                <a:spcPts val="1400"/>
              </a:spcBef>
              <a:spcAft>
                <a:spcPts val="0"/>
              </a:spcAft>
              <a:buSzPts val="1600"/>
              <a:buNone/>
            </a:pPr>
            <a:r>
              <a:rPr lang="en-US" sz="2000">
                <a:latin typeface="Times New Roman"/>
                <a:ea typeface="Times New Roman"/>
                <a:cs typeface="Times New Roman"/>
                <a:sym typeface="Times New Roman"/>
              </a:rPr>
              <a:t>※ Note that the train step and validation step are separately equal to 14,400 and 1,600, aiming at improving computational speed.</a:t>
            </a:r>
            <a:endParaRPr sz="2000">
              <a:latin typeface="Times New Roman"/>
              <a:ea typeface="Times New Roman"/>
              <a:cs typeface="Times New Roman"/>
              <a:sym typeface="Times New Roman"/>
            </a:endParaRPr>
          </a:p>
          <a:p>
            <a:pPr indent="-81279" lvl="0" marL="228600" rtl="0" algn="l">
              <a:lnSpc>
                <a:spcPct val="100000"/>
              </a:lnSpc>
              <a:spcBef>
                <a:spcPts val="1400"/>
              </a:spcBef>
              <a:spcAft>
                <a:spcPts val="0"/>
              </a:spcAft>
              <a:buSzPts val="1600"/>
              <a:buNone/>
            </a:pPr>
            <a:r>
              <a:t/>
            </a:r>
            <a:endParaRPr sz="2000">
              <a:latin typeface="Times New Roman"/>
              <a:ea typeface="Times New Roman"/>
              <a:cs typeface="Times New Roman"/>
              <a:sym typeface="Times New Roman"/>
            </a:endParaRPr>
          </a:p>
          <a:p>
            <a:pPr indent="0" lvl="0" marL="45720" rtl="0" algn="l">
              <a:lnSpc>
                <a:spcPct val="100000"/>
              </a:lnSpc>
              <a:spcBef>
                <a:spcPts val="1400"/>
              </a:spcBef>
              <a:spcAft>
                <a:spcPts val="0"/>
              </a:spcAft>
              <a:buSzPts val="1600"/>
              <a:buNone/>
            </a:pPr>
            <a:r>
              <a:t/>
            </a:r>
            <a:endParaRPr sz="2000">
              <a:latin typeface="Times New Roman"/>
              <a:ea typeface="Times New Roman"/>
              <a:cs typeface="Times New Roman"/>
              <a:sym typeface="Times New Roman"/>
            </a:endParaRPr>
          </a:p>
          <a:p>
            <a:pPr indent="-91440" lvl="0" marL="228600" rtl="0" algn="l">
              <a:lnSpc>
                <a:spcPct val="100000"/>
              </a:lnSpc>
              <a:spcBef>
                <a:spcPts val="1400"/>
              </a:spcBef>
              <a:spcAft>
                <a:spcPts val="0"/>
              </a:spcAft>
              <a:buSzPts val="1440"/>
              <a:buNone/>
            </a:pPr>
            <a:r>
              <a:t/>
            </a:r>
            <a:endParaRPr sz="1800">
              <a:latin typeface="Times New Roman"/>
              <a:ea typeface="Times New Roman"/>
              <a:cs typeface="Times New Roman"/>
              <a:sym typeface="Times New Roman"/>
            </a:endParaRPr>
          </a:p>
        </p:txBody>
      </p:sp>
      <p:pic>
        <p:nvPicPr>
          <p:cNvPr descr="戴装备的头" id="165" name="Google Shape;165;p17"/>
          <p:cNvPicPr preferRelativeResize="0"/>
          <p:nvPr/>
        </p:nvPicPr>
        <p:blipFill rotWithShape="1">
          <a:blip r:embed="rId3">
            <a:alphaModFix/>
          </a:blip>
          <a:srcRect b="0" l="0" r="0" t="0"/>
          <a:stretch/>
        </p:blipFill>
        <p:spPr>
          <a:xfrm>
            <a:off x="10101264" y="452120"/>
            <a:ext cx="914400" cy="914400"/>
          </a:xfrm>
          <a:prstGeom prst="rect">
            <a:avLst/>
          </a:prstGeom>
          <a:noFill/>
          <a:ln>
            <a:noFill/>
          </a:ln>
        </p:spPr>
      </p:pic>
      <p:pic>
        <p:nvPicPr>
          <p:cNvPr id="166" name="Google Shape;166;p17"/>
          <p:cNvPicPr preferRelativeResize="0"/>
          <p:nvPr/>
        </p:nvPicPr>
        <p:blipFill rotWithShape="1">
          <a:blip r:embed="rId4">
            <a:alphaModFix/>
          </a:blip>
          <a:srcRect b="0" l="0" r="0" t="0"/>
          <a:stretch/>
        </p:blipFill>
        <p:spPr>
          <a:xfrm>
            <a:off x="1655129" y="3440987"/>
            <a:ext cx="8845550" cy="2502244"/>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Times New Roman"/>
              <a:buNone/>
            </a:pPr>
            <a:r>
              <a:rPr b="1" lang="en-US">
                <a:latin typeface="Times New Roman"/>
                <a:ea typeface="Times New Roman"/>
                <a:cs typeface="Times New Roman"/>
                <a:sym typeface="Times New Roman"/>
              </a:rPr>
              <a:t>3. Model construction </a:t>
            </a:r>
            <a:endParaRPr b="1">
              <a:latin typeface="Times New Roman"/>
              <a:ea typeface="Times New Roman"/>
              <a:cs typeface="Times New Roman"/>
              <a:sym typeface="Times New Roman"/>
            </a:endParaRPr>
          </a:p>
        </p:txBody>
      </p:sp>
      <p:sp>
        <p:nvSpPr>
          <p:cNvPr id="172" name="Google Shape;172;p18"/>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en-US">
                <a:latin typeface="Times New Roman"/>
                <a:ea typeface="Times New Roman"/>
                <a:cs typeface="Times New Roman"/>
                <a:sym typeface="Times New Roman"/>
              </a:rPr>
              <a:t>Library: keras2.1 with gpu</a:t>
            </a:r>
            <a:endParaRPr/>
          </a:p>
          <a:p>
            <a:pPr indent="-182880" lvl="0" marL="228600" rtl="0" algn="l">
              <a:lnSpc>
                <a:spcPct val="90000"/>
              </a:lnSpc>
              <a:spcBef>
                <a:spcPts val="1400"/>
              </a:spcBef>
              <a:spcAft>
                <a:spcPts val="0"/>
              </a:spcAft>
              <a:buSzPts val="1760"/>
              <a:buChar char="•"/>
            </a:pPr>
            <a:r>
              <a:rPr lang="en-US">
                <a:latin typeface="Times New Roman"/>
                <a:ea typeface="Times New Roman"/>
                <a:cs typeface="Times New Roman"/>
                <a:sym typeface="Times New Roman"/>
              </a:rPr>
              <a:t>Gpu: RTX2080 with max_q design</a:t>
            </a:r>
            <a:endParaRPr/>
          </a:p>
          <a:p>
            <a:pPr indent="-182880" lvl="0" marL="228600" rtl="0" algn="l">
              <a:lnSpc>
                <a:spcPct val="90000"/>
              </a:lnSpc>
              <a:spcBef>
                <a:spcPts val="1400"/>
              </a:spcBef>
              <a:spcAft>
                <a:spcPts val="0"/>
              </a:spcAft>
              <a:buSzPts val="1760"/>
              <a:buChar char="•"/>
            </a:pPr>
            <a:r>
              <a:rPr lang="en-US">
                <a:latin typeface="Times New Roman"/>
                <a:ea typeface="Times New Roman"/>
                <a:cs typeface="Times New Roman"/>
                <a:sym typeface="Times New Roman"/>
              </a:rPr>
              <a:t>5</a:t>
            </a:r>
            <a:r>
              <a:rPr lang="en-US">
                <a:latin typeface="Times New Roman"/>
                <a:ea typeface="Times New Roman"/>
                <a:cs typeface="Times New Roman"/>
                <a:sym typeface="Times New Roman"/>
              </a:rPr>
              <a:t> models：</a:t>
            </a:r>
            <a:endParaRPr>
              <a:latin typeface="Times New Roman"/>
              <a:ea typeface="Times New Roman"/>
              <a:cs typeface="Times New Roman"/>
              <a:sym typeface="Times New Roman"/>
            </a:endParaRPr>
          </a:p>
          <a:p>
            <a:pPr indent="-182880" lvl="1" marL="457200" rtl="0" algn="l">
              <a:lnSpc>
                <a:spcPct val="90000"/>
              </a:lnSpc>
              <a:spcBef>
                <a:spcPts val="200"/>
              </a:spcBef>
              <a:spcAft>
                <a:spcPts val="0"/>
              </a:spcAft>
              <a:buSzPts val="1600"/>
              <a:buChar char="•"/>
            </a:pPr>
            <a:r>
              <a:rPr lang="en-US">
                <a:latin typeface="Times New Roman"/>
                <a:ea typeface="Times New Roman"/>
                <a:cs typeface="Times New Roman"/>
                <a:sym typeface="Times New Roman"/>
              </a:rPr>
              <a:t>Alexnet with 0.3 dropout</a:t>
            </a:r>
            <a:endParaRPr>
              <a:latin typeface="Times New Roman"/>
              <a:ea typeface="Times New Roman"/>
              <a:cs typeface="Times New Roman"/>
              <a:sym typeface="Times New Roman"/>
            </a:endParaRPr>
          </a:p>
          <a:p>
            <a:pPr indent="-182880" lvl="1" marL="457200" rtl="0" algn="l">
              <a:lnSpc>
                <a:spcPct val="90000"/>
              </a:lnSpc>
              <a:spcBef>
                <a:spcPts val="600"/>
              </a:spcBef>
              <a:spcAft>
                <a:spcPts val="0"/>
              </a:spcAft>
              <a:buSzPts val="1600"/>
              <a:buChar char="•"/>
            </a:pPr>
            <a:r>
              <a:rPr lang="en-US">
                <a:latin typeface="Times New Roman"/>
                <a:ea typeface="Times New Roman"/>
                <a:cs typeface="Times New Roman"/>
                <a:sym typeface="Times New Roman"/>
              </a:rPr>
              <a:t>Alexnet with 0.4 dropout</a:t>
            </a:r>
            <a:endParaRPr/>
          </a:p>
          <a:p>
            <a:pPr indent="-182880" lvl="1" marL="457200" rtl="0" algn="l">
              <a:lnSpc>
                <a:spcPct val="90000"/>
              </a:lnSpc>
              <a:spcBef>
                <a:spcPts val="600"/>
              </a:spcBef>
              <a:spcAft>
                <a:spcPts val="0"/>
              </a:spcAft>
              <a:buSzPts val="1600"/>
              <a:buChar char="•"/>
            </a:pPr>
            <a:r>
              <a:rPr lang="en-US">
                <a:latin typeface="Times New Roman"/>
                <a:ea typeface="Times New Roman"/>
                <a:cs typeface="Times New Roman"/>
                <a:sym typeface="Times New Roman"/>
              </a:rPr>
              <a:t>VGG13</a:t>
            </a:r>
            <a:endParaRPr/>
          </a:p>
          <a:p>
            <a:pPr indent="-182880" lvl="1" marL="457200" rtl="0" algn="l">
              <a:lnSpc>
                <a:spcPct val="90000"/>
              </a:lnSpc>
              <a:spcBef>
                <a:spcPts val="600"/>
              </a:spcBef>
              <a:spcAft>
                <a:spcPts val="0"/>
              </a:spcAft>
              <a:buSzPts val="1600"/>
              <a:buChar char="•"/>
            </a:pPr>
            <a:r>
              <a:rPr lang="en-US">
                <a:latin typeface="Times New Roman"/>
                <a:ea typeface="Times New Roman"/>
                <a:cs typeface="Times New Roman"/>
                <a:sym typeface="Times New Roman"/>
              </a:rPr>
              <a:t>VGG16</a:t>
            </a:r>
            <a:endParaRPr>
              <a:latin typeface="Times New Roman"/>
              <a:ea typeface="Times New Roman"/>
              <a:cs typeface="Times New Roman"/>
              <a:sym typeface="Times New Roman"/>
            </a:endParaRPr>
          </a:p>
          <a:p>
            <a:pPr indent="-182880" lvl="1" marL="457200" rtl="0" algn="l">
              <a:lnSpc>
                <a:spcPct val="90000"/>
              </a:lnSpc>
              <a:spcBef>
                <a:spcPts val="600"/>
              </a:spcBef>
              <a:spcAft>
                <a:spcPts val="0"/>
              </a:spcAft>
              <a:buSzPts val="1600"/>
              <a:buFont typeface="Times New Roman"/>
              <a:buChar char="•"/>
            </a:pPr>
            <a:r>
              <a:rPr lang="en-US">
                <a:latin typeface="Times New Roman"/>
                <a:ea typeface="Times New Roman"/>
                <a:cs typeface="Times New Roman"/>
                <a:sym typeface="Times New Roman"/>
              </a:rPr>
              <a:t>ResNet50 (with data augmentation and fine-tuning )</a:t>
            </a:r>
            <a:endParaRPr>
              <a:latin typeface="Times New Roman"/>
              <a:ea typeface="Times New Roman"/>
              <a:cs typeface="Times New Roman"/>
              <a:sym typeface="Times New Roman"/>
            </a:endParaRPr>
          </a:p>
          <a:p>
            <a:pPr indent="0" lvl="0" marL="228600" rtl="0" algn="l">
              <a:lnSpc>
                <a:spcPct val="90000"/>
              </a:lnSpc>
              <a:spcBef>
                <a:spcPts val="1800"/>
              </a:spcBef>
              <a:spcAft>
                <a:spcPts val="0"/>
              </a:spcAft>
              <a:buNone/>
            </a:pPr>
            <a:r>
              <a:t/>
            </a:r>
            <a:endParaRPr>
              <a:latin typeface="Times New Roman"/>
              <a:ea typeface="Times New Roman"/>
              <a:cs typeface="Times New Roman"/>
              <a:sym typeface="Times New Roman"/>
            </a:endParaRPr>
          </a:p>
        </p:txBody>
      </p:sp>
      <p:pic>
        <p:nvPicPr>
          <p:cNvPr descr="齿轮" id="173" name="Google Shape;173;p18"/>
          <p:cNvPicPr preferRelativeResize="0"/>
          <p:nvPr/>
        </p:nvPicPr>
        <p:blipFill rotWithShape="1">
          <a:blip r:embed="rId3">
            <a:alphaModFix/>
          </a:blip>
          <a:srcRect b="0" l="0" r="0" t="0"/>
          <a:stretch/>
        </p:blipFill>
        <p:spPr>
          <a:xfrm>
            <a:off x="6559550" y="876300"/>
            <a:ext cx="914400" cy="91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000"/>
              <a:buFont typeface="Times New Roman"/>
              <a:buNone/>
            </a:pPr>
            <a:r>
              <a:rPr b="1" lang="en-US" sz="4000">
                <a:latin typeface="Times New Roman"/>
                <a:ea typeface="Times New Roman"/>
                <a:cs typeface="Times New Roman"/>
                <a:sym typeface="Times New Roman"/>
              </a:rPr>
              <a:t>Alexnet with 0.3 drop </a:t>
            </a:r>
            <a:r>
              <a:rPr b="1" lang="en-US" sz="4000">
                <a:latin typeface="Times New Roman"/>
                <a:ea typeface="Times New Roman"/>
                <a:cs typeface="Times New Roman"/>
                <a:sym typeface="Times New Roman"/>
              </a:rPr>
              <a:t>out</a:t>
            </a:r>
            <a:endParaRPr/>
          </a:p>
        </p:txBody>
      </p:sp>
      <p:sp>
        <p:nvSpPr>
          <p:cNvPr id="179" name="Google Shape;179;p19"/>
          <p:cNvSpPr txBox="1"/>
          <p:nvPr>
            <p:ph idx="1" type="body"/>
          </p:nvPr>
        </p:nvSpPr>
        <p:spPr>
          <a:xfrm>
            <a:off x="1143000" y="2057399"/>
            <a:ext cx="5187462" cy="4023360"/>
          </a:xfrm>
          <a:prstGeom prst="rect">
            <a:avLst/>
          </a:prstGeom>
          <a:no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en-US">
                <a:latin typeface="Times New Roman"/>
                <a:ea typeface="Times New Roman"/>
                <a:cs typeface="Times New Roman"/>
                <a:sym typeface="Times New Roman"/>
              </a:rPr>
              <a:t>Highest val_accuracy: 0.9277</a:t>
            </a:r>
            <a:endParaRPr/>
          </a:p>
          <a:p>
            <a:pPr indent="-182880" lvl="0" marL="228600" rtl="0" algn="l">
              <a:lnSpc>
                <a:spcPct val="90000"/>
              </a:lnSpc>
              <a:spcBef>
                <a:spcPts val="1400"/>
              </a:spcBef>
              <a:spcAft>
                <a:spcPts val="0"/>
              </a:spcAft>
              <a:buSzPts val="1760"/>
              <a:buChar char="•"/>
            </a:pPr>
            <a:r>
              <a:rPr lang="en-US">
                <a:latin typeface="Times New Roman"/>
                <a:ea typeface="Times New Roman"/>
                <a:cs typeface="Times New Roman"/>
                <a:sym typeface="Times New Roman"/>
              </a:rPr>
              <a:t>Highest val_accuracy epoch：20th</a:t>
            </a:r>
            <a:endParaRPr>
              <a:latin typeface="Times New Roman"/>
              <a:ea typeface="Times New Roman"/>
              <a:cs typeface="Times New Roman"/>
              <a:sym typeface="Times New Roman"/>
            </a:endParaRPr>
          </a:p>
          <a:p>
            <a:pPr indent="-182880" lvl="0" marL="228600" rtl="0" algn="l">
              <a:lnSpc>
                <a:spcPct val="90000"/>
              </a:lnSpc>
              <a:spcBef>
                <a:spcPts val="1400"/>
              </a:spcBef>
              <a:spcAft>
                <a:spcPts val="0"/>
              </a:spcAft>
              <a:buSzPts val="1760"/>
              <a:buChar char="•"/>
            </a:pPr>
            <a:r>
              <a:rPr lang="en-US">
                <a:latin typeface="Times New Roman"/>
                <a:ea typeface="Times New Roman"/>
                <a:cs typeface="Times New Roman"/>
                <a:sym typeface="Times New Roman"/>
              </a:rPr>
              <a:t>Steady accuracy start: 8th</a:t>
            </a:r>
            <a:endParaRPr>
              <a:latin typeface="Times New Roman"/>
              <a:ea typeface="Times New Roman"/>
              <a:cs typeface="Times New Roman"/>
              <a:sym typeface="Times New Roman"/>
            </a:endParaRPr>
          </a:p>
          <a:p>
            <a:pPr indent="-182880" lvl="0" marL="228600" rtl="0" algn="l">
              <a:lnSpc>
                <a:spcPct val="90000"/>
              </a:lnSpc>
              <a:spcBef>
                <a:spcPts val="1400"/>
              </a:spcBef>
              <a:spcAft>
                <a:spcPts val="0"/>
              </a:spcAft>
              <a:buSzPts val="1760"/>
              <a:buChar char="•"/>
            </a:pPr>
            <a:r>
              <a:rPr lang="en-US">
                <a:latin typeface="Times New Roman"/>
                <a:ea typeface="Times New Roman"/>
                <a:cs typeface="Times New Roman"/>
                <a:sym typeface="Times New Roman"/>
              </a:rPr>
              <a:t>Typical epoch train time：176s</a:t>
            </a:r>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0" lvl="0" marL="4572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20"/>
          <p:cNvPicPr preferRelativeResize="0"/>
          <p:nvPr>
            <p:ph idx="1" type="body"/>
          </p:nvPr>
        </p:nvPicPr>
        <p:blipFill rotWithShape="1">
          <a:blip r:embed="rId3">
            <a:alphaModFix/>
          </a:blip>
          <a:srcRect b="0" l="0" r="0" t="0"/>
          <a:stretch/>
        </p:blipFill>
        <p:spPr>
          <a:xfrm>
            <a:off x="6917246" y="605208"/>
            <a:ext cx="3946137" cy="5647584"/>
          </a:xfrm>
          <a:prstGeom prst="rect">
            <a:avLst/>
          </a:prstGeom>
          <a:noFill/>
          <a:ln>
            <a:noFill/>
          </a:ln>
        </p:spPr>
      </p:pic>
      <p:pic>
        <p:nvPicPr>
          <p:cNvPr id="185" name="Google Shape;185;p20"/>
          <p:cNvPicPr preferRelativeResize="0"/>
          <p:nvPr/>
        </p:nvPicPr>
        <p:blipFill rotWithShape="1">
          <a:blip r:embed="rId4">
            <a:alphaModFix/>
          </a:blip>
          <a:srcRect b="0" l="0" r="0" t="0"/>
          <a:stretch/>
        </p:blipFill>
        <p:spPr>
          <a:xfrm>
            <a:off x="1147521" y="2834162"/>
            <a:ext cx="4767383" cy="2819536"/>
          </a:xfrm>
          <a:prstGeom prst="rect">
            <a:avLst/>
          </a:prstGeom>
          <a:noFill/>
          <a:ln>
            <a:noFill/>
          </a:ln>
        </p:spPr>
      </p:pic>
      <p:sp>
        <p:nvSpPr>
          <p:cNvPr id="186" name="Google Shape;186;p20"/>
          <p:cNvSpPr txBox="1"/>
          <p:nvPr>
            <p:ph type="title"/>
          </p:nvPr>
        </p:nvSpPr>
        <p:spPr>
          <a:xfrm>
            <a:off x="1328617" y="1204302"/>
            <a:ext cx="4405192"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2800"/>
              <a:buFont typeface="Times New Roman"/>
              <a:buNone/>
            </a:pPr>
            <a:r>
              <a:rPr b="1" lang="en-US" sz="2800">
                <a:latin typeface="Times New Roman"/>
                <a:ea typeface="Times New Roman"/>
                <a:cs typeface="Times New Roman"/>
                <a:sym typeface="Times New Roman"/>
              </a:rPr>
              <a:t>The network structure and train process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000"/>
              <a:buFont typeface="Times New Roman"/>
              <a:buNone/>
            </a:pPr>
            <a:r>
              <a:rPr b="1" lang="en-US" sz="4000">
                <a:latin typeface="Times New Roman"/>
                <a:ea typeface="Times New Roman"/>
                <a:cs typeface="Times New Roman"/>
                <a:sym typeface="Times New Roman"/>
              </a:rPr>
              <a:t>Alexnet with 0.4 drop out</a:t>
            </a:r>
            <a:endParaRPr/>
          </a:p>
        </p:txBody>
      </p:sp>
      <p:sp>
        <p:nvSpPr>
          <p:cNvPr id="192" name="Google Shape;192;p21"/>
          <p:cNvSpPr txBox="1"/>
          <p:nvPr>
            <p:ph idx="1" type="body"/>
          </p:nvPr>
        </p:nvSpPr>
        <p:spPr>
          <a:xfrm>
            <a:off x="1143000" y="2057399"/>
            <a:ext cx="5187462" cy="4023360"/>
          </a:xfrm>
          <a:prstGeom prst="rect">
            <a:avLst/>
          </a:prstGeom>
          <a:no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en-US">
                <a:latin typeface="Times New Roman"/>
                <a:ea typeface="Times New Roman"/>
                <a:cs typeface="Times New Roman"/>
                <a:sym typeface="Times New Roman"/>
              </a:rPr>
              <a:t>Highest val_accuracy: 0.9027</a:t>
            </a:r>
            <a:endParaRPr/>
          </a:p>
          <a:p>
            <a:pPr indent="-182880" lvl="0" marL="228600" rtl="0" algn="l">
              <a:lnSpc>
                <a:spcPct val="90000"/>
              </a:lnSpc>
              <a:spcBef>
                <a:spcPts val="1400"/>
              </a:spcBef>
              <a:spcAft>
                <a:spcPts val="0"/>
              </a:spcAft>
              <a:buSzPts val="1760"/>
              <a:buChar char="•"/>
            </a:pPr>
            <a:r>
              <a:rPr lang="en-US">
                <a:latin typeface="Times New Roman"/>
                <a:ea typeface="Times New Roman"/>
                <a:cs typeface="Times New Roman"/>
                <a:sym typeface="Times New Roman"/>
              </a:rPr>
              <a:t>Highest val_accuracy epoch：10th</a:t>
            </a:r>
            <a:endParaRPr>
              <a:latin typeface="Times New Roman"/>
              <a:ea typeface="Times New Roman"/>
              <a:cs typeface="Times New Roman"/>
              <a:sym typeface="Times New Roman"/>
            </a:endParaRPr>
          </a:p>
          <a:p>
            <a:pPr indent="-182880" lvl="0" marL="228600" rtl="0" algn="l">
              <a:lnSpc>
                <a:spcPct val="90000"/>
              </a:lnSpc>
              <a:spcBef>
                <a:spcPts val="1400"/>
              </a:spcBef>
              <a:spcAft>
                <a:spcPts val="0"/>
              </a:spcAft>
              <a:buSzPts val="1760"/>
              <a:buChar char="•"/>
            </a:pPr>
            <a:r>
              <a:rPr lang="en-US">
                <a:latin typeface="Times New Roman"/>
                <a:ea typeface="Times New Roman"/>
                <a:cs typeface="Times New Roman"/>
                <a:sym typeface="Times New Roman"/>
              </a:rPr>
              <a:t>Steady accuracy start：6th</a:t>
            </a:r>
            <a:endParaRPr>
              <a:latin typeface="Times New Roman"/>
              <a:ea typeface="Times New Roman"/>
              <a:cs typeface="Times New Roman"/>
              <a:sym typeface="Times New Roman"/>
            </a:endParaRPr>
          </a:p>
          <a:p>
            <a:pPr indent="-182880" lvl="0" marL="228600" rtl="0" algn="l">
              <a:lnSpc>
                <a:spcPct val="90000"/>
              </a:lnSpc>
              <a:spcBef>
                <a:spcPts val="1400"/>
              </a:spcBef>
              <a:spcAft>
                <a:spcPts val="0"/>
              </a:spcAft>
              <a:buSzPts val="1760"/>
              <a:buChar char="•"/>
            </a:pPr>
            <a:r>
              <a:rPr lang="en-US">
                <a:latin typeface="Times New Roman"/>
                <a:ea typeface="Times New Roman"/>
                <a:cs typeface="Times New Roman"/>
                <a:sym typeface="Times New Roman"/>
              </a:rPr>
              <a:t>Typical epoch train time：170s</a:t>
            </a:r>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0" lvl="0" marL="4572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a:p>
            <a:pPr indent="-71120" lvl="0" marL="228600" rtl="0" algn="l">
              <a:lnSpc>
                <a:spcPct val="90000"/>
              </a:lnSpc>
              <a:spcBef>
                <a:spcPts val="1400"/>
              </a:spcBef>
              <a:spcAft>
                <a:spcPts val="0"/>
              </a:spcAft>
              <a:buSzPts val="1760"/>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基础">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