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4" r:id="rId3"/>
    <p:sldId id="273" r:id="rId4"/>
    <p:sldId id="290" r:id="rId5"/>
    <p:sldId id="327" r:id="rId6"/>
    <p:sldId id="328" r:id="rId7"/>
    <p:sldId id="258" r:id="rId8"/>
  </p:sldIdLst>
  <p:sldSz cx="12192000" cy="6858000"/>
  <p:notesSz cx="7103745" cy="10234295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9" userDrawn="1">
          <p15:clr>
            <a:srgbClr val="A4A3A4"/>
          </p15:clr>
        </p15:guide>
        <p15:guide id="2" pos="37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2562"/>
    <a:srgbClr val="ED7D31"/>
    <a:srgbClr val="01255A"/>
    <a:srgbClr val="002358"/>
    <a:srgbClr val="001D52"/>
    <a:srgbClr val="B2B2B2"/>
    <a:srgbClr val="202020"/>
    <a:srgbClr val="323232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608" y="192"/>
      </p:cViewPr>
      <p:guideLst>
        <p:guide orient="horz" pos="2209"/>
        <p:guide pos="379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image" Target="../media/image3.png"/><Relationship Id="rId6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image" Target="../media/image2.png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-22225" y="-1270"/>
            <a:ext cx="8779726" cy="6858000"/>
            <a:chOff x="5374" y="0"/>
            <a:chExt cx="13826" cy="10800"/>
          </a:xfrm>
        </p:grpSpPr>
        <p:sp>
          <p:nvSpPr>
            <p:cNvPr id="9" name="任意多边形 8"/>
            <p:cNvSpPr/>
            <p:nvPr/>
          </p:nvSpPr>
          <p:spPr>
            <a:xfrm flipH="1">
              <a:off x="5374" y="0"/>
              <a:ext cx="12808" cy="10800"/>
            </a:xfrm>
            <a:custGeom>
              <a:avLst/>
              <a:gdLst>
                <a:gd name="connsiteX0" fmla="*/ 1274956 w 8132956"/>
                <a:gd name="connsiteY0" fmla="*/ 0 h 6858000"/>
                <a:gd name="connsiteX1" fmla="*/ 0 w 8132956"/>
                <a:gd name="connsiteY1" fmla="*/ 0 h 6858000"/>
                <a:gd name="connsiteX2" fmla="*/ 0 w 8132956"/>
                <a:gd name="connsiteY2" fmla="*/ 6858000 h 6858000"/>
                <a:gd name="connsiteX3" fmla="*/ 8132956 w 8132956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32956" h="6858000">
                  <a:moveTo>
                    <a:pt x="127495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2956" y="68580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6392" y="0"/>
              <a:ext cx="12808" cy="10800"/>
            </a:xfrm>
            <a:custGeom>
              <a:avLst/>
              <a:gdLst>
                <a:gd name="connsiteX0" fmla="*/ 1274956 w 8132956"/>
                <a:gd name="connsiteY0" fmla="*/ 0 h 6858000"/>
                <a:gd name="connsiteX1" fmla="*/ 0 w 8132956"/>
                <a:gd name="connsiteY1" fmla="*/ 0 h 6858000"/>
                <a:gd name="connsiteX2" fmla="*/ 0 w 8132956"/>
                <a:gd name="connsiteY2" fmla="*/ 6858000 h 6858000"/>
                <a:gd name="connsiteX3" fmla="*/ 8132956 w 8132956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32956" h="6858000">
                  <a:moveTo>
                    <a:pt x="127495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2956" y="6858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H="1">
              <a:off x="12012" y="3612"/>
              <a:ext cx="7188" cy="7188"/>
            </a:xfrm>
            <a:prstGeom prst="rtTriangle">
              <a:avLst/>
            </a:prstGeom>
            <a:solidFill>
              <a:srgbClr val="002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1501" y="2083"/>
              <a:ext cx="5665" cy="5629"/>
            </a:xfrm>
            <a:prstGeom prst="ellipse">
              <a:avLst/>
            </a:prstGeom>
            <a:solidFill>
              <a:schemeClr val="bg1"/>
            </a:solidFill>
            <a:ln w="22225" cap="flat" cmpd="sng" algn="ctr">
              <a:noFill/>
              <a:prstDash val="solid"/>
              <a:miter lim="800000"/>
            </a:ln>
            <a:effectLst>
              <a:outerShdw blurRad="939800" dist="266700" sx="99000" sy="99000" algn="ctr" rotWithShape="0">
                <a:schemeClr val="accent1">
                  <a:lumMod val="50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1726" y="2350"/>
              <a:ext cx="5232" cy="5163"/>
            </a:xfrm>
            <a:prstGeom prst="ellipse">
              <a:avLst/>
            </a:prstGeom>
            <a:noFill/>
            <a:ln>
              <a:solidFill>
                <a:srgbClr val="2C3173">
                  <a:alpha val="32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1459B"/>
                </a:solidFill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16992" y="9260"/>
              <a:ext cx="923" cy="386"/>
              <a:chOff x="8225" y="1632"/>
              <a:chExt cx="923" cy="386"/>
            </a:xfrm>
            <a:solidFill>
              <a:srgbClr val="ED7D31"/>
            </a:solidFill>
          </p:grpSpPr>
          <p:grpSp>
            <p:nvGrpSpPr>
              <p:cNvPr id="52" name="组合 51"/>
              <p:cNvGrpSpPr/>
              <p:nvPr/>
            </p:nvGrpSpPr>
            <p:grpSpPr>
              <a:xfrm>
                <a:off x="8225" y="1632"/>
                <a:ext cx="416" cy="387"/>
                <a:chOff x="4218240" y="1782762"/>
                <a:chExt cx="525790" cy="489777"/>
              </a:xfrm>
              <a:grpFill/>
            </p:grpSpPr>
            <p:sp>
              <p:nvSpPr>
                <p:cNvPr id="53" name="椭圆 52"/>
                <p:cNvSpPr/>
                <p:nvPr/>
              </p:nvSpPr>
              <p:spPr>
                <a:xfrm>
                  <a:off x="4218240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4437920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4657599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4218240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4437920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4657599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4218240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4437920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4657599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2" name="组合 61"/>
              <p:cNvGrpSpPr/>
              <p:nvPr/>
            </p:nvGrpSpPr>
            <p:grpSpPr>
              <a:xfrm>
                <a:off x="8732" y="1632"/>
                <a:ext cx="416" cy="387"/>
                <a:chOff x="4218240" y="1782762"/>
                <a:chExt cx="525790" cy="489777"/>
              </a:xfrm>
              <a:grpFill/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4218240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4437920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4657599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4218240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4437920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椭圆 70"/>
                <p:cNvSpPr/>
                <p:nvPr/>
              </p:nvSpPr>
              <p:spPr>
                <a:xfrm>
                  <a:off x="4657599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4218240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椭圆 75"/>
                <p:cNvSpPr/>
                <p:nvPr/>
              </p:nvSpPr>
              <p:spPr>
                <a:xfrm>
                  <a:off x="4437920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4657599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3810" y="5756275"/>
            <a:ext cx="7391400" cy="1781175"/>
          </a:xfrm>
          <a:prstGeom prst="rect">
            <a:avLst/>
          </a:prstGeom>
        </p:spPr>
      </p:pic>
      <p:cxnSp>
        <p:nvCxnSpPr>
          <p:cNvPr id="21" name="图形"/>
          <p:cNvCxnSpPr/>
          <p:nvPr/>
        </p:nvCxnSpPr>
        <p:spPr>
          <a:xfrm>
            <a:off x="6576002" y="2869771"/>
            <a:ext cx="102919" cy="873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图形"/>
          <p:cNvCxnSpPr/>
          <p:nvPr/>
        </p:nvCxnSpPr>
        <p:spPr>
          <a:xfrm flipH="1">
            <a:off x="6576002" y="2957132"/>
            <a:ext cx="102919" cy="873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-文本框 88"/>
          <p:cNvSpPr txBox="1"/>
          <p:nvPr>
            <p:custDataLst>
              <p:tags r:id="rId2"/>
            </p:custDataLst>
          </p:nvPr>
        </p:nvSpPr>
        <p:spPr>
          <a:xfrm>
            <a:off x="6004560" y="2630170"/>
            <a:ext cx="4047490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JavaSE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课程内容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-175895" y="-695325"/>
            <a:ext cx="7391400" cy="1781175"/>
          </a:xfrm>
          <a:prstGeom prst="rect">
            <a:avLst/>
          </a:prstGeom>
        </p:spPr>
      </p:pic>
      <p:sp>
        <p:nvSpPr>
          <p:cNvPr id="2" name="PA-文本框 88"/>
          <p:cNvSpPr txBox="1"/>
          <p:nvPr>
            <p:custDataLst>
              <p:tags r:id="rId3"/>
            </p:custDataLst>
          </p:nvPr>
        </p:nvSpPr>
        <p:spPr>
          <a:xfrm>
            <a:off x="7147252" y="5629442"/>
            <a:ext cx="4303583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动力节点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老杜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28324" y="1993202"/>
            <a:ext cx="2250665" cy="2108039"/>
          </a:xfrm>
          <a:prstGeom prst="rect">
            <a:avLst/>
          </a:prstGeom>
        </p:spPr>
      </p:pic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8628123" y="4047329"/>
            <a:ext cx="482600" cy="145415"/>
            <a:chOff x="1339" y="8078"/>
            <a:chExt cx="760" cy="229"/>
          </a:xfrm>
        </p:grpSpPr>
        <p:sp>
          <p:nvSpPr>
            <p:cNvPr id="44" name="椭圆 43"/>
            <p:cNvSpPr/>
            <p:nvPr>
              <p:custDataLst>
                <p:tags r:id="rId8"/>
              </p:custDataLst>
            </p:nvPr>
          </p:nvSpPr>
          <p:spPr>
            <a:xfrm rot="16200000">
              <a:off x="1339" y="8127"/>
              <a:ext cx="140" cy="140"/>
            </a:xfrm>
            <a:prstGeom prst="ellipse">
              <a:avLst/>
            </a:prstGeom>
            <a:solidFill>
              <a:srgbClr val="00256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45" name="椭圆 44"/>
            <p:cNvSpPr/>
            <p:nvPr>
              <p:custDataLst>
                <p:tags r:id="rId9"/>
              </p:custDataLst>
            </p:nvPr>
          </p:nvSpPr>
          <p:spPr>
            <a:xfrm rot="16200000">
              <a:off x="1959" y="8127"/>
              <a:ext cx="140" cy="140"/>
            </a:xfrm>
            <a:prstGeom prst="ellipse">
              <a:avLst/>
            </a:prstGeom>
            <a:solidFill>
              <a:srgbClr val="00256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46" name="椭圆 45"/>
            <p:cNvSpPr/>
            <p:nvPr>
              <p:custDataLst>
                <p:tags r:id="rId10"/>
              </p:custDataLst>
            </p:nvPr>
          </p:nvSpPr>
          <p:spPr>
            <a:xfrm rot="16200000">
              <a:off x="1609" y="8078"/>
              <a:ext cx="229" cy="229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</p:grp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976125" y="2537605"/>
            <a:ext cx="10108667" cy="3155928"/>
            <a:chOff x="1037721" y="2414315"/>
            <a:chExt cx="10108667" cy="315592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9042935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092053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141171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$ļíḋê"/>
            <p:cNvSpPr/>
            <p:nvPr/>
          </p:nvSpPr>
          <p:spPr bwMode="auto">
            <a:xfrm rot="5400000">
              <a:off x="1642872" y="3566356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" name="í$ļîdè"/>
            <p:cNvSpPr/>
            <p:nvPr/>
          </p:nvSpPr>
          <p:spPr bwMode="auto">
            <a:xfrm rot="5400000">
              <a:off x="4593754" y="3552984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5" name="ïṥliḋè"/>
            <p:cNvSpPr/>
            <p:nvPr/>
          </p:nvSpPr>
          <p:spPr bwMode="auto">
            <a:xfrm rot="5400000">
              <a:off x="7544636" y="3566357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7" name="iṩḻîḓé"/>
            <p:cNvSpPr/>
            <p:nvPr/>
          </p:nvSpPr>
          <p:spPr bwMode="auto">
            <a:xfrm rot="5400000">
              <a:off x="10495520" y="3551413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405765" y="4769485"/>
            <a:ext cx="23234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开发环境搭建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16362" y="4763502"/>
            <a:ext cx="2491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基础语法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450330" y="4763770"/>
            <a:ext cx="2223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面向对象编程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451975" y="4802505"/>
            <a:ext cx="2057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数组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90567" y="933562"/>
            <a:ext cx="1888642" cy="1015663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目录</a:t>
            </a:r>
            <a:endParaRPr kumimoji="0" lang="zh-CN" altLang="en-US" sz="60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2581" y="1179783"/>
            <a:ext cx="243534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CONTENTS</a:t>
            </a:r>
            <a:endParaRPr kumimoji="0" lang="en-US" altLang="zh-CN" sz="3200" b="1" i="0" u="none" strike="noStrike" kern="1200" cap="none" spc="0" normalizeH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54799" y="2985340"/>
            <a:ext cx="1299736" cy="10464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01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887918" y="2983717"/>
            <a:ext cx="1299736" cy="10464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02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51938" y="3019115"/>
            <a:ext cx="1299736" cy="10464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03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785057" y="3017492"/>
            <a:ext cx="1299736" cy="10464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04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986155" y="5693410"/>
            <a:ext cx="2044700" cy="2044700"/>
          </a:xfrm>
          <a:prstGeom prst="ellipse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466725" y="5224145"/>
            <a:ext cx="1005840" cy="100584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67" grpId="0"/>
      <p:bldP spid="67" grpId="1"/>
      <p:bldP spid="73" grpId="0"/>
      <p:bldP spid="73" grpId="1"/>
      <p:bldP spid="74" grpId="0"/>
      <p:bldP spid="74" grpId="1"/>
      <p:bldP spid="77" grpId="0"/>
      <p:bldP spid="77" grpId="1" bldLvl="0" animBg="1"/>
      <p:bldP spid="78" grpId="0"/>
      <p:bldP spid="78" grpId="1" bldLvl="0" animBg="1"/>
      <p:bldP spid="48" grpId="0"/>
      <p:bldP spid="48" grpId="1" bldLvl="0" animBg="1"/>
      <p:bldP spid="49" grpId="0"/>
      <p:bldP spid="49" grpId="1" bldLvl="0" animBg="1"/>
      <p:bldP spid="50" grpId="0"/>
      <p:bldP spid="50" grpId="1" bldLvl="0" animBg="1"/>
      <p:bldP spid="51" grpId="0"/>
      <p:bldP spid="51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976125" y="2537605"/>
            <a:ext cx="10108667" cy="3155928"/>
            <a:chOff x="1037721" y="2414315"/>
            <a:chExt cx="10108667" cy="315592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9042935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092053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141171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$ļíḋê"/>
            <p:cNvSpPr/>
            <p:nvPr/>
          </p:nvSpPr>
          <p:spPr bwMode="auto">
            <a:xfrm rot="5400000">
              <a:off x="1642872" y="3566356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" name="í$ļîdè"/>
            <p:cNvSpPr/>
            <p:nvPr/>
          </p:nvSpPr>
          <p:spPr bwMode="auto">
            <a:xfrm rot="5400000">
              <a:off x="4593754" y="3552984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5" name="ïṥliḋè"/>
            <p:cNvSpPr/>
            <p:nvPr/>
          </p:nvSpPr>
          <p:spPr bwMode="auto">
            <a:xfrm rot="5400000">
              <a:off x="7544636" y="3566357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7" name="iṩḻîḓé"/>
            <p:cNvSpPr/>
            <p:nvPr/>
          </p:nvSpPr>
          <p:spPr bwMode="auto">
            <a:xfrm rot="5400000">
              <a:off x="10495520" y="3551413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405765" y="4769485"/>
            <a:ext cx="2323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异常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16362" y="4763502"/>
            <a:ext cx="2491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常用类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450330" y="4763770"/>
            <a:ext cx="2223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集合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451975" y="4802505"/>
            <a:ext cx="2057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IO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90567" y="933562"/>
            <a:ext cx="1888642" cy="1015663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目录</a:t>
            </a:r>
            <a:endParaRPr kumimoji="0" lang="zh-CN" altLang="en-US" sz="60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2581" y="1179783"/>
            <a:ext cx="243534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CONTENTS</a:t>
            </a:r>
            <a:endParaRPr kumimoji="0" lang="en-US" altLang="zh-CN" sz="3200" b="1" i="0" u="none" strike="noStrike" kern="1200" cap="none" spc="0" normalizeH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54799" y="2985340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05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887918" y="2983717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06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51938" y="3019115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07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785057" y="3017492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08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986155" y="5693410"/>
            <a:ext cx="2044700" cy="2044700"/>
          </a:xfrm>
          <a:prstGeom prst="ellipse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466725" y="5224145"/>
            <a:ext cx="1005840" cy="100584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67" grpId="0"/>
      <p:bldP spid="67" grpId="1"/>
      <p:bldP spid="73" grpId="0"/>
      <p:bldP spid="73" grpId="1"/>
      <p:bldP spid="74" grpId="0"/>
      <p:bldP spid="74" grpId="1"/>
      <p:bldP spid="77" grpId="0"/>
      <p:bldP spid="77" grpId="1" bldLvl="0" animBg="1"/>
      <p:bldP spid="78" grpId="0"/>
      <p:bldP spid="78" grpId="1" bldLvl="0" animBg="1"/>
      <p:bldP spid="48" grpId="0"/>
      <p:bldP spid="48" grpId="1" bldLvl="0" animBg="1"/>
      <p:bldP spid="49" grpId="0"/>
      <p:bldP spid="49" grpId="1" bldLvl="0" animBg="1"/>
      <p:bldP spid="50" grpId="0"/>
      <p:bldP spid="50" grpId="1" bldLvl="0" animBg="1"/>
      <p:bldP spid="51" grpId="0"/>
      <p:bldP spid="51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976125" y="2537605"/>
            <a:ext cx="10108667" cy="3155928"/>
            <a:chOff x="1037721" y="2414315"/>
            <a:chExt cx="10108667" cy="315592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9042935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092053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141171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$ļíḋê"/>
            <p:cNvSpPr/>
            <p:nvPr/>
          </p:nvSpPr>
          <p:spPr bwMode="auto">
            <a:xfrm rot="5400000">
              <a:off x="1642872" y="3566356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" name="í$ļîdè"/>
            <p:cNvSpPr/>
            <p:nvPr/>
          </p:nvSpPr>
          <p:spPr bwMode="auto">
            <a:xfrm rot="5400000">
              <a:off x="4593754" y="3552984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5" name="ïṥliḋè"/>
            <p:cNvSpPr/>
            <p:nvPr/>
          </p:nvSpPr>
          <p:spPr bwMode="auto">
            <a:xfrm rot="5400000">
              <a:off x="7544636" y="3566357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7" name="iṩḻîḓé"/>
            <p:cNvSpPr/>
            <p:nvPr/>
          </p:nvSpPr>
          <p:spPr bwMode="auto">
            <a:xfrm rot="5400000">
              <a:off x="10495520" y="3551413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405765" y="4769485"/>
            <a:ext cx="2323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多线程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16362" y="4763502"/>
            <a:ext cx="2491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反射机制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450330" y="4763770"/>
            <a:ext cx="2223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注解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451975" y="4802505"/>
            <a:ext cx="2057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网络编程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90567" y="933562"/>
            <a:ext cx="1888642" cy="1015663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目录</a:t>
            </a:r>
            <a:endParaRPr kumimoji="0" lang="zh-CN" altLang="en-US" sz="60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2581" y="1179783"/>
            <a:ext cx="243534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CONTENTS</a:t>
            </a:r>
            <a:endParaRPr kumimoji="0" lang="en-US" altLang="zh-CN" sz="3200" b="1" i="0" u="none" strike="noStrike" kern="1200" cap="none" spc="0" normalizeH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54799" y="2985340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09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887918" y="2983717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10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51938" y="3019115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11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785057" y="3017492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12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986155" y="5693410"/>
            <a:ext cx="2044700" cy="2044700"/>
          </a:xfrm>
          <a:prstGeom prst="ellipse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466725" y="5224145"/>
            <a:ext cx="1005840" cy="100584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67" grpId="0"/>
      <p:bldP spid="67" grpId="1"/>
      <p:bldP spid="73" grpId="0"/>
      <p:bldP spid="73" grpId="1"/>
      <p:bldP spid="74" grpId="0"/>
      <p:bldP spid="74" grpId="1"/>
      <p:bldP spid="77" grpId="0"/>
      <p:bldP spid="77" grpId="1" bldLvl="0" animBg="1"/>
      <p:bldP spid="78" grpId="0"/>
      <p:bldP spid="78" grpId="1" bldLvl="0" animBg="1"/>
      <p:bldP spid="48" grpId="0"/>
      <p:bldP spid="48" grpId="1" bldLvl="0" animBg="1"/>
      <p:bldP spid="49" grpId="0"/>
      <p:bldP spid="49" grpId="1" bldLvl="0" animBg="1"/>
      <p:bldP spid="50" grpId="0"/>
      <p:bldP spid="50" grpId="1" bldLvl="0" animBg="1"/>
      <p:bldP spid="51" grpId="0"/>
      <p:bldP spid="51" grpId="1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976126" y="2537605"/>
            <a:ext cx="8005213" cy="3155928"/>
            <a:chOff x="1037722" y="2414315"/>
            <a:chExt cx="8005213" cy="315592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9042935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092053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141171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$ļíḋê"/>
            <p:cNvSpPr/>
            <p:nvPr/>
          </p:nvSpPr>
          <p:spPr bwMode="auto">
            <a:xfrm rot="5400000">
              <a:off x="1642872" y="3566356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" name="í$ļîdè"/>
            <p:cNvSpPr/>
            <p:nvPr/>
          </p:nvSpPr>
          <p:spPr bwMode="auto">
            <a:xfrm rot="5400000">
              <a:off x="4593754" y="3552984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5" name="ïṥliḋè"/>
            <p:cNvSpPr/>
            <p:nvPr/>
          </p:nvSpPr>
          <p:spPr bwMode="auto">
            <a:xfrm rot="5400000">
              <a:off x="7544636" y="3566357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405765" y="4769485"/>
            <a:ext cx="2323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Lambda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表达式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16362" y="4763502"/>
            <a:ext cx="2491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Stream API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450330" y="4763770"/>
            <a:ext cx="2223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新特性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90567" y="933562"/>
            <a:ext cx="1888642" cy="1015663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目录</a:t>
            </a:r>
            <a:endParaRPr kumimoji="0" lang="zh-CN" altLang="en-US" sz="60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2581" y="1179783"/>
            <a:ext cx="243534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CONTENTS</a:t>
            </a:r>
            <a:endParaRPr kumimoji="0" lang="en-US" altLang="zh-CN" sz="3200" b="1" i="0" u="none" strike="noStrike" kern="1200" cap="none" spc="0" normalizeH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54799" y="2985340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13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887918" y="2983717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14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51938" y="3019115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15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986155" y="5693410"/>
            <a:ext cx="2044700" cy="2044700"/>
          </a:xfrm>
          <a:prstGeom prst="ellipse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466725" y="5224145"/>
            <a:ext cx="1005840" cy="100584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67" grpId="0"/>
      <p:bldP spid="67" grpId="1"/>
      <p:bldP spid="73" grpId="0"/>
      <p:bldP spid="73" grpId="1"/>
      <p:bldP spid="77" grpId="0"/>
      <p:bldP spid="77" grpId="1" bldLvl="0" animBg="1"/>
      <p:bldP spid="78" grpId="0"/>
      <p:bldP spid="78" grpId="1" bldLvl="0" animBg="1"/>
      <p:bldP spid="48" grpId="0"/>
      <p:bldP spid="48" grpId="1" bldLvl="0" animBg="1"/>
      <p:bldP spid="49" grpId="0"/>
      <p:bldP spid="49" grpId="1" bldLvl="0" animBg="1"/>
      <p:bldP spid="50" grpId="0"/>
      <p:bldP spid="50" grpId="1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直角三角形 79"/>
          <p:cNvSpPr/>
          <p:nvPr/>
        </p:nvSpPr>
        <p:spPr>
          <a:xfrm flipV="1">
            <a:off x="0" y="0"/>
            <a:ext cx="1537639" cy="1537639"/>
          </a:xfrm>
          <a:prstGeom prst="rtTriangle">
            <a:avLst/>
          </a:prstGeom>
          <a:solidFill>
            <a:srgbClr val="2C3173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flipH="1">
            <a:off x="3412274" y="0"/>
            <a:ext cx="8132956" cy="6858000"/>
          </a:xfrm>
          <a:custGeom>
            <a:avLst/>
            <a:gdLst>
              <a:gd name="connsiteX0" fmla="*/ 1274956 w 8132956"/>
              <a:gd name="connsiteY0" fmla="*/ 0 h 6858000"/>
              <a:gd name="connsiteX1" fmla="*/ 0 w 8132956"/>
              <a:gd name="connsiteY1" fmla="*/ 0 h 6858000"/>
              <a:gd name="connsiteX2" fmla="*/ 0 w 8132956"/>
              <a:gd name="connsiteY2" fmla="*/ 6858000 h 6858000"/>
              <a:gd name="connsiteX3" fmla="*/ 8132956 w 813295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2956" h="6858000">
                <a:moveTo>
                  <a:pt x="1274956" y="0"/>
                </a:moveTo>
                <a:lnTo>
                  <a:pt x="0" y="0"/>
                </a:lnTo>
                <a:lnTo>
                  <a:pt x="0" y="6858000"/>
                </a:lnTo>
                <a:lnTo>
                  <a:pt x="8132956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flipH="1">
            <a:off x="4059044" y="0"/>
            <a:ext cx="8132956" cy="6858000"/>
          </a:xfrm>
          <a:custGeom>
            <a:avLst/>
            <a:gdLst>
              <a:gd name="connsiteX0" fmla="*/ 1274956 w 8132956"/>
              <a:gd name="connsiteY0" fmla="*/ 0 h 6858000"/>
              <a:gd name="connsiteX1" fmla="*/ 0 w 8132956"/>
              <a:gd name="connsiteY1" fmla="*/ 0 h 6858000"/>
              <a:gd name="connsiteX2" fmla="*/ 0 w 8132956"/>
              <a:gd name="connsiteY2" fmla="*/ 6858000 h 6858000"/>
              <a:gd name="connsiteX3" fmla="*/ 8132956 w 813295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2956" h="6858000">
                <a:moveTo>
                  <a:pt x="1274956" y="0"/>
                </a:moveTo>
                <a:lnTo>
                  <a:pt x="0" y="0"/>
                </a:lnTo>
                <a:lnTo>
                  <a:pt x="0" y="6858000"/>
                </a:lnTo>
                <a:lnTo>
                  <a:pt x="8132956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flipH="1">
            <a:off x="7627434" y="2283274"/>
            <a:ext cx="4564566" cy="4564566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632575" y="1537335"/>
            <a:ext cx="4479290" cy="4239260"/>
          </a:xfrm>
          <a:prstGeom prst="ellipse">
            <a:avLst/>
          </a:prstGeom>
          <a:solidFill>
            <a:schemeClr val="bg1"/>
          </a:solidFill>
          <a:ln w="22225" cap="flat" cmpd="sng" algn="ctr">
            <a:noFill/>
            <a:prstDash val="solid"/>
            <a:miter lim="800000"/>
          </a:ln>
          <a:effectLst>
            <a:outerShdw blurRad="939800" dist="266700" sx="99000" sy="99000" algn="ctr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837680" y="1727200"/>
            <a:ext cx="4105910" cy="3859530"/>
          </a:xfrm>
          <a:prstGeom prst="ellipse">
            <a:avLst/>
          </a:prstGeom>
          <a:noFill/>
          <a:ln>
            <a:solidFill>
              <a:srgbClr val="2C3173">
                <a:alpha val="32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1459B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434330" y="2151380"/>
            <a:ext cx="586105" cy="245110"/>
            <a:chOff x="8225" y="1632"/>
            <a:chExt cx="923" cy="386"/>
          </a:xfrm>
          <a:solidFill>
            <a:srgbClr val="002562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8225" y="1632"/>
              <a:ext cx="416" cy="387"/>
              <a:chOff x="4218240" y="1782762"/>
              <a:chExt cx="525790" cy="489777"/>
            </a:xfrm>
            <a:grpFill/>
          </p:grpSpPr>
          <p:sp>
            <p:nvSpPr>
              <p:cNvPr id="77" name="椭圆 76"/>
              <p:cNvSpPr/>
              <p:nvPr/>
            </p:nvSpPr>
            <p:spPr>
              <a:xfrm>
                <a:off x="421824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443792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4657599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421824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443792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4657599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421824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443792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4657599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8732" y="1632"/>
              <a:ext cx="416" cy="387"/>
              <a:chOff x="4218240" y="1782762"/>
              <a:chExt cx="525790" cy="489777"/>
            </a:xfrm>
            <a:grpFill/>
          </p:grpSpPr>
          <p:sp>
            <p:nvSpPr>
              <p:cNvPr id="3" name="椭圆 2"/>
              <p:cNvSpPr/>
              <p:nvPr/>
            </p:nvSpPr>
            <p:spPr>
              <a:xfrm>
                <a:off x="421824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43792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4657599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21824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443792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657599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21824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443792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657599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10789920" y="5880100"/>
            <a:ext cx="586105" cy="245110"/>
            <a:chOff x="8225" y="1632"/>
            <a:chExt cx="923" cy="386"/>
          </a:xfrm>
          <a:solidFill>
            <a:srgbClr val="ED7D31"/>
          </a:solidFill>
        </p:grpSpPr>
        <p:grpSp>
          <p:nvGrpSpPr>
            <p:cNvPr id="52" name="组合 51"/>
            <p:cNvGrpSpPr/>
            <p:nvPr/>
          </p:nvGrpSpPr>
          <p:grpSpPr>
            <a:xfrm>
              <a:off x="8225" y="1632"/>
              <a:ext cx="416" cy="387"/>
              <a:chOff x="4218240" y="1782762"/>
              <a:chExt cx="525790" cy="489777"/>
            </a:xfrm>
            <a:grpFill/>
          </p:grpSpPr>
          <p:sp>
            <p:nvSpPr>
              <p:cNvPr id="53" name="椭圆 52"/>
              <p:cNvSpPr/>
              <p:nvPr/>
            </p:nvSpPr>
            <p:spPr>
              <a:xfrm>
                <a:off x="421824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443792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4657599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21824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443792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4657599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421824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443792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4657599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8732" y="1632"/>
              <a:ext cx="416" cy="387"/>
              <a:chOff x="4218240" y="1782762"/>
              <a:chExt cx="525790" cy="489777"/>
            </a:xfrm>
            <a:grpFill/>
          </p:grpSpPr>
          <p:sp>
            <p:nvSpPr>
              <p:cNvPr id="63" name="椭圆 62"/>
              <p:cNvSpPr/>
              <p:nvPr/>
            </p:nvSpPr>
            <p:spPr>
              <a:xfrm>
                <a:off x="421824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43792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4657599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421824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443792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4657599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421824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43792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4657599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3" name="PA_矩形 29"/>
          <p:cNvSpPr/>
          <p:nvPr>
            <p:custDataLst>
              <p:tags r:id="rId1"/>
            </p:custDataLst>
          </p:nvPr>
        </p:nvSpPr>
        <p:spPr>
          <a:xfrm>
            <a:off x="570123" y="2582387"/>
            <a:ext cx="5490317" cy="2062103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lstStyle/>
          <a:p>
            <a:pPr algn="dist"/>
            <a:r>
              <a:rPr lang="zh-CN" altLang="en-US" sz="6400" b="1" dirty="0">
                <a:solidFill>
                  <a:srgbClr val="ED7D3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口口相传的</a:t>
            </a:r>
            <a:r>
              <a:rPr lang="en-US" altLang="zh-CN" sz="6400" b="1" dirty="0">
                <a:solidFill>
                  <a:srgbClr val="ED7D3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Java</a:t>
            </a:r>
            <a:r>
              <a:rPr lang="zh-CN" altLang="en-US" sz="6400" b="1" dirty="0">
                <a:solidFill>
                  <a:srgbClr val="ED7D3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黄埔军校</a:t>
            </a:r>
            <a:endParaRPr lang="zh-CN" altLang="en-US" sz="6400" b="1" dirty="0"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84" name="PA_圆角矩形 31"/>
          <p:cNvSpPr/>
          <p:nvPr>
            <p:custDataLst>
              <p:tags r:id="rId2"/>
            </p:custDataLst>
          </p:nvPr>
        </p:nvSpPr>
        <p:spPr>
          <a:xfrm>
            <a:off x="632213" y="5080777"/>
            <a:ext cx="1351751" cy="338839"/>
          </a:xfrm>
          <a:prstGeom prst="roundRect">
            <a:avLst/>
          </a:prstGeom>
          <a:solidFill>
            <a:srgbClr val="00235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</a:t>
            </a:r>
            <a:endParaRPr lang="en-US" altLang="zh-CN" sz="12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6" name="PA_圆角矩形 31"/>
          <p:cNvSpPr/>
          <p:nvPr>
            <p:custDataLst>
              <p:tags r:id="rId3"/>
            </p:custDataLst>
          </p:nvPr>
        </p:nvSpPr>
        <p:spPr>
          <a:xfrm>
            <a:off x="2720523" y="5080777"/>
            <a:ext cx="1351751" cy="338839"/>
          </a:xfrm>
          <a:prstGeom prst="roundRect">
            <a:avLst/>
          </a:prstGeom>
          <a:solidFill>
            <a:srgbClr val="ED7D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</a:t>
            </a:r>
            <a:endParaRPr lang="en-US" altLang="zh-CN" sz="12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695960" y="416560"/>
            <a:ext cx="1627505" cy="390525"/>
            <a:chOff x="7621368" y="4710754"/>
            <a:chExt cx="2609603" cy="626238"/>
          </a:xfrm>
          <a:solidFill>
            <a:schemeClr val="accent2"/>
          </a:solidFill>
        </p:grpSpPr>
        <p:sp>
          <p:nvSpPr>
            <p:cNvPr id="90" name="check-mark_2431"/>
            <p:cNvSpPr/>
            <p:nvPr/>
          </p:nvSpPr>
          <p:spPr>
            <a:xfrm>
              <a:off x="8621327" y="4727994"/>
              <a:ext cx="609685" cy="608998"/>
            </a:xfrm>
            <a:custGeom>
              <a:avLst/>
              <a:gdLst>
                <a:gd name="T0" fmla="*/ 213 w 427"/>
                <a:gd name="T1" fmla="*/ 0 h 427"/>
                <a:gd name="T2" fmla="*/ 0 w 427"/>
                <a:gd name="T3" fmla="*/ 213 h 427"/>
                <a:gd name="T4" fmla="*/ 213 w 427"/>
                <a:gd name="T5" fmla="*/ 427 h 427"/>
                <a:gd name="T6" fmla="*/ 427 w 427"/>
                <a:gd name="T7" fmla="*/ 213 h 427"/>
                <a:gd name="T8" fmla="*/ 213 w 427"/>
                <a:gd name="T9" fmla="*/ 0 h 427"/>
                <a:gd name="T10" fmla="*/ 180 w 427"/>
                <a:gd name="T11" fmla="*/ 312 h 427"/>
                <a:gd name="T12" fmla="*/ 82 w 427"/>
                <a:gd name="T13" fmla="*/ 214 h 427"/>
                <a:gd name="T14" fmla="*/ 120 w 427"/>
                <a:gd name="T15" fmla="*/ 176 h 427"/>
                <a:gd name="T16" fmla="*/ 180 w 427"/>
                <a:gd name="T17" fmla="*/ 236 h 427"/>
                <a:gd name="T18" fmla="*/ 308 w 427"/>
                <a:gd name="T19" fmla="*/ 108 h 427"/>
                <a:gd name="T20" fmla="*/ 346 w 427"/>
                <a:gd name="T21" fmla="*/ 146 h 427"/>
                <a:gd name="T22" fmla="*/ 180 w 427"/>
                <a:gd name="T23" fmla="*/ 312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7" h="427">
                  <a:moveTo>
                    <a:pt x="213" y="0"/>
                  </a:moveTo>
                  <a:cubicBezTo>
                    <a:pt x="96" y="0"/>
                    <a:pt x="0" y="96"/>
                    <a:pt x="0" y="213"/>
                  </a:cubicBezTo>
                  <a:cubicBezTo>
                    <a:pt x="0" y="331"/>
                    <a:pt x="96" y="427"/>
                    <a:pt x="213" y="427"/>
                  </a:cubicBezTo>
                  <a:cubicBezTo>
                    <a:pt x="331" y="427"/>
                    <a:pt x="427" y="331"/>
                    <a:pt x="427" y="213"/>
                  </a:cubicBezTo>
                  <a:cubicBezTo>
                    <a:pt x="427" y="96"/>
                    <a:pt x="331" y="0"/>
                    <a:pt x="213" y="0"/>
                  </a:cubicBezTo>
                  <a:close/>
                  <a:moveTo>
                    <a:pt x="180" y="312"/>
                  </a:moveTo>
                  <a:lnTo>
                    <a:pt x="82" y="214"/>
                  </a:lnTo>
                  <a:lnTo>
                    <a:pt x="120" y="176"/>
                  </a:lnTo>
                  <a:lnTo>
                    <a:pt x="180" y="236"/>
                  </a:lnTo>
                  <a:lnTo>
                    <a:pt x="308" y="108"/>
                  </a:lnTo>
                  <a:lnTo>
                    <a:pt x="346" y="146"/>
                  </a:lnTo>
                  <a:lnTo>
                    <a:pt x="180" y="312"/>
                  </a:lnTo>
                  <a:close/>
                </a:path>
              </a:pathLst>
            </a:custGeom>
            <a:solidFill>
              <a:srgbClr val="002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confont-1191-866891"/>
            <p:cNvSpPr/>
            <p:nvPr/>
          </p:nvSpPr>
          <p:spPr>
            <a:xfrm>
              <a:off x="7621368" y="4710754"/>
              <a:ext cx="609685" cy="609522"/>
            </a:xfrm>
            <a:custGeom>
              <a:avLst/>
              <a:gdLst>
                <a:gd name="T0" fmla="*/ 3884 w 7768"/>
                <a:gd name="T1" fmla="*/ 0 h 7766"/>
                <a:gd name="T2" fmla="*/ 0 w 7768"/>
                <a:gd name="T3" fmla="*/ 3883 h 7766"/>
                <a:gd name="T4" fmla="*/ 3884 w 7768"/>
                <a:gd name="T5" fmla="*/ 7766 h 7766"/>
                <a:gd name="T6" fmla="*/ 7768 w 7768"/>
                <a:gd name="T7" fmla="*/ 3883 h 7766"/>
                <a:gd name="T8" fmla="*/ 3884 w 7768"/>
                <a:gd name="T9" fmla="*/ 0 h 7766"/>
                <a:gd name="T10" fmla="*/ 3884 w 7768"/>
                <a:gd name="T11" fmla="*/ 6041 h 7766"/>
                <a:gd name="T12" fmla="*/ 3453 w 7768"/>
                <a:gd name="T13" fmla="*/ 5609 h 7766"/>
                <a:gd name="T14" fmla="*/ 3884 w 7768"/>
                <a:gd name="T15" fmla="*/ 5178 h 7766"/>
                <a:gd name="T16" fmla="*/ 4315 w 7768"/>
                <a:gd name="T17" fmla="*/ 5609 h 7766"/>
                <a:gd name="T18" fmla="*/ 3884 w 7768"/>
                <a:gd name="T19" fmla="*/ 6041 h 7766"/>
                <a:gd name="T20" fmla="*/ 4295 w 7768"/>
                <a:gd name="T21" fmla="*/ 4313 h 7766"/>
                <a:gd name="T22" fmla="*/ 3888 w 7768"/>
                <a:gd name="T23" fmla="*/ 4737 h 7766"/>
                <a:gd name="T24" fmla="*/ 3933 w 7768"/>
                <a:gd name="T25" fmla="*/ 4746 h 7766"/>
                <a:gd name="T26" fmla="*/ 3843 w 7768"/>
                <a:gd name="T27" fmla="*/ 4746 h 7766"/>
                <a:gd name="T28" fmla="*/ 3888 w 7768"/>
                <a:gd name="T29" fmla="*/ 4737 h 7766"/>
                <a:gd name="T30" fmla="*/ 3485 w 7768"/>
                <a:gd name="T31" fmla="*/ 4313 h 7766"/>
                <a:gd name="T32" fmla="*/ 3386 w 7768"/>
                <a:gd name="T33" fmla="*/ 2158 h 7766"/>
                <a:gd name="T34" fmla="*/ 3800 w 7768"/>
                <a:gd name="T35" fmla="*/ 1725 h 7766"/>
                <a:gd name="T36" fmla="*/ 3999 w 7768"/>
                <a:gd name="T37" fmla="*/ 1725 h 7766"/>
                <a:gd name="T38" fmla="*/ 4410 w 7768"/>
                <a:gd name="T39" fmla="*/ 2158 h 7766"/>
                <a:gd name="T40" fmla="*/ 4295 w 7768"/>
                <a:gd name="T41" fmla="*/ 4313 h 7766"/>
                <a:gd name="T42" fmla="*/ 4295 w 7768"/>
                <a:gd name="T43" fmla="*/ 4313 h 7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68" h="7766">
                  <a:moveTo>
                    <a:pt x="3884" y="0"/>
                  </a:moveTo>
                  <a:cubicBezTo>
                    <a:pt x="1739" y="0"/>
                    <a:pt x="0" y="1738"/>
                    <a:pt x="0" y="3883"/>
                  </a:cubicBezTo>
                  <a:cubicBezTo>
                    <a:pt x="0" y="6028"/>
                    <a:pt x="1739" y="7766"/>
                    <a:pt x="3884" y="7766"/>
                  </a:cubicBezTo>
                  <a:cubicBezTo>
                    <a:pt x="6029" y="7766"/>
                    <a:pt x="7768" y="6028"/>
                    <a:pt x="7768" y="3883"/>
                  </a:cubicBezTo>
                  <a:cubicBezTo>
                    <a:pt x="7768" y="1738"/>
                    <a:pt x="6029" y="0"/>
                    <a:pt x="3884" y="0"/>
                  </a:cubicBezTo>
                  <a:close/>
                  <a:moveTo>
                    <a:pt x="3884" y="6041"/>
                  </a:moveTo>
                  <a:cubicBezTo>
                    <a:pt x="3646" y="6041"/>
                    <a:pt x="3453" y="5847"/>
                    <a:pt x="3453" y="5609"/>
                  </a:cubicBezTo>
                  <a:cubicBezTo>
                    <a:pt x="3453" y="5371"/>
                    <a:pt x="3646" y="5178"/>
                    <a:pt x="3884" y="5178"/>
                  </a:cubicBezTo>
                  <a:cubicBezTo>
                    <a:pt x="4122" y="5178"/>
                    <a:pt x="4315" y="5371"/>
                    <a:pt x="4315" y="5609"/>
                  </a:cubicBezTo>
                  <a:cubicBezTo>
                    <a:pt x="4315" y="5847"/>
                    <a:pt x="4122" y="6041"/>
                    <a:pt x="3884" y="6041"/>
                  </a:cubicBezTo>
                  <a:close/>
                  <a:moveTo>
                    <a:pt x="4295" y="4313"/>
                  </a:moveTo>
                  <a:cubicBezTo>
                    <a:pt x="4284" y="4537"/>
                    <a:pt x="4103" y="4714"/>
                    <a:pt x="3888" y="4737"/>
                  </a:cubicBezTo>
                  <a:cubicBezTo>
                    <a:pt x="3904" y="4739"/>
                    <a:pt x="3917" y="4746"/>
                    <a:pt x="3933" y="4746"/>
                  </a:cubicBezTo>
                  <a:lnTo>
                    <a:pt x="3843" y="4746"/>
                  </a:lnTo>
                  <a:cubicBezTo>
                    <a:pt x="3859" y="4746"/>
                    <a:pt x="3873" y="4739"/>
                    <a:pt x="3888" y="4737"/>
                  </a:cubicBezTo>
                  <a:cubicBezTo>
                    <a:pt x="3672" y="4714"/>
                    <a:pt x="3495" y="4541"/>
                    <a:pt x="3485" y="4313"/>
                  </a:cubicBezTo>
                  <a:lnTo>
                    <a:pt x="3386" y="2158"/>
                  </a:lnTo>
                  <a:cubicBezTo>
                    <a:pt x="3375" y="1919"/>
                    <a:pt x="3562" y="1725"/>
                    <a:pt x="3800" y="1725"/>
                  </a:cubicBezTo>
                  <a:lnTo>
                    <a:pt x="3999" y="1725"/>
                  </a:lnTo>
                  <a:cubicBezTo>
                    <a:pt x="4239" y="1725"/>
                    <a:pt x="4424" y="1914"/>
                    <a:pt x="4410" y="2158"/>
                  </a:cubicBezTo>
                  <a:lnTo>
                    <a:pt x="4295" y="4313"/>
                  </a:lnTo>
                  <a:close/>
                  <a:moveTo>
                    <a:pt x="4295" y="4313"/>
                  </a:move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play-button_91268"/>
            <p:cNvSpPr/>
            <p:nvPr/>
          </p:nvSpPr>
          <p:spPr>
            <a:xfrm>
              <a:off x="9621286" y="4727994"/>
              <a:ext cx="609685" cy="608766"/>
            </a:xfrm>
            <a:custGeom>
              <a:avLst/>
              <a:gdLst>
                <a:gd name="T0" fmla="*/ 267 w 533"/>
                <a:gd name="T1" fmla="*/ 0 h 533"/>
                <a:gd name="T2" fmla="*/ 0 w 533"/>
                <a:gd name="T3" fmla="*/ 267 h 533"/>
                <a:gd name="T4" fmla="*/ 267 w 533"/>
                <a:gd name="T5" fmla="*/ 533 h 533"/>
                <a:gd name="T6" fmla="*/ 533 w 533"/>
                <a:gd name="T7" fmla="*/ 267 h 533"/>
                <a:gd name="T8" fmla="*/ 267 w 533"/>
                <a:gd name="T9" fmla="*/ 0 h 533"/>
                <a:gd name="T10" fmla="*/ 356 w 533"/>
                <a:gd name="T11" fmla="*/ 285 h 533"/>
                <a:gd name="T12" fmla="*/ 199 w 533"/>
                <a:gd name="T13" fmla="*/ 376 h 533"/>
                <a:gd name="T14" fmla="*/ 167 w 533"/>
                <a:gd name="T15" fmla="*/ 357 h 533"/>
                <a:gd name="T16" fmla="*/ 167 w 533"/>
                <a:gd name="T17" fmla="*/ 176 h 533"/>
                <a:gd name="T18" fmla="*/ 199 w 533"/>
                <a:gd name="T19" fmla="*/ 157 h 533"/>
                <a:gd name="T20" fmla="*/ 356 w 533"/>
                <a:gd name="T21" fmla="*/ 248 h 533"/>
                <a:gd name="T22" fmla="*/ 356 w 533"/>
                <a:gd name="T23" fmla="*/ 285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3" h="533">
                  <a:moveTo>
                    <a:pt x="267" y="0"/>
                  </a:moveTo>
                  <a:cubicBezTo>
                    <a:pt x="119" y="0"/>
                    <a:pt x="0" y="119"/>
                    <a:pt x="0" y="267"/>
                  </a:cubicBezTo>
                  <a:cubicBezTo>
                    <a:pt x="0" y="414"/>
                    <a:pt x="119" y="533"/>
                    <a:pt x="267" y="533"/>
                  </a:cubicBezTo>
                  <a:cubicBezTo>
                    <a:pt x="414" y="533"/>
                    <a:pt x="533" y="414"/>
                    <a:pt x="533" y="267"/>
                  </a:cubicBezTo>
                  <a:cubicBezTo>
                    <a:pt x="533" y="119"/>
                    <a:pt x="414" y="0"/>
                    <a:pt x="267" y="0"/>
                  </a:cubicBezTo>
                  <a:close/>
                  <a:moveTo>
                    <a:pt x="356" y="285"/>
                  </a:moveTo>
                  <a:lnTo>
                    <a:pt x="199" y="376"/>
                  </a:lnTo>
                  <a:cubicBezTo>
                    <a:pt x="185" y="384"/>
                    <a:pt x="167" y="374"/>
                    <a:pt x="167" y="357"/>
                  </a:cubicBezTo>
                  <a:lnTo>
                    <a:pt x="167" y="176"/>
                  </a:lnTo>
                  <a:cubicBezTo>
                    <a:pt x="167" y="160"/>
                    <a:pt x="185" y="149"/>
                    <a:pt x="199" y="157"/>
                  </a:cubicBezTo>
                  <a:lnTo>
                    <a:pt x="356" y="248"/>
                  </a:lnTo>
                  <a:cubicBezTo>
                    <a:pt x="370" y="256"/>
                    <a:pt x="370" y="277"/>
                    <a:pt x="356" y="285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695960" y="2163445"/>
            <a:ext cx="482600" cy="145415"/>
            <a:chOff x="1339" y="8078"/>
            <a:chExt cx="760" cy="229"/>
          </a:xfrm>
        </p:grpSpPr>
        <p:sp>
          <p:nvSpPr>
            <p:cNvPr id="97" name="椭圆 96"/>
            <p:cNvSpPr/>
            <p:nvPr>
              <p:custDataLst>
                <p:tags r:id="rId4"/>
              </p:custDataLst>
            </p:nvPr>
          </p:nvSpPr>
          <p:spPr>
            <a:xfrm rot="16200000">
              <a:off x="1339" y="8127"/>
              <a:ext cx="140" cy="140"/>
            </a:xfrm>
            <a:prstGeom prst="ellipse">
              <a:avLst/>
            </a:prstGeom>
            <a:solidFill>
              <a:srgbClr val="00256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8" name="椭圆 97"/>
            <p:cNvSpPr/>
            <p:nvPr>
              <p:custDataLst>
                <p:tags r:id="rId5"/>
              </p:custDataLst>
            </p:nvPr>
          </p:nvSpPr>
          <p:spPr>
            <a:xfrm rot="16200000">
              <a:off x="1959" y="8127"/>
              <a:ext cx="140" cy="140"/>
            </a:xfrm>
            <a:prstGeom prst="ellipse">
              <a:avLst/>
            </a:prstGeom>
            <a:solidFill>
              <a:srgbClr val="00256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9" name="椭圆 98"/>
            <p:cNvSpPr/>
            <p:nvPr>
              <p:custDataLst>
                <p:tags r:id="rId6"/>
              </p:custDataLst>
            </p:nvPr>
          </p:nvSpPr>
          <p:spPr>
            <a:xfrm rot="16200000">
              <a:off x="1609" y="8078"/>
              <a:ext cx="229" cy="229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499985" y="2397125"/>
            <a:ext cx="2743835" cy="257048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39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ldLvl="0" animBg="1"/>
      <p:bldP spid="84" grpId="0" bldLvl="0" animBg="1"/>
      <p:bldP spid="86" grpId="0" bldLvl="0" animBg="1"/>
    </p:bldLst>
  </p:timing>
</p:sld>
</file>

<file path=ppt/tags/tag1.xml><?xml version="1.0" encoding="utf-8"?>
<p:tagLst xmlns:p="http://schemas.openxmlformats.org/presentationml/2006/main">
  <p:tag name="PA" val="v5.2.11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PA" val="v5.2.11"/>
  <p:tag name="RESOURCELIBID_ANIM" val="439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PA" val="v5.2.11"/>
</p:tagLst>
</file>

<file path=ppt/tags/tag17.xml><?xml version="1.0" encoding="utf-8"?>
<p:tagLst xmlns:p="http://schemas.openxmlformats.org/presentationml/2006/main">
  <p:tag name="PA" val="v5.2.11"/>
</p:tagLst>
</file>

<file path=ppt/tags/tag18.xml><?xml version="1.0" encoding="utf-8"?>
<p:tagLst xmlns:p="http://schemas.openxmlformats.org/presentationml/2006/main">
  <p:tag name="PA" val="v5.2.11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PA" val="v5.2.11"/>
</p:tagLst>
</file>

<file path=ppt/tags/tag20.xml><?xml version="1.0" encoding="utf-8"?>
<p:tagLst xmlns:p="http://schemas.openxmlformats.org/presentationml/2006/main">
  <p:tag name="ISLIDE.ICON" val="#176715;"/>
</p:tagLst>
</file>

<file path=ppt/tags/tag21.xml><?xml version="1.0" encoding="utf-8"?>
<p:tagLst xmlns:p="http://schemas.openxmlformats.org/presentationml/2006/main">
  <p:tag name="COMMONDATA" val="eyJoZGlkIjoiYTcyYmVjMTcwOWFmNjA4YzMzMmY4MjU1YmU4YjVjNjcifQ=="/>
  <p:tag name="commondata" val="eyJoZGlkIjoiNGZiMmNiMjBhODhhNzk3MjBiMjM1MzUzMzI3ZDg5ZWY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PA" val="v5.2.11"/>
</p:tagLst>
</file>

<file path=ppt/tags/tag6.xml><?xml version="1.0" encoding="utf-8"?>
<p:tagLst xmlns:p="http://schemas.openxmlformats.org/presentationml/2006/main">
  <p:tag name="PA" val="v5.2.11"/>
</p:tagLst>
</file>

<file path=ppt/tags/tag7.xml><?xml version="1.0" encoding="utf-8"?>
<p:tagLst xmlns:p="http://schemas.openxmlformats.org/presentationml/2006/main">
  <p:tag name="PA" val="v5.2.11"/>
</p:tagLst>
</file>

<file path=ppt/tags/tag8.xml><?xml version="1.0" encoding="utf-8"?>
<p:tagLst xmlns:p="http://schemas.openxmlformats.org/presentationml/2006/main">
  <p:tag name="ISLIDE.ICON" val="#176715;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WPS 演示</Application>
  <PresentationFormat>宽屏</PresentationFormat>
  <Paragraphs>86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宋体</vt:lpstr>
      <vt:lpstr>Wingdings</vt:lpstr>
      <vt:lpstr>思源黑体 CN Normal</vt:lpstr>
      <vt:lpstr>思源黑体 CN Medium</vt:lpstr>
      <vt:lpstr>黑体</vt:lpstr>
      <vt:lpstr>思源黑体 CN Regular</vt:lpstr>
      <vt:lpstr>思源黑体 CN Bold</vt:lpstr>
      <vt:lpstr>思源黑体 CN Light</vt:lpstr>
      <vt:lpstr>Open Sans</vt:lpstr>
      <vt:lpstr>微软雅黑</vt:lpstr>
      <vt:lpstr>Arial Unicode MS</vt:lpstr>
      <vt:lpstr>Arial Black</vt:lpstr>
      <vt:lpstr>Calibri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柯媛媛</dc:creator>
  <cp:lastModifiedBy>杜聚宾</cp:lastModifiedBy>
  <cp:revision>96</cp:revision>
  <dcterms:created xsi:type="dcterms:W3CDTF">2019-09-19T02:01:00Z</dcterms:created>
  <dcterms:modified xsi:type="dcterms:W3CDTF">2023-12-22T05:59:29Z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B4336ABF8D4B43BBBB25AAA0743935E4_12</vt:lpwstr>
  </property>
</Properties>
</file>