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4" r:id="rId3"/>
    <p:sldId id="535" r:id="rId4"/>
    <p:sldId id="536" r:id="rId5"/>
    <p:sldId id="537" r:id="rId6"/>
    <p:sldId id="530" r:id="rId7"/>
    <p:sldId id="522" r:id="rId8"/>
    <p:sldId id="531" r:id="rId9"/>
    <p:sldId id="532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7" userDrawn="1">
          <p15:clr>
            <a:srgbClr val="A4A3A4"/>
          </p15:clr>
        </p15:guide>
        <p15:guide id="2" pos="37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97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609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第十章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反射机制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反射机制概述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获取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Class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反射作用的体现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Field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Method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Constructor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模拟框架的部分实现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类加载及双亲委派机制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6" y="2537605"/>
            <a:ext cx="2103449" cy="3155928"/>
            <a:chOff x="1037722" y="2414315"/>
            <a:chExt cx="2103449" cy="3155928"/>
          </a:xfrm>
        </p:grpSpPr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3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反射泛型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5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772795"/>
            <a:ext cx="9582785" cy="56870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类加载的过程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装载（loading）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类加载器负责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将类的class文件读入内存，并创建一个java.lang.Class对象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连接(linking)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验证（Verify）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确保加载类的信息符合JVM规范。</a:t>
            </a:r>
            <a:endParaRPr lang="en-US" altLang="zh-CN" sz="115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准备（Prepare）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正式为静态变量在方法区中开辟存储空间并设置默认值</a:t>
            </a:r>
            <a:endParaRPr lang="en-US" altLang="zh-CN" sz="115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public static int k = 10; </a:t>
            </a:r>
            <a:r>
              <a:rPr lang="zh-CN" altLang="en-US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此时：</a:t>
            </a: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</a:t>
            </a:r>
            <a:r>
              <a:rPr lang="zh-CN" altLang="en-US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会赋值</a:t>
            </a: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0</a:t>
            </a:r>
            <a:endParaRPr lang="en-US" altLang="zh-CN" sz="115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public static final int f = 10; </a:t>
            </a:r>
            <a:r>
              <a:rPr lang="zh-CN" altLang="en-US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此时：</a:t>
            </a: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f</a:t>
            </a:r>
            <a:r>
              <a:rPr lang="zh-CN" altLang="en-US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会赋值</a:t>
            </a: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10</a:t>
            </a:r>
            <a:endParaRPr lang="en-US" altLang="zh-CN" sz="115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解析（Resolve）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5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将虚拟机常量池内的符号引用替换为直接引用（地址）的过程。</a:t>
            </a:r>
            <a:endParaRPr lang="en-US" altLang="zh-CN" sz="115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初始化（initialization）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静态变量赋值，静态代码块执行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低版本的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JDK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中类加载器的名字：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启动类加载器：负责加载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rt.jar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扩展类加载器：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ext/*.jar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系统类加载器：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classpath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类的加载过程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490" y="1408430"/>
            <a:ext cx="4458335" cy="187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1000125"/>
            <a:ext cx="9582785" cy="47885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获取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的四种方式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静态方法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 clazz = Class.forName(“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全限定类名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”)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实例方法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 clazz =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引用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.getClass();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属性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 clazz =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类型名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.class;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通过类加载器获取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ClassLoader classLoader = ClassLoader.getSystemClassLoader();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 clazz = classLoader.loadClass(“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全限定类名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”);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Class.forName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classLoader.loadClass()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的区别？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Class.forName()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：类加载时会进行初始化。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classLoader.loadClass()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：类加载时不会进行初始化，直到第一次使用该类。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获取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Class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1000125"/>
            <a:ext cx="9582785" cy="24295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宋体 CN Heavy" panose="02020900000000000000" charset="-122"/>
              </a:rPr>
              <a:t>类加载器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虚拟机内部提供了三种类加载器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Java9+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启动类加载器（BootstrapClassLoader）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：加载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最核心的类，例如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String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平台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类加载器（PlatformClassLoader）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：加载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平台扩展的类库，例如解析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XML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应用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类加载器（AppClassLoader）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：加载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classpath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中的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同时我们还可以自定义一个类加载器（UserClassLoader）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获取类加载器可以通过 </a:t>
            </a: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getParent()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方法一级一级获取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类加载器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85" y="1282700"/>
            <a:ext cx="4502150" cy="335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5385" y="1000125"/>
            <a:ext cx="9582785" cy="21386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双亲委派机制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某个类加载器接收到加载类的任务时，通常委托给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父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类加载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完成加载。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最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父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类加载器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无法加载时，一级一级向下委托加载任务。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作用：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保护程序的安全。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防止类加载重复。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双亲委派机制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70" y="1450340"/>
            <a:ext cx="3228975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5.2.1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演示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Symbol</vt:lpstr>
      <vt:lpstr>思源黑体 CN Medium</vt:lpstr>
      <vt:lpstr>黑体</vt:lpstr>
      <vt:lpstr>思源宋体 CN Heavy</vt:lpstr>
      <vt:lpstr>思源黑体 CN Normal</vt:lpstr>
      <vt:lpstr>微软雅黑</vt:lpstr>
      <vt:lpstr>思源黑体 CN Bold</vt:lpstr>
      <vt:lpstr>Wingdings</vt:lpstr>
      <vt:lpstr>Arial Unicode MS</vt:lpstr>
      <vt:lpstr>Arial Black</vt:lpstr>
      <vt:lpstr>Calibri</vt:lpstr>
      <vt:lpstr>思源黑体 CN Regular</vt:lpstr>
      <vt:lpstr>思源黑体 CN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721</cp:revision>
  <dcterms:created xsi:type="dcterms:W3CDTF">2019-09-19T02:01:00Z</dcterms:created>
  <dcterms:modified xsi:type="dcterms:W3CDTF">2024-02-04T14:55:58Z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B4336ABF8D4B43BBBB25AAA0743935E4_12</vt:lpwstr>
  </property>
</Properties>
</file>