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4" r:id="rId3"/>
    <p:sldId id="273" r:id="rId4"/>
    <p:sldId id="463" r:id="rId5"/>
    <p:sldId id="423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74" r:id="rId15"/>
    <p:sldId id="258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37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2562"/>
    <a:srgbClr val="ED7D31"/>
    <a:srgbClr val="01255A"/>
    <a:srgbClr val="002358"/>
    <a:srgbClr val="001D52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608" y="192"/>
      </p:cViewPr>
      <p:guideLst>
        <p:guide orient="horz" pos="2266"/>
        <p:guide pos="37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3.png"/><Relationship Id="rId6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24.xml"/><Relationship Id="rId4" Type="http://schemas.openxmlformats.org/officeDocument/2006/relationships/image" Target="../media/image4.png"/><Relationship Id="rId3" Type="http://schemas.openxmlformats.org/officeDocument/2006/relationships/tags" Target="../tags/tag23.xml"/><Relationship Id="rId2" Type="http://schemas.openxmlformats.org/officeDocument/2006/relationships/image" Target="../media/image3.png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tags" Target="../tags/tag26.xml"/><Relationship Id="rId2" Type="http://schemas.openxmlformats.org/officeDocument/2006/relationships/image" Target="../media/image3.png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2.png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-22225" y="-1270"/>
            <a:ext cx="8779726" cy="6858000"/>
            <a:chOff x="5374" y="0"/>
            <a:chExt cx="13826" cy="10800"/>
          </a:xfrm>
        </p:grpSpPr>
        <p:sp>
          <p:nvSpPr>
            <p:cNvPr id="9" name="任意多边形 8"/>
            <p:cNvSpPr/>
            <p:nvPr/>
          </p:nvSpPr>
          <p:spPr>
            <a:xfrm flipH="1">
              <a:off x="5374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6392" y="0"/>
              <a:ext cx="12808" cy="10800"/>
            </a:xfrm>
            <a:custGeom>
              <a:avLst/>
              <a:gdLst>
                <a:gd name="connsiteX0" fmla="*/ 1274956 w 8132956"/>
                <a:gd name="connsiteY0" fmla="*/ 0 h 6858000"/>
                <a:gd name="connsiteX1" fmla="*/ 0 w 8132956"/>
                <a:gd name="connsiteY1" fmla="*/ 0 h 6858000"/>
                <a:gd name="connsiteX2" fmla="*/ 0 w 8132956"/>
                <a:gd name="connsiteY2" fmla="*/ 6858000 h 6858000"/>
                <a:gd name="connsiteX3" fmla="*/ 8132956 w 8132956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2956" h="6858000">
                  <a:moveTo>
                    <a:pt x="127495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2956" y="685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2012" y="3612"/>
              <a:ext cx="7188" cy="7188"/>
            </a:xfrm>
            <a:prstGeom prst="rtTriangle">
              <a:avLst/>
            </a:pr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1501" y="2083"/>
              <a:ext cx="5665" cy="5629"/>
            </a:xfrm>
            <a:prstGeom prst="ellipse">
              <a:avLst/>
            </a:prstGeom>
            <a:solidFill>
              <a:schemeClr val="bg1"/>
            </a:solidFill>
            <a:ln w="22225" cap="flat" cmpd="sng" algn="ctr">
              <a:noFill/>
              <a:prstDash val="solid"/>
              <a:miter lim="800000"/>
            </a:ln>
            <a:effectLst>
              <a:outerShdw blurRad="939800" dist="266700" sx="99000" sy="99000" algn="ctr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726" y="2350"/>
              <a:ext cx="5232" cy="5163"/>
            </a:xfrm>
            <a:prstGeom prst="ellipse">
              <a:avLst/>
            </a:prstGeom>
            <a:noFill/>
            <a:ln>
              <a:solidFill>
                <a:srgbClr val="2C3173">
                  <a:alpha val="32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1459B"/>
                </a:solidFill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16992" y="9260"/>
              <a:ext cx="923" cy="386"/>
              <a:chOff x="8225" y="1632"/>
              <a:chExt cx="923" cy="386"/>
            </a:xfrm>
            <a:solidFill>
              <a:srgbClr val="ED7D31"/>
            </a:solidFill>
          </p:grpSpPr>
          <p:grpSp>
            <p:nvGrpSpPr>
              <p:cNvPr id="52" name="组合 51"/>
              <p:cNvGrpSpPr/>
              <p:nvPr/>
            </p:nvGrpSpPr>
            <p:grpSpPr>
              <a:xfrm>
                <a:off x="8225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8732" y="1632"/>
                <a:ext cx="416" cy="387"/>
                <a:chOff x="4218240" y="1782762"/>
                <a:chExt cx="525790" cy="489777"/>
              </a:xfrm>
              <a:grpFill/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421824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437920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57599" y="1782762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421824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437920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57599" y="1984435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21824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437920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/>
                <p:cNvSpPr/>
                <p:nvPr/>
              </p:nvSpPr>
              <p:spPr>
                <a:xfrm>
                  <a:off x="4657599" y="2186108"/>
                  <a:ext cx="86431" cy="8643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3810" y="5756275"/>
            <a:ext cx="7391400" cy="1781175"/>
          </a:xfrm>
          <a:prstGeom prst="rect">
            <a:avLst/>
          </a:prstGeom>
        </p:spPr>
      </p:pic>
      <p:cxnSp>
        <p:nvCxnSpPr>
          <p:cNvPr id="21" name="图形"/>
          <p:cNvCxnSpPr/>
          <p:nvPr/>
        </p:nvCxnSpPr>
        <p:spPr>
          <a:xfrm>
            <a:off x="6576002" y="2869771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图形"/>
          <p:cNvCxnSpPr/>
          <p:nvPr/>
        </p:nvCxnSpPr>
        <p:spPr>
          <a:xfrm flipH="1">
            <a:off x="6576002" y="2957132"/>
            <a:ext cx="102919" cy="873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-文本框 88"/>
          <p:cNvSpPr txBox="1"/>
          <p:nvPr>
            <p:custDataLst>
              <p:tags r:id="rId2"/>
            </p:custDataLst>
          </p:nvPr>
        </p:nvSpPr>
        <p:spPr>
          <a:xfrm>
            <a:off x="6004560" y="2630170"/>
            <a:ext cx="360997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第十一章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注解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75895" y="-695325"/>
            <a:ext cx="7391400" cy="1781175"/>
          </a:xfrm>
          <a:prstGeom prst="rect">
            <a:avLst/>
          </a:prstGeom>
        </p:spPr>
      </p:pic>
      <p:sp>
        <p:nvSpPr>
          <p:cNvPr id="2" name="PA-文本框 88"/>
          <p:cNvSpPr txBox="1"/>
          <p:nvPr>
            <p:custDataLst>
              <p:tags r:id="rId3"/>
            </p:custDataLst>
          </p:nvPr>
        </p:nvSpPr>
        <p:spPr>
          <a:xfrm>
            <a:off x="7147252" y="5629442"/>
            <a:ext cx="4303583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动力节点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-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老杜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8324" y="1993202"/>
            <a:ext cx="2250665" cy="2108039"/>
          </a:xfrm>
          <a:prstGeom prst="rect">
            <a:avLst/>
          </a:prstGeom>
        </p:spPr>
      </p:pic>
      <p:pic>
        <p:nvPicPr>
          <p:cNvPr id="3" name="图片 2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8628123" y="4047329"/>
            <a:ext cx="482600" cy="145415"/>
            <a:chOff x="1339" y="8078"/>
            <a:chExt cx="760" cy="229"/>
          </a:xfrm>
        </p:grpSpPr>
        <p:sp>
          <p:nvSpPr>
            <p:cNvPr id="44" name="椭圆 43"/>
            <p:cNvSpPr/>
            <p:nvPr>
              <p:custDataLst>
                <p:tags r:id="rId8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5" name="椭圆 44"/>
            <p:cNvSpPr/>
            <p:nvPr>
              <p:custDataLst>
                <p:tags r:id="rId9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6" name="椭圆 45"/>
            <p:cNvSpPr/>
            <p:nvPr>
              <p:custDataLst>
                <p:tags r:id="rId10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1107440"/>
            <a:ext cx="9582785" cy="177609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@Documented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Documented的英文意思是文档。使用javadoc.exe工具可以从程序源代码中抽取类、方法、属性等注释形成一个源代码配套的API帮助文档，而该工具抽取时默认不包括注释内容。如果使用的注解被@Documented标注，那么该注解就能被javadoc.exe工具提取到API文档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元注解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98905" y="3056255"/>
            <a:ext cx="2781300" cy="220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20335" y="3056255"/>
            <a:ext cx="4206875" cy="2223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1686560"/>
            <a:ext cx="9582785" cy="232156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@Inherited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Inherited的英文意思是继承，但是这个继承和我们平时理解的继承大同小异，一个被@Inherited注解了的注解修饰了一个父类，则它的子类也继承了父类的注解。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@Repeatable</a:t>
            </a:r>
            <a:endParaRPr lang="en-US" altLang="zh-CN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Repeatable表示可重复的含义，该注解属于JDK1.8版本的新特性。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元注解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66215" y="4008120"/>
            <a:ext cx="3400425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1166495"/>
            <a:ext cx="9582785" cy="495681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获取类上的所有注解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Annotation[] annotations = clazz.getAnnotations();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获取类上指定的某个注解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clazz.isAnnotationPresent(AnnotationTest01.class)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AnnotationTest01 an = clazz.getAnnotation(AnnotationTest01.class);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获取属性上的所有注解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Annotation[] annotations = field.getAnnotations();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获取属性上指定的某个注解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field.isAnnotationPresent(AnnotationTest02.class)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AnnotationTest02 an = field.getAnnotation(AnnotationTest02.class);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获取方法上的所有注解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Annotation[] annotations = method.getAnnotations();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获取方法上指定的某个注解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method.isAnnotationPresent(AnnotationTest02.class)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AnnotationTest02 an = method.getAnnotation(AnnotationTest02.class);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05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反射注解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77595" y="1166495"/>
            <a:ext cx="9582785" cy="44856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储备知识：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数据库是用来组织数据的，数据库使用表来组织数据，一个数据库表如图所示。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一张表应该有表名，例如：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t_user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一张表中应该有很多字段，每个字段有字段名和数据类型，例如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age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字段是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类型。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数据库中整数对应的类型是：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。字符串对应的类型是：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varchar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建表语句如下：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create table t_user(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14400" lvl="2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id int,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14400" lvl="2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name varchar,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14400" lvl="2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age int,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914400" lvl="2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email varchar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457200" lvl="1" indent="4572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);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编写程序扫描一个包下所有的类，凡是被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@Table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注解标注的类都要生成一条建表语句，表名在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@Table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注解中指定。被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@Table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标注的类中的属性被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@Column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注解标注，在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@Column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注解中描述字段的名称和字段的数据类型。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综合练习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  <p:pic>
        <p:nvPicPr>
          <p:cNvPr id="3" name="图片 2" descr="无标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25" y="2935605"/>
            <a:ext cx="4235450" cy="208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直角三角形 79"/>
          <p:cNvSpPr/>
          <p:nvPr/>
        </p:nvSpPr>
        <p:spPr>
          <a:xfrm flipV="1">
            <a:off x="0" y="0"/>
            <a:ext cx="1537639" cy="1537639"/>
          </a:xfrm>
          <a:prstGeom prst="rtTriangle">
            <a:avLst/>
          </a:prstGeom>
          <a:solidFill>
            <a:srgbClr val="2C3173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>
            <a:off x="341227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4059044" y="0"/>
            <a:ext cx="8132956" cy="6858000"/>
          </a:xfrm>
          <a:custGeom>
            <a:avLst/>
            <a:gdLst>
              <a:gd name="connsiteX0" fmla="*/ 1274956 w 8132956"/>
              <a:gd name="connsiteY0" fmla="*/ 0 h 6858000"/>
              <a:gd name="connsiteX1" fmla="*/ 0 w 8132956"/>
              <a:gd name="connsiteY1" fmla="*/ 0 h 6858000"/>
              <a:gd name="connsiteX2" fmla="*/ 0 w 8132956"/>
              <a:gd name="connsiteY2" fmla="*/ 6858000 h 6858000"/>
              <a:gd name="connsiteX3" fmla="*/ 8132956 w 813295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2956" h="6858000">
                <a:moveTo>
                  <a:pt x="1274956" y="0"/>
                </a:moveTo>
                <a:lnTo>
                  <a:pt x="0" y="0"/>
                </a:lnTo>
                <a:lnTo>
                  <a:pt x="0" y="6858000"/>
                </a:lnTo>
                <a:lnTo>
                  <a:pt x="8132956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flipH="1">
            <a:off x="7627434" y="2283274"/>
            <a:ext cx="4564566" cy="4564566"/>
          </a:xfrm>
          <a:prstGeom prst="rtTriangle">
            <a:avLst/>
          </a:prstGeom>
          <a:solidFill>
            <a:srgbClr val="00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32575" y="1537335"/>
            <a:ext cx="4479290" cy="4239260"/>
          </a:xfrm>
          <a:prstGeom prst="ellipse">
            <a:avLst/>
          </a:prstGeom>
          <a:solidFill>
            <a:schemeClr val="bg1"/>
          </a:solidFill>
          <a:ln w="22225" cap="flat" cmpd="sng" algn="ctr">
            <a:noFill/>
            <a:prstDash val="solid"/>
            <a:miter lim="800000"/>
          </a:ln>
          <a:effectLst>
            <a:outerShdw blurRad="939800" dist="266700" sx="99000" sy="990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37680" y="1727200"/>
            <a:ext cx="4105910" cy="3859530"/>
          </a:xfrm>
          <a:prstGeom prst="ellipse">
            <a:avLst/>
          </a:prstGeom>
          <a:noFill/>
          <a:ln>
            <a:solidFill>
              <a:srgbClr val="2C3173">
                <a:alpha val="32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1459B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434330" y="2151380"/>
            <a:ext cx="586105" cy="245110"/>
            <a:chOff x="8225" y="1632"/>
            <a:chExt cx="923" cy="386"/>
          </a:xfrm>
          <a:solidFill>
            <a:srgbClr val="002562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77" name="椭圆 76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3" name="椭圆 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10789920" y="5880100"/>
            <a:ext cx="586105" cy="245110"/>
            <a:chOff x="8225" y="1632"/>
            <a:chExt cx="923" cy="386"/>
          </a:xfrm>
          <a:solidFill>
            <a:srgbClr val="ED7D31"/>
          </a:solidFill>
        </p:grpSpPr>
        <p:grpSp>
          <p:nvGrpSpPr>
            <p:cNvPr id="52" name="组合 51"/>
            <p:cNvGrpSpPr/>
            <p:nvPr/>
          </p:nvGrpSpPr>
          <p:grpSpPr>
            <a:xfrm>
              <a:off x="8225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8732" y="1632"/>
              <a:ext cx="416" cy="387"/>
              <a:chOff x="4218240" y="1782762"/>
              <a:chExt cx="525790" cy="489777"/>
            </a:xfrm>
            <a:grpFill/>
          </p:grpSpPr>
          <p:sp>
            <p:nvSpPr>
              <p:cNvPr id="63" name="椭圆 62"/>
              <p:cNvSpPr/>
              <p:nvPr/>
            </p:nvSpPr>
            <p:spPr>
              <a:xfrm>
                <a:off x="421824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4437920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4657599" y="1782762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421824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4437920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4657599" y="1984435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421824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4437920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4657599" y="2186108"/>
                <a:ext cx="86431" cy="864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PA_矩形 29"/>
          <p:cNvSpPr/>
          <p:nvPr>
            <p:custDataLst>
              <p:tags r:id="rId1"/>
            </p:custDataLst>
          </p:nvPr>
        </p:nvSpPr>
        <p:spPr>
          <a:xfrm>
            <a:off x="570123" y="2582387"/>
            <a:ext cx="5490317" cy="2062103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dist"/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口口相传的</a:t>
            </a:r>
            <a:r>
              <a:rPr lang="en-US" altLang="zh-CN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Java</a:t>
            </a:r>
            <a:r>
              <a:rPr lang="zh-CN" altLang="en-US" sz="6400" b="1" dirty="0">
                <a:solidFill>
                  <a:srgbClr val="ED7D3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Open Sans" panose="020B0606030504020204" pitchFamily="34" charset="0"/>
              </a:rPr>
              <a:t>黄埔军校</a:t>
            </a:r>
            <a:endParaRPr lang="zh-CN" altLang="en-US" sz="6400" b="1" dirty="0">
              <a:latin typeface="思源黑体 CN Bold" panose="020B0800000000000000" pitchFamily="34" charset="-122"/>
              <a:ea typeface="思源黑体 CN Bold" panose="020B08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PA_圆角矩形 31"/>
          <p:cNvSpPr/>
          <p:nvPr>
            <p:custDataLst>
              <p:tags r:id="rId2"/>
            </p:custDataLst>
          </p:nvPr>
        </p:nvSpPr>
        <p:spPr>
          <a:xfrm>
            <a:off x="632213" y="5080777"/>
            <a:ext cx="1351751" cy="338839"/>
          </a:xfrm>
          <a:prstGeom prst="roundRect">
            <a:avLst/>
          </a:prstGeom>
          <a:solidFill>
            <a:srgbClr val="00235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6" name="PA_圆角矩形 31"/>
          <p:cNvSpPr/>
          <p:nvPr>
            <p:custDataLst>
              <p:tags r:id="rId3"/>
            </p:custDataLst>
          </p:nvPr>
        </p:nvSpPr>
        <p:spPr>
          <a:xfrm>
            <a:off x="2720523" y="5080777"/>
            <a:ext cx="1351751" cy="338839"/>
          </a:xfrm>
          <a:prstGeom prst="roundRect">
            <a:avLst/>
          </a:prstGeom>
          <a:solidFill>
            <a:srgbClr val="ED7D3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：</a:t>
            </a:r>
            <a:endParaRPr lang="en-US" altLang="zh-CN" sz="1200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95960" y="416560"/>
            <a:ext cx="1627505" cy="390525"/>
            <a:chOff x="7621368" y="4710754"/>
            <a:chExt cx="2609603" cy="626238"/>
          </a:xfrm>
          <a:solidFill>
            <a:schemeClr val="accent2"/>
          </a:solidFill>
        </p:grpSpPr>
        <p:sp>
          <p:nvSpPr>
            <p:cNvPr id="90" name="check-mark_2431"/>
            <p:cNvSpPr/>
            <p:nvPr/>
          </p:nvSpPr>
          <p:spPr>
            <a:xfrm>
              <a:off x="8621327" y="4727994"/>
              <a:ext cx="609685" cy="608998"/>
            </a:xfrm>
            <a:custGeom>
              <a:avLst/>
              <a:gdLst>
                <a:gd name="T0" fmla="*/ 213 w 427"/>
                <a:gd name="T1" fmla="*/ 0 h 427"/>
                <a:gd name="T2" fmla="*/ 0 w 427"/>
                <a:gd name="T3" fmla="*/ 213 h 427"/>
                <a:gd name="T4" fmla="*/ 213 w 427"/>
                <a:gd name="T5" fmla="*/ 427 h 427"/>
                <a:gd name="T6" fmla="*/ 427 w 427"/>
                <a:gd name="T7" fmla="*/ 213 h 427"/>
                <a:gd name="T8" fmla="*/ 213 w 427"/>
                <a:gd name="T9" fmla="*/ 0 h 427"/>
                <a:gd name="T10" fmla="*/ 180 w 427"/>
                <a:gd name="T11" fmla="*/ 312 h 427"/>
                <a:gd name="T12" fmla="*/ 82 w 427"/>
                <a:gd name="T13" fmla="*/ 214 h 427"/>
                <a:gd name="T14" fmla="*/ 120 w 427"/>
                <a:gd name="T15" fmla="*/ 176 h 427"/>
                <a:gd name="T16" fmla="*/ 180 w 427"/>
                <a:gd name="T17" fmla="*/ 236 h 427"/>
                <a:gd name="T18" fmla="*/ 308 w 427"/>
                <a:gd name="T19" fmla="*/ 108 h 427"/>
                <a:gd name="T20" fmla="*/ 346 w 427"/>
                <a:gd name="T21" fmla="*/ 146 h 427"/>
                <a:gd name="T22" fmla="*/ 180 w 427"/>
                <a:gd name="T23" fmla="*/ 312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7" h="427">
                  <a:moveTo>
                    <a:pt x="213" y="0"/>
                  </a:moveTo>
                  <a:cubicBezTo>
                    <a:pt x="96" y="0"/>
                    <a:pt x="0" y="96"/>
                    <a:pt x="0" y="213"/>
                  </a:cubicBezTo>
                  <a:cubicBezTo>
                    <a:pt x="0" y="331"/>
                    <a:pt x="96" y="427"/>
                    <a:pt x="213" y="427"/>
                  </a:cubicBezTo>
                  <a:cubicBezTo>
                    <a:pt x="331" y="427"/>
                    <a:pt x="427" y="331"/>
                    <a:pt x="427" y="213"/>
                  </a:cubicBezTo>
                  <a:cubicBezTo>
                    <a:pt x="427" y="96"/>
                    <a:pt x="331" y="0"/>
                    <a:pt x="213" y="0"/>
                  </a:cubicBezTo>
                  <a:close/>
                  <a:moveTo>
                    <a:pt x="180" y="312"/>
                  </a:moveTo>
                  <a:lnTo>
                    <a:pt x="82" y="214"/>
                  </a:lnTo>
                  <a:lnTo>
                    <a:pt x="120" y="176"/>
                  </a:lnTo>
                  <a:lnTo>
                    <a:pt x="180" y="236"/>
                  </a:lnTo>
                  <a:lnTo>
                    <a:pt x="308" y="108"/>
                  </a:lnTo>
                  <a:lnTo>
                    <a:pt x="346" y="146"/>
                  </a:lnTo>
                  <a:lnTo>
                    <a:pt x="180" y="312"/>
                  </a:lnTo>
                  <a:close/>
                </a:path>
              </a:pathLst>
            </a:custGeom>
            <a:solidFill>
              <a:srgbClr val="002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confont-1191-866891"/>
            <p:cNvSpPr/>
            <p:nvPr/>
          </p:nvSpPr>
          <p:spPr>
            <a:xfrm>
              <a:off x="7621368" y="4710754"/>
              <a:ext cx="609685" cy="609522"/>
            </a:xfrm>
            <a:custGeom>
              <a:avLst/>
              <a:gdLst>
                <a:gd name="T0" fmla="*/ 3884 w 7768"/>
                <a:gd name="T1" fmla="*/ 0 h 7766"/>
                <a:gd name="T2" fmla="*/ 0 w 7768"/>
                <a:gd name="T3" fmla="*/ 3883 h 7766"/>
                <a:gd name="T4" fmla="*/ 3884 w 7768"/>
                <a:gd name="T5" fmla="*/ 7766 h 7766"/>
                <a:gd name="T6" fmla="*/ 7768 w 7768"/>
                <a:gd name="T7" fmla="*/ 3883 h 7766"/>
                <a:gd name="T8" fmla="*/ 3884 w 7768"/>
                <a:gd name="T9" fmla="*/ 0 h 7766"/>
                <a:gd name="T10" fmla="*/ 3884 w 7768"/>
                <a:gd name="T11" fmla="*/ 6041 h 7766"/>
                <a:gd name="T12" fmla="*/ 3453 w 7768"/>
                <a:gd name="T13" fmla="*/ 5609 h 7766"/>
                <a:gd name="T14" fmla="*/ 3884 w 7768"/>
                <a:gd name="T15" fmla="*/ 5178 h 7766"/>
                <a:gd name="T16" fmla="*/ 4315 w 7768"/>
                <a:gd name="T17" fmla="*/ 5609 h 7766"/>
                <a:gd name="T18" fmla="*/ 3884 w 7768"/>
                <a:gd name="T19" fmla="*/ 6041 h 7766"/>
                <a:gd name="T20" fmla="*/ 4295 w 7768"/>
                <a:gd name="T21" fmla="*/ 4313 h 7766"/>
                <a:gd name="T22" fmla="*/ 3888 w 7768"/>
                <a:gd name="T23" fmla="*/ 4737 h 7766"/>
                <a:gd name="T24" fmla="*/ 3933 w 7768"/>
                <a:gd name="T25" fmla="*/ 4746 h 7766"/>
                <a:gd name="T26" fmla="*/ 3843 w 7768"/>
                <a:gd name="T27" fmla="*/ 4746 h 7766"/>
                <a:gd name="T28" fmla="*/ 3888 w 7768"/>
                <a:gd name="T29" fmla="*/ 4737 h 7766"/>
                <a:gd name="T30" fmla="*/ 3485 w 7768"/>
                <a:gd name="T31" fmla="*/ 4313 h 7766"/>
                <a:gd name="T32" fmla="*/ 3386 w 7768"/>
                <a:gd name="T33" fmla="*/ 2158 h 7766"/>
                <a:gd name="T34" fmla="*/ 3800 w 7768"/>
                <a:gd name="T35" fmla="*/ 1725 h 7766"/>
                <a:gd name="T36" fmla="*/ 3999 w 7768"/>
                <a:gd name="T37" fmla="*/ 1725 h 7766"/>
                <a:gd name="T38" fmla="*/ 4410 w 7768"/>
                <a:gd name="T39" fmla="*/ 2158 h 7766"/>
                <a:gd name="T40" fmla="*/ 4295 w 7768"/>
                <a:gd name="T41" fmla="*/ 4313 h 7766"/>
                <a:gd name="T42" fmla="*/ 4295 w 7768"/>
                <a:gd name="T43" fmla="*/ 4313 h 7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68" h="7766">
                  <a:moveTo>
                    <a:pt x="3884" y="0"/>
                  </a:moveTo>
                  <a:cubicBezTo>
                    <a:pt x="1739" y="0"/>
                    <a:pt x="0" y="1738"/>
                    <a:pt x="0" y="3883"/>
                  </a:cubicBezTo>
                  <a:cubicBezTo>
                    <a:pt x="0" y="6028"/>
                    <a:pt x="1739" y="7766"/>
                    <a:pt x="3884" y="7766"/>
                  </a:cubicBezTo>
                  <a:cubicBezTo>
                    <a:pt x="6029" y="7766"/>
                    <a:pt x="7768" y="6028"/>
                    <a:pt x="7768" y="3883"/>
                  </a:cubicBezTo>
                  <a:cubicBezTo>
                    <a:pt x="7768" y="1738"/>
                    <a:pt x="6029" y="0"/>
                    <a:pt x="3884" y="0"/>
                  </a:cubicBezTo>
                  <a:close/>
                  <a:moveTo>
                    <a:pt x="3884" y="6041"/>
                  </a:moveTo>
                  <a:cubicBezTo>
                    <a:pt x="3646" y="6041"/>
                    <a:pt x="3453" y="5847"/>
                    <a:pt x="3453" y="5609"/>
                  </a:cubicBezTo>
                  <a:cubicBezTo>
                    <a:pt x="3453" y="5371"/>
                    <a:pt x="3646" y="5178"/>
                    <a:pt x="3884" y="5178"/>
                  </a:cubicBezTo>
                  <a:cubicBezTo>
                    <a:pt x="4122" y="5178"/>
                    <a:pt x="4315" y="5371"/>
                    <a:pt x="4315" y="5609"/>
                  </a:cubicBezTo>
                  <a:cubicBezTo>
                    <a:pt x="4315" y="5847"/>
                    <a:pt x="4122" y="6041"/>
                    <a:pt x="3884" y="6041"/>
                  </a:cubicBezTo>
                  <a:close/>
                  <a:moveTo>
                    <a:pt x="4295" y="4313"/>
                  </a:moveTo>
                  <a:cubicBezTo>
                    <a:pt x="4284" y="4537"/>
                    <a:pt x="4103" y="4714"/>
                    <a:pt x="3888" y="4737"/>
                  </a:cubicBezTo>
                  <a:cubicBezTo>
                    <a:pt x="3904" y="4739"/>
                    <a:pt x="3917" y="4746"/>
                    <a:pt x="3933" y="4746"/>
                  </a:cubicBezTo>
                  <a:lnTo>
                    <a:pt x="3843" y="4746"/>
                  </a:lnTo>
                  <a:cubicBezTo>
                    <a:pt x="3859" y="4746"/>
                    <a:pt x="3873" y="4739"/>
                    <a:pt x="3888" y="4737"/>
                  </a:cubicBezTo>
                  <a:cubicBezTo>
                    <a:pt x="3672" y="4714"/>
                    <a:pt x="3495" y="4541"/>
                    <a:pt x="3485" y="4313"/>
                  </a:cubicBezTo>
                  <a:lnTo>
                    <a:pt x="3386" y="2158"/>
                  </a:lnTo>
                  <a:cubicBezTo>
                    <a:pt x="3375" y="1919"/>
                    <a:pt x="3562" y="1725"/>
                    <a:pt x="3800" y="1725"/>
                  </a:cubicBezTo>
                  <a:lnTo>
                    <a:pt x="3999" y="1725"/>
                  </a:lnTo>
                  <a:cubicBezTo>
                    <a:pt x="4239" y="1725"/>
                    <a:pt x="4424" y="1914"/>
                    <a:pt x="4410" y="2158"/>
                  </a:cubicBezTo>
                  <a:lnTo>
                    <a:pt x="4295" y="4313"/>
                  </a:lnTo>
                  <a:close/>
                  <a:moveTo>
                    <a:pt x="4295" y="4313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play-button_91268"/>
            <p:cNvSpPr/>
            <p:nvPr/>
          </p:nvSpPr>
          <p:spPr>
            <a:xfrm>
              <a:off x="9621286" y="4727994"/>
              <a:ext cx="609685" cy="608766"/>
            </a:xfrm>
            <a:custGeom>
              <a:avLst/>
              <a:gdLst>
                <a:gd name="T0" fmla="*/ 267 w 533"/>
                <a:gd name="T1" fmla="*/ 0 h 533"/>
                <a:gd name="T2" fmla="*/ 0 w 533"/>
                <a:gd name="T3" fmla="*/ 267 h 533"/>
                <a:gd name="T4" fmla="*/ 267 w 533"/>
                <a:gd name="T5" fmla="*/ 533 h 533"/>
                <a:gd name="T6" fmla="*/ 533 w 533"/>
                <a:gd name="T7" fmla="*/ 267 h 533"/>
                <a:gd name="T8" fmla="*/ 267 w 533"/>
                <a:gd name="T9" fmla="*/ 0 h 533"/>
                <a:gd name="T10" fmla="*/ 356 w 533"/>
                <a:gd name="T11" fmla="*/ 285 h 533"/>
                <a:gd name="T12" fmla="*/ 199 w 533"/>
                <a:gd name="T13" fmla="*/ 376 h 533"/>
                <a:gd name="T14" fmla="*/ 167 w 533"/>
                <a:gd name="T15" fmla="*/ 357 h 533"/>
                <a:gd name="T16" fmla="*/ 167 w 533"/>
                <a:gd name="T17" fmla="*/ 176 h 533"/>
                <a:gd name="T18" fmla="*/ 199 w 533"/>
                <a:gd name="T19" fmla="*/ 157 h 533"/>
                <a:gd name="T20" fmla="*/ 356 w 533"/>
                <a:gd name="T21" fmla="*/ 248 h 533"/>
                <a:gd name="T22" fmla="*/ 356 w 533"/>
                <a:gd name="T23" fmla="*/ 285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3" h="533">
                  <a:moveTo>
                    <a:pt x="267" y="0"/>
                  </a:moveTo>
                  <a:cubicBezTo>
                    <a:pt x="119" y="0"/>
                    <a:pt x="0" y="119"/>
                    <a:pt x="0" y="267"/>
                  </a:cubicBezTo>
                  <a:cubicBezTo>
                    <a:pt x="0" y="414"/>
                    <a:pt x="119" y="533"/>
                    <a:pt x="267" y="533"/>
                  </a:cubicBezTo>
                  <a:cubicBezTo>
                    <a:pt x="414" y="533"/>
                    <a:pt x="533" y="414"/>
                    <a:pt x="533" y="267"/>
                  </a:cubicBezTo>
                  <a:cubicBezTo>
                    <a:pt x="533" y="119"/>
                    <a:pt x="414" y="0"/>
                    <a:pt x="267" y="0"/>
                  </a:cubicBezTo>
                  <a:close/>
                  <a:moveTo>
                    <a:pt x="356" y="285"/>
                  </a:moveTo>
                  <a:lnTo>
                    <a:pt x="199" y="376"/>
                  </a:lnTo>
                  <a:cubicBezTo>
                    <a:pt x="185" y="384"/>
                    <a:pt x="167" y="374"/>
                    <a:pt x="167" y="357"/>
                  </a:cubicBezTo>
                  <a:lnTo>
                    <a:pt x="167" y="176"/>
                  </a:lnTo>
                  <a:cubicBezTo>
                    <a:pt x="167" y="160"/>
                    <a:pt x="185" y="149"/>
                    <a:pt x="199" y="157"/>
                  </a:cubicBezTo>
                  <a:lnTo>
                    <a:pt x="356" y="248"/>
                  </a:lnTo>
                  <a:cubicBezTo>
                    <a:pt x="370" y="256"/>
                    <a:pt x="370" y="277"/>
                    <a:pt x="356" y="285"/>
                  </a:cubicBez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95960" y="2163445"/>
            <a:ext cx="482600" cy="145415"/>
            <a:chOff x="1339" y="8078"/>
            <a:chExt cx="760" cy="229"/>
          </a:xfrm>
        </p:grpSpPr>
        <p:sp>
          <p:nvSpPr>
            <p:cNvPr id="97" name="椭圆 96"/>
            <p:cNvSpPr/>
            <p:nvPr>
              <p:custDataLst>
                <p:tags r:id="rId4"/>
              </p:custDataLst>
            </p:nvPr>
          </p:nvSpPr>
          <p:spPr>
            <a:xfrm rot="16200000">
              <a:off x="133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8" name="椭圆 97"/>
            <p:cNvSpPr/>
            <p:nvPr>
              <p:custDataLst>
                <p:tags r:id="rId5"/>
              </p:custDataLst>
            </p:nvPr>
          </p:nvSpPr>
          <p:spPr>
            <a:xfrm rot="16200000">
              <a:off x="1959" y="8127"/>
              <a:ext cx="140" cy="140"/>
            </a:xfrm>
            <a:prstGeom prst="ellipse">
              <a:avLst/>
            </a:prstGeom>
            <a:solidFill>
              <a:srgbClr val="00256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9" name="椭圆 98"/>
            <p:cNvSpPr/>
            <p:nvPr>
              <p:custDataLst>
                <p:tags r:id="rId6"/>
              </p:custDataLst>
            </p:nvPr>
          </p:nvSpPr>
          <p:spPr>
            <a:xfrm rot="16200000">
              <a:off x="1609" y="8078"/>
              <a:ext cx="229" cy="229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 kern="0">
                <a:solidFill>
                  <a:srgbClr val="3D485D"/>
                </a:solidFill>
                <a:latin typeface="思源黑体 CN Normal" panose="020B0400000000000000" pitchFamily="34" charset="-122"/>
                <a:ea typeface="思源黑体 CN Medium" panose="020B06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99985" y="2397125"/>
            <a:ext cx="2743835" cy="257048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39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bldLvl="0" animBg="1"/>
      <p:bldP spid="84" grpId="0" bldLvl="0" animBg="1"/>
      <p:bldP spid="8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976125" y="2537605"/>
            <a:ext cx="10108667" cy="3155928"/>
            <a:chOff x="1037721" y="2414315"/>
            <a:chExt cx="10108667" cy="315592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9042935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092053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/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í$ļîdè"/>
            <p:cNvSpPr/>
            <p:nvPr/>
          </p:nvSpPr>
          <p:spPr bwMode="auto">
            <a:xfrm rot="5400000">
              <a:off x="4593754" y="3552984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ïṥliḋè"/>
            <p:cNvSpPr/>
            <p:nvPr/>
          </p:nvSpPr>
          <p:spPr bwMode="auto">
            <a:xfrm rot="5400000">
              <a:off x="7544636" y="3566357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7" name="iṩḻîḓé"/>
            <p:cNvSpPr/>
            <p:nvPr/>
          </p:nvSpPr>
          <p:spPr bwMode="auto">
            <a:xfrm rot="5400000">
              <a:off x="10495520" y="3551413"/>
              <a:ext cx="45718" cy="1256019"/>
            </a:xfrm>
            <a:prstGeom prst="rect">
              <a:avLst/>
            </a:prstGeom>
            <a:solidFill>
              <a:srgbClr val="ED7D3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注解概述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316362" y="4763502"/>
            <a:ext cx="2491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预置注解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450330" y="4763770"/>
            <a:ext cx="2223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自定义注解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451975" y="4802505"/>
            <a:ext cx="2057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元注解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799" y="2985340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01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887918" y="2983717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02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51938" y="3019115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03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785057" y="3017492"/>
            <a:ext cx="1299736" cy="104644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04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67" grpId="0"/>
      <p:bldP spid="67" grpId="1"/>
      <p:bldP spid="73" grpId="0"/>
      <p:bldP spid="73" grpId="1"/>
      <p:bldP spid="74" grpId="0"/>
      <p:bldP spid="74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  <p:bldP spid="49" grpId="0"/>
      <p:bldP spid="49" grpId="1" bldLvl="0" animBg="1"/>
      <p:bldP spid="50" grpId="0"/>
      <p:bldP spid="50" grpId="1" bldLvl="0" animBg="1"/>
      <p:bldP spid="51" grpId="0"/>
      <p:bldP spid="5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>
            <p:custDataLst>
              <p:tags r:id="rId1"/>
            </p:custDataLst>
          </p:nvPr>
        </p:nvGrpSpPr>
        <p:grpSpPr>
          <a:xfrm>
            <a:off x="976126" y="2537605"/>
            <a:ext cx="2103449" cy="3155928"/>
            <a:chOff x="1037722" y="2414315"/>
            <a:chExt cx="2103449" cy="3155928"/>
          </a:xfrm>
        </p:grpSpPr>
        <p:cxnSp>
          <p:nvCxnSpPr>
            <p:cNvPr id="7" name="直接连接符 6"/>
            <p:cNvCxnSpPr/>
            <p:nvPr>
              <p:custDataLst>
                <p:tags r:id="rId2"/>
              </p:custDataLst>
            </p:nvPr>
          </p:nvCxnSpPr>
          <p:spPr>
            <a:xfrm>
              <a:off x="3141171" y="2414315"/>
              <a:ext cx="0" cy="315592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í$ļíḋê"/>
            <p:cNvSpPr/>
            <p:nvPr>
              <p:custDataLst>
                <p:tags r:id="rId3"/>
              </p:custDataLst>
            </p:nvPr>
          </p:nvSpPr>
          <p:spPr bwMode="auto">
            <a:xfrm rot="5400000">
              <a:off x="1642872" y="3566356"/>
              <a:ext cx="45718" cy="1256019"/>
            </a:xfrm>
            <a:prstGeom prst="rect">
              <a:avLst/>
            </a:prstGeom>
            <a:solidFill>
              <a:srgbClr val="01255A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>
                <a:gradFill>
                  <a:gsLst>
                    <a:gs pos="0">
                      <a:srgbClr val="85C04A"/>
                    </a:gs>
                    <a:gs pos="100000">
                      <a:srgbClr val="3C9A47"/>
                    </a:gs>
                  </a:gsLst>
                  <a:lin ang="2700000" scaled="1"/>
                </a:gra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405765" y="4769485"/>
            <a:ext cx="2323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反射注解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90567" y="933562"/>
            <a:ext cx="1888642" cy="1015663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目录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2581" y="1179783"/>
            <a:ext cx="243534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CONTENTS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48" name="矩形 47"/>
          <p:cNvSpPr/>
          <p:nvPr>
            <p:custDataLst>
              <p:tags r:id="rId5"/>
            </p:custDataLst>
          </p:nvPr>
        </p:nvSpPr>
        <p:spPr>
          <a:xfrm>
            <a:off x="954799" y="2985340"/>
            <a:ext cx="1299736" cy="1045210"/>
          </a:xfrm>
          <a:prstGeom prst="rect">
            <a:avLst/>
          </a:prstGeom>
          <a:noFill/>
          <a:effectLst>
            <a:outerShdw blurRad="50800" dist="38100" dir="2700000" algn="tl" rotWithShape="0">
              <a:srgbClr val="FFFFFF">
                <a:alpha val="40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200" b="0" i="0" u="none" strike="noStrike" kern="1200" cap="none" spc="300" normalizeH="0" baseline="0" noProof="0">
                <a:ln>
                  <a:noFill/>
                </a:ln>
                <a:solidFill>
                  <a:srgbClr val="01255A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Light" panose="020B0300000000000000" pitchFamily="34" charset="-122"/>
              </a:rPr>
              <a:t>05</a:t>
            </a:r>
            <a:endParaRPr kumimoji="0" lang="en-US" altLang="zh-CN" sz="6200" b="0" i="0" u="none" strike="noStrike" kern="1200" cap="none" spc="300" normalizeH="0" baseline="0" noProof="0" dirty="0">
              <a:ln>
                <a:noFill/>
              </a:ln>
              <a:solidFill>
                <a:srgbClr val="01255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Light" panose="020B0300000000000000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986155" y="5693410"/>
            <a:ext cx="2044700" cy="2044700"/>
          </a:xfrm>
          <a:prstGeom prst="ellipse">
            <a:avLst/>
          </a:prstGeom>
          <a:solidFill>
            <a:srgbClr val="012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-466725" y="5224145"/>
            <a:ext cx="1005840" cy="100584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5d0495981e06a4beefc1a7ac3c41024d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77" grpId="0"/>
      <p:bldP spid="77" grpId="1" bldLvl="0" animBg="1"/>
      <p:bldP spid="78" grpId="0"/>
      <p:bldP spid="78" grpId="1" bldLvl="0" animBg="1"/>
      <p:bldP spid="48" grpId="0"/>
      <p:bldP spid="48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435991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什么是注解？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JDK1.5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才引入的。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注解可以标注在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类上，属性上，方法上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注解可以做到在不改变代码逻辑的前提下在代码中嵌入补充信息。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注解与注释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注释：给程序员看的，编译器编译时会忽略注释。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注解：给编译器看的，或给其它程序看的，程序根据有没有这个注解来决定不同的处理方式。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注解的重要性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框架是如何实现的：框架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=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反射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+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+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设计模式。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01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注解概述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083310"/>
            <a:ext cx="9582785" cy="435991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JDK</a:t>
            </a: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内置的注解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@Deprecated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用来标记过时的元素，在编译阶段遇到这个注解时会发出提醒警告，告诉开发者正在调用一个过时的元素比如过时的类、过时的方法、过时的属性等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@Override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修饰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实例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方法，则该方法必须是个重写方法，否则就会编译失败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@SuppressWarnings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抑制警告的注解）：在实际开发中，建议尽量不要忽略警告，而是真正的去解决警告。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@SuppressWarnings("rawtypes")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：抑制未使用泛型的警告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@SuppressWarnings("resource")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：抑制未关闭资源的警告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@SuppressWarnings("deprecation")：抑制使用了已过时资源时的警告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@SuppressWarnings("all")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：抑制所有警告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@FunctionalInterface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“函数式接口”的注解，这个是 JDK1.8 版本引入的新特性。使用@FunctionalInterface标注的接口，则该接口就有且只能存在一个抽象方法，否则就会发生编译错误。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（注意：接口中的默认方法或静态方法可以有多个。）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02Java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预置注解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835660"/>
            <a:ext cx="9582785" cy="53752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自定义注解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使用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 @interface 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来定义注解。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默认情况下注解可以出现在类上、方法上、属性上、构造方法上、方法参数上等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......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所有自定义的注解，它的父类是：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java.lang.annotation.Annotation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注解也可以定义属性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注解也可以定义属性，不过属性定义时，属性名后面必须加一个小括号。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属性的类型只能是：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byte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short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int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long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float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double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boolean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char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String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Class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、枚举类型、注解类型</a:t>
            </a:r>
            <a:endParaRPr lang="en-US" altLang="zh-CN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以上所有类型的一维数组形式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184150" lvl="1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None/>
              <a:defRPr/>
            </a:pP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注解的使用</a:t>
            </a:r>
            <a:endParaRPr lang="zh-CN" altLang="en-US" sz="20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注解在使用时必须给属性赋值，除非你使用了default关键字为属性指定了默认值。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如果属性只有一个，并且属性名是value时，使用注解时value可以省略不写。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如果属性是一个数组，使用注解时，数组值只有一个，数组的大括号是可以省略的。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03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自定义注解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107440"/>
            <a:ext cx="9582785" cy="288099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元注解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用来标注注解的注解叫做元注解。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也是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JDK</a:t>
            </a: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内置的注解。</a:t>
            </a:r>
            <a:r>
              <a:rPr lang="en-US" altLang="zh-CN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)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常用的元注解：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@Retention：设置注解的保持性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@Target：设置注解可以出现的位置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@Documented：设置注解是否可以生成到帮助文档中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@Inherited：设置注解是否支持继承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527050" lvl="1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@Repeatable：设置注解在某一个元素上是否可以重复使用（</a:t>
            </a:r>
            <a:r>
              <a:rPr lang="en-US" altLang="zh-CN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Java8</a:t>
            </a:r>
            <a:r>
              <a:rPr lang="zh-CN" altLang="en-US" sz="1215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的新特性。）</a:t>
            </a:r>
            <a:endParaRPr lang="zh-CN" altLang="en-US" sz="1215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元注解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107440"/>
            <a:ext cx="9582785" cy="251079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@Retention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Retention英文意思有保留、保持的意思，它表示注解存在阶段是保留在源代码（编译期），字节码（类加载）或者运行时（JVM中运行）。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69850" indent="-34290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在@Retention注解中使用枚举RetentionPolicy来表示注解保留时期。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@Retention(RetentionPolicy.SOURCE)：注解仅存在于源代码中，在字节码文件中不包含。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@Retention(RetentionPolicy.CLASS)：注解在字节码文件中存在，但运行时无法获得（默认）。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@Retention(RetentionPolicy.RUNTIME)：注解在字节码文件中存在，且运行时可通过反射获取。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元注解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18870" y="1107440"/>
            <a:ext cx="9582785" cy="414718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None/>
              <a:defRPr/>
            </a:pPr>
            <a:r>
              <a:rPr lang="en-US" altLang="zh-CN" sz="20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@Target</a:t>
            </a:r>
            <a:endParaRPr lang="en-US" altLang="zh-CN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用于描述注解可以使用的位置，该注解使用ElementType枚举类型用于描述注解可以出现的位置，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marL="0" indent="0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z="14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ElementType有如下枚举值：</a:t>
            </a:r>
            <a:endParaRPr lang="zh-CN" altLang="en-US" sz="14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@Target(ElementType.TYPE)：作用于接口、类、枚举、注解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@Target(ElementType.FIELD)：作用于属性、枚举的常量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@Target(ElementType.METHOD)：作用于方法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@Target(ElementType.PARAMETER)：作用于方法参数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@Target(ElementType.CONSTRUCTOR)：作用于构造方法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@Target(ElementType.LOCAL_VARIABLE)：作用于局部变量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@Target(ElementType.ANNOTATION_TYPE)：作用于注解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@Target(ElementType.PACKAGE)：作用于包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@Target(ElementType.TYPE_PARAMETER)：作用于泛型，即泛型方法、泛型类和泛型接口。 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  <a:p>
            <a:pPr lvl="1" algn="l" defTabSz="457200" hangingPunct="0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300" kern="0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微软雅黑" panose="020B0503020204020204" charset="-122"/>
                <a:sym typeface="+mn-ea"/>
              </a:rPr>
              <a:t>@Target(ElementType.TYPE_USE)：作用于任意类型。</a:t>
            </a:r>
            <a:endParaRPr lang="zh-CN" altLang="en-US" sz="1300" kern="0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95935" y="298450"/>
            <a:ext cx="464820" cy="387350"/>
            <a:chOff x="541" y="471"/>
            <a:chExt cx="979" cy="852"/>
          </a:xfrm>
        </p:grpSpPr>
        <p:sp>
          <p:nvSpPr>
            <p:cNvPr id="22" name="圆角矩形 21"/>
            <p:cNvSpPr/>
            <p:nvPr/>
          </p:nvSpPr>
          <p:spPr>
            <a:xfrm rot="2700000">
              <a:off x="668" y="471"/>
              <a:ext cx="852" cy="852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541" y="471"/>
              <a:ext cx="852" cy="852"/>
            </a:xfrm>
            <a:prstGeom prst="roundRect">
              <a:avLst/>
            </a:prstGeom>
            <a:solidFill>
              <a:srgbClr val="01255A"/>
            </a:solidFill>
            <a:ln>
              <a:noFill/>
            </a:ln>
            <a:effectLst>
              <a:outerShdw blurRad="165100" sx="102000" sy="102000" algn="ctr" rotWithShape="0">
                <a:schemeClr val="tx1">
                  <a:lumMod val="95000"/>
                  <a:lumOff val="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</a:endParaRPr>
            </a:p>
          </p:txBody>
        </p:sp>
        <p:sp>
          <p:nvSpPr>
            <p:cNvPr id="24" name="图形 2"/>
            <p:cNvSpPr/>
            <p:nvPr/>
          </p:nvSpPr>
          <p:spPr>
            <a:xfrm>
              <a:off x="797" y="690"/>
              <a:ext cx="342" cy="414"/>
            </a:xfrm>
            <a:custGeom>
              <a:avLst/>
              <a:gdLst>
                <a:gd name="connsiteX0" fmla="*/ 394463 w 617210"/>
                <a:gd name="connsiteY0" fmla="*/ 131115 h 747580"/>
                <a:gd name="connsiteX1" fmla="*/ 175068 w 617210"/>
                <a:gd name="connsiteY1" fmla="*/ 131115 h 747580"/>
                <a:gd name="connsiteX2" fmla="*/ 175068 w 617210"/>
                <a:gd name="connsiteY2" fmla="*/ 43581 h 747580"/>
                <a:gd name="connsiteX3" fmla="*/ 219395 w 617210"/>
                <a:gd name="connsiteY3" fmla="*/ 43581 h 747580"/>
                <a:gd name="connsiteX4" fmla="*/ 232059 w 617210"/>
                <a:gd name="connsiteY4" fmla="*/ 12665 h 747580"/>
                <a:gd name="connsiteX5" fmla="*/ 262975 w 617210"/>
                <a:gd name="connsiteY5" fmla="*/ 0 h 747580"/>
                <a:gd name="connsiteX6" fmla="*/ 307301 w 617210"/>
                <a:gd name="connsiteY6" fmla="*/ 0 h 747580"/>
                <a:gd name="connsiteX7" fmla="*/ 338217 w 617210"/>
                <a:gd name="connsiteY7" fmla="*/ 12665 h 747580"/>
                <a:gd name="connsiteX8" fmla="*/ 350882 w 617210"/>
                <a:gd name="connsiteY8" fmla="*/ 43581 h 747580"/>
                <a:gd name="connsiteX9" fmla="*/ 395208 w 617210"/>
                <a:gd name="connsiteY9" fmla="*/ 43581 h 747580"/>
                <a:gd name="connsiteX10" fmla="*/ 394463 w 617210"/>
                <a:gd name="connsiteY10" fmla="*/ 131115 h 747580"/>
                <a:gd name="connsiteX11" fmla="*/ 284952 w 617210"/>
                <a:gd name="connsiteY11" fmla="*/ 91632 h 747580"/>
                <a:gd name="connsiteX12" fmla="*/ 304322 w 617210"/>
                <a:gd name="connsiteY12" fmla="*/ 83437 h 747580"/>
                <a:gd name="connsiteX13" fmla="*/ 312516 w 617210"/>
                <a:gd name="connsiteY13" fmla="*/ 64068 h 747580"/>
                <a:gd name="connsiteX14" fmla="*/ 304322 w 617210"/>
                <a:gd name="connsiteY14" fmla="*/ 44326 h 747580"/>
                <a:gd name="connsiteX15" fmla="*/ 284952 w 617210"/>
                <a:gd name="connsiteY15" fmla="*/ 36504 h 747580"/>
                <a:gd name="connsiteX16" fmla="*/ 265210 w 617210"/>
                <a:gd name="connsiteY16" fmla="*/ 44326 h 747580"/>
                <a:gd name="connsiteX17" fmla="*/ 257388 w 617210"/>
                <a:gd name="connsiteY17" fmla="*/ 64068 h 747580"/>
                <a:gd name="connsiteX18" fmla="*/ 265210 w 617210"/>
                <a:gd name="connsiteY18" fmla="*/ 83437 h 747580"/>
                <a:gd name="connsiteX19" fmla="*/ 284952 w 617210"/>
                <a:gd name="connsiteY19" fmla="*/ 91632 h 747580"/>
                <a:gd name="connsiteX20" fmla="*/ 260368 w 617210"/>
                <a:gd name="connsiteY20" fmla="*/ 569904 h 747580"/>
                <a:gd name="connsiteX21" fmla="*/ 259995 w 617210"/>
                <a:gd name="connsiteY21" fmla="*/ 579588 h 747580"/>
                <a:gd name="connsiteX22" fmla="*/ 259623 w 617210"/>
                <a:gd name="connsiteY22" fmla="*/ 590018 h 747580"/>
                <a:gd name="connsiteX23" fmla="*/ 268563 w 617210"/>
                <a:gd name="connsiteY23" fmla="*/ 649989 h 747580"/>
                <a:gd name="connsiteX24" fmla="*/ 294637 w 617210"/>
                <a:gd name="connsiteY24" fmla="*/ 702137 h 747580"/>
                <a:gd name="connsiteX25" fmla="*/ 90141 w 617210"/>
                <a:gd name="connsiteY25" fmla="*/ 702137 h 747580"/>
                <a:gd name="connsiteX26" fmla="*/ 61088 w 617210"/>
                <a:gd name="connsiteY26" fmla="*/ 694314 h 747580"/>
                <a:gd name="connsiteX27" fmla="*/ 31661 w 617210"/>
                <a:gd name="connsiteY27" fmla="*/ 673828 h 747580"/>
                <a:gd name="connsiteX28" fmla="*/ 8940 w 617210"/>
                <a:gd name="connsiteY28" fmla="*/ 645146 h 747580"/>
                <a:gd name="connsiteX29" fmla="*/ 0 w 617210"/>
                <a:gd name="connsiteY29" fmla="*/ 611623 h 747580"/>
                <a:gd name="connsiteX30" fmla="*/ 0 w 617210"/>
                <a:gd name="connsiteY30" fmla="*/ 178048 h 747580"/>
                <a:gd name="connsiteX31" fmla="*/ 7077 w 617210"/>
                <a:gd name="connsiteY31" fmla="*/ 147505 h 747580"/>
                <a:gd name="connsiteX32" fmla="*/ 25329 w 617210"/>
                <a:gd name="connsiteY32" fmla="*/ 118451 h 747580"/>
                <a:gd name="connsiteX33" fmla="*/ 51403 w 617210"/>
                <a:gd name="connsiteY33" fmla="*/ 96474 h 747580"/>
                <a:gd name="connsiteX34" fmla="*/ 82320 w 617210"/>
                <a:gd name="connsiteY34" fmla="*/ 87534 h 747580"/>
                <a:gd name="connsiteX35" fmla="*/ 132233 w 617210"/>
                <a:gd name="connsiteY35" fmla="*/ 87534 h 747580"/>
                <a:gd name="connsiteX36" fmla="*/ 132233 w 617210"/>
                <a:gd name="connsiteY36" fmla="*/ 175069 h 747580"/>
                <a:gd name="connsiteX37" fmla="*/ 438417 w 617210"/>
                <a:gd name="connsiteY37" fmla="*/ 175069 h 747580"/>
                <a:gd name="connsiteX38" fmla="*/ 438417 w 617210"/>
                <a:gd name="connsiteY38" fmla="*/ 87534 h 747580"/>
                <a:gd name="connsiteX39" fmla="*/ 481997 w 617210"/>
                <a:gd name="connsiteY39" fmla="*/ 87534 h 747580"/>
                <a:gd name="connsiteX40" fmla="*/ 514031 w 617210"/>
                <a:gd name="connsiteY40" fmla="*/ 94611 h 747580"/>
                <a:gd name="connsiteX41" fmla="*/ 542340 w 617210"/>
                <a:gd name="connsiteY41" fmla="*/ 113608 h 747580"/>
                <a:gd name="connsiteX42" fmla="*/ 563200 w 617210"/>
                <a:gd name="connsiteY42" fmla="*/ 142290 h 747580"/>
                <a:gd name="connsiteX43" fmla="*/ 571394 w 617210"/>
                <a:gd name="connsiteY43" fmla="*/ 178048 h 747580"/>
                <a:gd name="connsiteX44" fmla="*/ 571394 w 617210"/>
                <a:gd name="connsiteY44" fmla="*/ 426124 h 747580"/>
                <a:gd name="connsiteX45" fmla="*/ 518873 w 617210"/>
                <a:gd name="connsiteY45" fmla="*/ 400796 h 747580"/>
                <a:gd name="connsiteX46" fmla="*/ 459276 w 617210"/>
                <a:gd name="connsiteY46" fmla="*/ 391855 h 747580"/>
                <a:gd name="connsiteX47" fmla="*/ 454433 w 617210"/>
                <a:gd name="connsiteY47" fmla="*/ 391855 h 747580"/>
                <a:gd name="connsiteX48" fmla="*/ 475293 w 617210"/>
                <a:gd name="connsiteY48" fmla="*/ 375839 h 747580"/>
                <a:gd name="connsiteX49" fmla="*/ 483487 w 617210"/>
                <a:gd name="connsiteY49" fmla="*/ 350510 h 747580"/>
                <a:gd name="connsiteX50" fmla="*/ 470450 w 617210"/>
                <a:gd name="connsiteY50" fmla="*/ 319593 h 747580"/>
                <a:gd name="connsiteX51" fmla="*/ 439161 w 617210"/>
                <a:gd name="connsiteY51" fmla="*/ 306929 h 747580"/>
                <a:gd name="connsiteX52" fmla="*/ 131488 w 617210"/>
                <a:gd name="connsiteY52" fmla="*/ 306929 h 747580"/>
                <a:gd name="connsiteX53" fmla="*/ 100199 w 617210"/>
                <a:gd name="connsiteY53" fmla="*/ 319593 h 747580"/>
                <a:gd name="connsiteX54" fmla="*/ 87162 w 617210"/>
                <a:gd name="connsiteY54" fmla="*/ 350510 h 747580"/>
                <a:gd name="connsiteX55" fmla="*/ 100199 w 617210"/>
                <a:gd name="connsiteY55" fmla="*/ 381799 h 747580"/>
                <a:gd name="connsiteX56" fmla="*/ 131488 w 617210"/>
                <a:gd name="connsiteY56" fmla="*/ 394835 h 747580"/>
                <a:gd name="connsiteX57" fmla="*/ 425007 w 617210"/>
                <a:gd name="connsiteY57" fmla="*/ 394835 h 747580"/>
                <a:gd name="connsiteX58" fmla="*/ 348647 w 617210"/>
                <a:gd name="connsiteY58" fmla="*/ 424634 h 747580"/>
                <a:gd name="connsiteX59" fmla="*/ 292030 w 617210"/>
                <a:gd name="connsiteY59" fmla="*/ 482369 h 747580"/>
                <a:gd name="connsiteX60" fmla="*/ 131488 w 617210"/>
                <a:gd name="connsiteY60" fmla="*/ 482369 h 747580"/>
                <a:gd name="connsiteX61" fmla="*/ 100199 w 617210"/>
                <a:gd name="connsiteY61" fmla="*/ 495035 h 747580"/>
                <a:gd name="connsiteX62" fmla="*/ 87162 w 617210"/>
                <a:gd name="connsiteY62" fmla="*/ 525951 h 747580"/>
                <a:gd name="connsiteX63" fmla="*/ 100199 w 617210"/>
                <a:gd name="connsiteY63" fmla="*/ 557240 h 747580"/>
                <a:gd name="connsiteX64" fmla="*/ 131488 w 617210"/>
                <a:gd name="connsiteY64" fmla="*/ 570277 h 747580"/>
                <a:gd name="connsiteX65" fmla="*/ 260368 w 617210"/>
                <a:gd name="connsiteY65" fmla="*/ 569904 h 747580"/>
                <a:gd name="connsiteX66" fmla="*/ 462628 w 617210"/>
                <a:gd name="connsiteY66" fmla="*/ 605290 h 747580"/>
                <a:gd name="connsiteX67" fmla="*/ 433946 w 617210"/>
                <a:gd name="connsiteY67" fmla="*/ 633972 h 747580"/>
                <a:gd name="connsiteX68" fmla="*/ 433946 w 617210"/>
                <a:gd name="connsiteY68" fmla="*/ 651851 h 747580"/>
                <a:gd name="connsiteX69" fmla="*/ 491682 w 617210"/>
                <a:gd name="connsiteY69" fmla="*/ 651851 h 747580"/>
                <a:gd name="connsiteX70" fmla="*/ 491682 w 617210"/>
                <a:gd name="connsiteY70" fmla="*/ 633972 h 747580"/>
                <a:gd name="connsiteX71" fmla="*/ 462628 w 617210"/>
                <a:gd name="connsiteY71" fmla="*/ 605290 h 747580"/>
                <a:gd name="connsiteX72" fmla="*/ 433946 w 617210"/>
                <a:gd name="connsiteY72" fmla="*/ 552770 h 747580"/>
                <a:gd name="connsiteX73" fmla="*/ 462628 w 617210"/>
                <a:gd name="connsiteY73" fmla="*/ 581451 h 747580"/>
                <a:gd name="connsiteX74" fmla="*/ 491309 w 617210"/>
                <a:gd name="connsiteY74" fmla="*/ 552770 h 747580"/>
                <a:gd name="connsiteX75" fmla="*/ 491309 w 617210"/>
                <a:gd name="connsiteY75" fmla="*/ 534891 h 747580"/>
                <a:gd name="connsiteX76" fmla="*/ 433574 w 617210"/>
                <a:gd name="connsiteY76" fmla="*/ 534891 h 747580"/>
                <a:gd name="connsiteX77" fmla="*/ 433574 w 617210"/>
                <a:gd name="connsiteY77" fmla="*/ 552770 h 747580"/>
                <a:gd name="connsiteX78" fmla="*/ 604918 w 617210"/>
                <a:gd name="connsiteY78" fmla="*/ 533773 h 747580"/>
                <a:gd name="connsiteX79" fmla="*/ 571766 w 617210"/>
                <a:gd name="connsiteY79" fmla="*/ 484605 h 747580"/>
                <a:gd name="connsiteX80" fmla="*/ 522598 w 617210"/>
                <a:gd name="connsiteY80" fmla="*/ 451454 h 747580"/>
                <a:gd name="connsiteX81" fmla="*/ 463001 w 617210"/>
                <a:gd name="connsiteY81" fmla="*/ 439162 h 747580"/>
                <a:gd name="connsiteX82" fmla="*/ 402658 w 617210"/>
                <a:gd name="connsiteY82" fmla="*/ 451454 h 747580"/>
                <a:gd name="connsiteX83" fmla="*/ 353490 w 617210"/>
                <a:gd name="connsiteY83" fmla="*/ 484605 h 747580"/>
                <a:gd name="connsiteX84" fmla="*/ 320338 w 617210"/>
                <a:gd name="connsiteY84" fmla="*/ 533773 h 747580"/>
                <a:gd name="connsiteX85" fmla="*/ 308046 w 617210"/>
                <a:gd name="connsiteY85" fmla="*/ 593370 h 747580"/>
                <a:gd name="connsiteX86" fmla="*/ 320338 w 617210"/>
                <a:gd name="connsiteY86" fmla="*/ 653713 h 747580"/>
                <a:gd name="connsiteX87" fmla="*/ 353490 w 617210"/>
                <a:gd name="connsiteY87" fmla="*/ 702881 h 747580"/>
                <a:gd name="connsiteX88" fmla="*/ 402658 w 617210"/>
                <a:gd name="connsiteY88" fmla="*/ 735658 h 747580"/>
                <a:gd name="connsiteX89" fmla="*/ 463001 w 617210"/>
                <a:gd name="connsiteY89" fmla="*/ 747580 h 747580"/>
                <a:gd name="connsiteX90" fmla="*/ 522598 w 617210"/>
                <a:gd name="connsiteY90" fmla="*/ 735658 h 747580"/>
                <a:gd name="connsiteX91" fmla="*/ 571766 w 617210"/>
                <a:gd name="connsiteY91" fmla="*/ 702881 h 747580"/>
                <a:gd name="connsiteX92" fmla="*/ 604918 w 617210"/>
                <a:gd name="connsiteY92" fmla="*/ 653713 h 747580"/>
                <a:gd name="connsiteX93" fmla="*/ 617210 w 617210"/>
                <a:gd name="connsiteY93" fmla="*/ 593370 h 747580"/>
                <a:gd name="connsiteX94" fmla="*/ 604918 w 617210"/>
                <a:gd name="connsiteY94" fmla="*/ 533773 h 747580"/>
                <a:gd name="connsiteX95" fmla="*/ 514776 w 617210"/>
                <a:gd name="connsiteY95" fmla="*/ 633972 h 747580"/>
                <a:gd name="connsiteX96" fmla="*/ 514776 w 617210"/>
                <a:gd name="connsiteY96" fmla="*/ 651851 h 747580"/>
                <a:gd name="connsiteX97" fmla="*/ 525951 w 617210"/>
                <a:gd name="connsiteY97" fmla="*/ 663398 h 747580"/>
                <a:gd name="connsiteX98" fmla="*/ 514403 w 617210"/>
                <a:gd name="connsiteY98" fmla="*/ 674945 h 747580"/>
                <a:gd name="connsiteX99" fmla="*/ 410852 w 617210"/>
                <a:gd name="connsiteY99" fmla="*/ 674945 h 747580"/>
                <a:gd name="connsiteX100" fmla="*/ 399305 w 617210"/>
                <a:gd name="connsiteY100" fmla="*/ 663398 h 747580"/>
                <a:gd name="connsiteX101" fmla="*/ 410480 w 617210"/>
                <a:gd name="connsiteY101" fmla="*/ 651851 h 747580"/>
                <a:gd name="connsiteX102" fmla="*/ 410480 w 617210"/>
                <a:gd name="connsiteY102" fmla="*/ 633972 h 747580"/>
                <a:gd name="connsiteX103" fmla="*/ 429849 w 617210"/>
                <a:gd name="connsiteY103" fmla="*/ 593370 h 747580"/>
                <a:gd name="connsiteX104" fmla="*/ 410480 w 617210"/>
                <a:gd name="connsiteY104" fmla="*/ 552770 h 747580"/>
                <a:gd name="connsiteX105" fmla="*/ 410480 w 617210"/>
                <a:gd name="connsiteY105" fmla="*/ 534891 h 747580"/>
                <a:gd name="connsiteX106" fmla="*/ 399305 w 617210"/>
                <a:gd name="connsiteY106" fmla="*/ 523343 h 747580"/>
                <a:gd name="connsiteX107" fmla="*/ 410852 w 617210"/>
                <a:gd name="connsiteY107" fmla="*/ 511796 h 747580"/>
                <a:gd name="connsiteX108" fmla="*/ 514403 w 617210"/>
                <a:gd name="connsiteY108" fmla="*/ 511796 h 747580"/>
                <a:gd name="connsiteX109" fmla="*/ 525951 w 617210"/>
                <a:gd name="connsiteY109" fmla="*/ 523343 h 747580"/>
                <a:gd name="connsiteX110" fmla="*/ 514776 w 617210"/>
                <a:gd name="connsiteY110" fmla="*/ 534891 h 747580"/>
                <a:gd name="connsiteX111" fmla="*/ 514776 w 617210"/>
                <a:gd name="connsiteY111" fmla="*/ 552770 h 747580"/>
                <a:gd name="connsiteX112" fmla="*/ 495407 w 617210"/>
                <a:gd name="connsiteY112" fmla="*/ 593370 h 747580"/>
                <a:gd name="connsiteX113" fmla="*/ 514776 w 617210"/>
                <a:gd name="connsiteY113" fmla="*/ 633972 h 747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617210" h="747580">
                  <a:moveTo>
                    <a:pt x="394463" y="131115"/>
                  </a:moveTo>
                  <a:lnTo>
                    <a:pt x="175068" y="131115"/>
                  </a:lnTo>
                  <a:lnTo>
                    <a:pt x="175068" y="43581"/>
                  </a:lnTo>
                  <a:lnTo>
                    <a:pt x="219395" y="43581"/>
                  </a:lnTo>
                  <a:cubicBezTo>
                    <a:pt x="219395" y="31289"/>
                    <a:pt x="223492" y="21232"/>
                    <a:pt x="232059" y="12665"/>
                  </a:cubicBezTo>
                  <a:cubicBezTo>
                    <a:pt x="240626" y="4097"/>
                    <a:pt x="250683" y="0"/>
                    <a:pt x="262975" y="0"/>
                  </a:cubicBezTo>
                  <a:lnTo>
                    <a:pt x="307301" y="0"/>
                  </a:lnTo>
                  <a:cubicBezTo>
                    <a:pt x="319593" y="0"/>
                    <a:pt x="329650" y="4097"/>
                    <a:pt x="338217" y="12665"/>
                  </a:cubicBezTo>
                  <a:cubicBezTo>
                    <a:pt x="346785" y="21232"/>
                    <a:pt x="350882" y="31289"/>
                    <a:pt x="350882" y="43581"/>
                  </a:cubicBezTo>
                  <a:lnTo>
                    <a:pt x="395208" y="43581"/>
                  </a:lnTo>
                  <a:lnTo>
                    <a:pt x="394463" y="131115"/>
                  </a:lnTo>
                  <a:close/>
                  <a:moveTo>
                    <a:pt x="284952" y="91632"/>
                  </a:moveTo>
                  <a:cubicBezTo>
                    <a:pt x="292402" y="91632"/>
                    <a:pt x="298734" y="89024"/>
                    <a:pt x="304322" y="83437"/>
                  </a:cubicBezTo>
                  <a:cubicBezTo>
                    <a:pt x="309536" y="78222"/>
                    <a:pt x="312516" y="71517"/>
                    <a:pt x="312516" y="64068"/>
                  </a:cubicBezTo>
                  <a:cubicBezTo>
                    <a:pt x="312516" y="56245"/>
                    <a:pt x="309909" y="49541"/>
                    <a:pt x="304322" y="44326"/>
                  </a:cubicBezTo>
                  <a:cubicBezTo>
                    <a:pt x="299107" y="39111"/>
                    <a:pt x="292402" y="36504"/>
                    <a:pt x="284952" y="36504"/>
                  </a:cubicBezTo>
                  <a:cubicBezTo>
                    <a:pt x="277130" y="36504"/>
                    <a:pt x="270425" y="39111"/>
                    <a:pt x="265210" y="44326"/>
                  </a:cubicBezTo>
                  <a:cubicBezTo>
                    <a:pt x="259995" y="49541"/>
                    <a:pt x="257388" y="55873"/>
                    <a:pt x="257388" y="64068"/>
                  </a:cubicBezTo>
                  <a:cubicBezTo>
                    <a:pt x="257388" y="71517"/>
                    <a:pt x="259995" y="77850"/>
                    <a:pt x="265210" y="83437"/>
                  </a:cubicBezTo>
                  <a:cubicBezTo>
                    <a:pt x="270425" y="89024"/>
                    <a:pt x="277130" y="91632"/>
                    <a:pt x="284952" y="91632"/>
                  </a:cubicBezTo>
                  <a:close/>
                  <a:moveTo>
                    <a:pt x="260368" y="569904"/>
                  </a:moveTo>
                  <a:cubicBezTo>
                    <a:pt x="260368" y="573257"/>
                    <a:pt x="260368" y="576609"/>
                    <a:pt x="259995" y="579588"/>
                  </a:cubicBezTo>
                  <a:cubicBezTo>
                    <a:pt x="259623" y="582941"/>
                    <a:pt x="259623" y="586293"/>
                    <a:pt x="259623" y="590018"/>
                  </a:cubicBezTo>
                  <a:cubicBezTo>
                    <a:pt x="259623" y="610877"/>
                    <a:pt x="262603" y="630992"/>
                    <a:pt x="268563" y="649989"/>
                  </a:cubicBezTo>
                  <a:cubicBezTo>
                    <a:pt x="274523" y="668986"/>
                    <a:pt x="283462" y="686492"/>
                    <a:pt x="294637" y="702137"/>
                  </a:cubicBezTo>
                  <a:lnTo>
                    <a:pt x="90141" y="702137"/>
                  </a:lnTo>
                  <a:cubicBezTo>
                    <a:pt x="81202" y="702137"/>
                    <a:pt x="71518" y="699529"/>
                    <a:pt x="61088" y="694314"/>
                  </a:cubicBezTo>
                  <a:cubicBezTo>
                    <a:pt x="50658" y="689099"/>
                    <a:pt x="40601" y="682395"/>
                    <a:pt x="31661" y="673828"/>
                  </a:cubicBezTo>
                  <a:cubicBezTo>
                    <a:pt x="22722" y="665261"/>
                    <a:pt x="14899" y="655948"/>
                    <a:pt x="8940" y="645146"/>
                  </a:cubicBezTo>
                  <a:cubicBezTo>
                    <a:pt x="2980" y="634344"/>
                    <a:pt x="0" y="623169"/>
                    <a:pt x="0" y="611623"/>
                  </a:cubicBezTo>
                  <a:lnTo>
                    <a:pt x="0" y="178048"/>
                  </a:lnTo>
                  <a:cubicBezTo>
                    <a:pt x="0" y="168364"/>
                    <a:pt x="2235" y="157934"/>
                    <a:pt x="7077" y="147505"/>
                  </a:cubicBezTo>
                  <a:cubicBezTo>
                    <a:pt x="11920" y="137075"/>
                    <a:pt x="17879" y="127390"/>
                    <a:pt x="25329" y="118451"/>
                  </a:cubicBezTo>
                  <a:cubicBezTo>
                    <a:pt x="32779" y="109511"/>
                    <a:pt x="41346" y="102061"/>
                    <a:pt x="51403" y="96474"/>
                  </a:cubicBezTo>
                  <a:cubicBezTo>
                    <a:pt x="61460" y="90886"/>
                    <a:pt x="71518" y="87534"/>
                    <a:pt x="82320" y="87534"/>
                  </a:cubicBezTo>
                  <a:lnTo>
                    <a:pt x="132233" y="87534"/>
                  </a:lnTo>
                  <a:lnTo>
                    <a:pt x="132233" y="175069"/>
                  </a:lnTo>
                  <a:lnTo>
                    <a:pt x="438417" y="175069"/>
                  </a:lnTo>
                  <a:lnTo>
                    <a:pt x="438417" y="87534"/>
                  </a:lnTo>
                  <a:lnTo>
                    <a:pt x="481997" y="87534"/>
                  </a:lnTo>
                  <a:cubicBezTo>
                    <a:pt x="492799" y="87534"/>
                    <a:pt x="503229" y="89769"/>
                    <a:pt x="514031" y="94611"/>
                  </a:cubicBezTo>
                  <a:cubicBezTo>
                    <a:pt x="524461" y="99454"/>
                    <a:pt x="534146" y="105414"/>
                    <a:pt x="542340" y="113608"/>
                  </a:cubicBezTo>
                  <a:cubicBezTo>
                    <a:pt x="550907" y="121431"/>
                    <a:pt x="557612" y="131115"/>
                    <a:pt x="563200" y="142290"/>
                  </a:cubicBezTo>
                  <a:cubicBezTo>
                    <a:pt x="568414" y="153464"/>
                    <a:pt x="571394" y="165384"/>
                    <a:pt x="571394" y="178048"/>
                  </a:cubicBezTo>
                  <a:lnTo>
                    <a:pt x="571394" y="426124"/>
                  </a:lnTo>
                  <a:cubicBezTo>
                    <a:pt x="555005" y="415322"/>
                    <a:pt x="537498" y="407127"/>
                    <a:pt x="518873" y="400796"/>
                  </a:cubicBezTo>
                  <a:cubicBezTo>
                    <a:pt x="500249" y="394835"/>
                    <a:pt x="480507" y="391855"/>
                    <a:pt x="459276" y="391855"/>
                  </a:cubicBezTo>
                  <a:lnTo>
                    <a:pt x="454433" y="391855"/>
                  </a:lnTo>
                  <a:cubicBezTo>
                    <a:pt x="463001" y="388503"/>
                    <a:pt x="469705" y="383288"/>
                    <a:pt x="475293" y="375839"/>
                  </a:cubicBezTo>
                  <a:cubicBezTo>
                    <a:pt x="480507" y="368389"/>
                    <a:pt x="483487" y="359822"/>
                    <a:pt x="483487" y="350510"/>
                  </a:cubicBezTo>
                  <a:cubicBezTo>
                    <a:pt x="483487" y="338218"/>
                    <a:pt x="479017" y="328161"/>
                    <a:pt x="470450" y="319593"/>
                  </a:cubicBezTo>
                  <a:cubicBezTo>
                    <a:pt x="461883" y="311026"/>
                    <a:pt x="451453" y="306929"/>
                    <a:pt x="439161" y="306929"/>
                  </a:cubicBezTo>
                  <a:lnTo>
                    <a:pt x="131488" y="306929"/>
                  </a:lnTo>
                  <a:cubicBezTo>
                    <a:pt x="119196" y="306929"/>
                    <a:pt x="108766" y="311026"/>
                    <a:pt x="100199" y="319593"/>
                  </a:cubicBezTo>
                  <a:cubicBezTo>
                    <a:pt x="91631" y="328161"/>
                    <a:pt x="87162" y="338218"/>
                    <a:pt x="87162" y="350510"/>
                  </a:cubicBezTo>
                  <a:cubicBezTo>
                    <a:pt x="87162" y="362802"/>
                    <a:pt x="91631" y="373232"/>
                    <a:pt x="100199" y="381799"/>
                  </a:cubicBezTo>
                  <a:cubicBezTo>
                    <a:pt x="108766" y="390366"/>
                    <a:pt x="119196" y="394835"/>
                    <a:pt x="131488" y="394835"/>
                  </a:cubicBezTo>
                  <a:lnTo>
                    <a:pt x="425007" y="394835"/>
                  </a:lnTo>
                  <a:cubicBezTo>
                    <a:pt x="397070" y="399678"/>
                    <a:pt x="371369" y="409362"/>
                    <a:pt x="348647" y="424634"/>
                  </a:cubicBezTo>
                  <a:cubicBezTo>
                    <a:pt x="325925" y="439906"/>
                    <a:pt x="306929" y="459275"/>
                    <a:pt x="292030" y="482369"/>
                  </a:cubicBezTo>
                  <a:lnTo>
                    <a:pt x="131488" y="482369"/>
                  </a:lnTo>
                  <a:cubicBezTo>
                    <a:pt x="119196" y="482369"/>
                    <a:pt x="108766" y="486467"/>
                    <a:pt x="100199" y="495035"/>
                  </a:cubicBezTo>
                  <a:cubicBezTo>
                    <a:pt x="91631" y="503602"/>
                    <a:pt x="87162" y="513658"/>
                    <a:pt x="87162" y="525951"/>
                  </a:cubicBezTo>
                  <a:cubicBezTo>
                    <a:pt x="87162" y="538243"/>
                    <a:pt x="91631" y="548673"/>
                    <a:pt x="100199" y="557240"/>
                  </a:cubicBezTo>
                  <a:cubicBezTo>
                    <a:pt x="108766" y="565806"/>
                    <a:pt x="119196" y="570277"/>
                    <a:pt x="131488" y="570277"/>
                  </a:cubicBezTo>
                  <a:lnTo>
                    <a:pt x="260368" y="569904"/>
                  </a:lnTo>
                  <a:close/>
                  <a:moveTo>
                    <a:pt x="462628" y="605290"/>
                  </a:moveTo>
                  <a:cubicBezTo>
                    <a:pt x="446611" y="605290"/>
                    <a:pt x="433946" y="618328"/>
                    <a:pt x="433946" y="633972"/>
                  </a:cubicBezTo>
                  <a:lnTo>
                    <a:pt x="433946" y="651851"/>
                  </a:lnTo>
                  <a:lnTo>
                    <a:pt x="491682" y="651851"/>
                  </a:lnTo>
                  <a:lnTo>
                    <a:pt x="491682" y="633972"/>
                  </a:lnTo>
                  <a:cubicBezTo>
                    <a:pt x="491682" y="618328"/>
                    <a:pt x="478645" y="605290"/>
                    <a:pt x="462628" y="605290"/>
                  </a:cubicBezTo>
                  <a:close/>
                  <a:moveTo>
                    <a:pt x="433946" y="552770"/>
                  </a:moveTo>
                  <a:cubicBezTo>
                    <a:pt x="433946" y="568786"/>
                    <a:pt x="446984" y="581451"/>
                    <a:pt x="462628" y="581451"/>
                  </a:cubicBezTo>
                  <a:cubicBezTo>
                    <a:pt x="478645" y="581451"/>
                    <a:pt x="491309" y="568414"/>
                    <a:pt x="491309" y="552770"/>
                  </a:cubicBezTo>
                  <a:lnTo>
                    <a:pt x="491309" y="534891"/>
                  </a:lnTo>
                  <a:lnTo>
                    <a:pt x="433574" y="534891"/>
                  </a:lnTo>
                  <a:lnTo>
                    <a:pt x="433574" y="552770"/>
                  </a:lnTo>
                  <a:close/>
                  <a:moveTo>
                    <a:pt x="604918" y="533773"/>
                  </a:moveTo>
                  <a:cubicBezTo>
                    <a:pt x="596723" y="515148"/>
                    <a:pt x="585548" y="498759"/>
                    <a:pt x="571766" y="484605"/>
                  </a:cubicBezTo>
                  <a:cubicBezTo>
                    <a:pt x="557985" y="470451"/>
                    <a:pt x="541223" y="459648"/>
                    <a:pt x="522598" y="451454"/>
                  </a:cubicBezTo>
                  <a:cubicBezTo>
                    <a:pt x="503974" y="443259"/>
                    <a:pt x="484232" y="439162"/>
                    <a:pt x="463001" y="439162"/>
                  </a:cubicBezTo>
                  <a:cubicBezTo>
                    <a:pt x="441397" y="439162"/>
                    <a:pt x="421282" y="443259"/>
                    <a:pt x="402658" y="451454"/>
                  </a:cubicBezTo>
                  <a:cubicBezTo>
                    <a:pt x="384034" y="459648"/>
                    <a:pt x="367644" y="470823"/>
                    <a:pt x="353490" y="484605"/>
                  </a:cubicBezTo>
                  <a:cubicBezTo>
                    <a:pt x="339335" y="498759"/>
                    <a:pt x="328533" y="515148"/>
                    <a:pt x="320338" y="533773"/>
                  </a:cubicBezTo>
                  <a:cubicBezTo>
                    <a:pt x="312143" y="552397"/>
                    <a:pt x="308046" y="572139"/>
                    <a:pt x="308046" y="593370"/>
                  </a:cubicBezTo>
                  <a:cubicBezTo>
                    <a:pt x="308046" y="614975"/>
                    <a:pt x="312143" y="635089"/>
                    <a:pt x="320338" y="653713"/>
                  </a:cubicBezTo>
                  <a:cubicBezTo>
                    <a:pt x="328533" y="672338"/>
                    <a:pt x="339708" y="688727"/>
                    <a:pt x="353490" y="702881"/>
                  </a:cubicBezTo>
                  <a:cubicBezTo>
                    <a:pt x="367644" y="717036"/>
                    <a:pt x="384034" y="727839"/>
                    <a:pt x="402658" y="735658"/>
                  </a:cubicBezTo>
                  <a:cubicBezTo>
                    <a:pt x="421282" y="743484"/>
                    <a:pt x="441397" y="747580"/>
                    <a:pt x="463001" y="747580"/>
                  </a:cubicBezTo>
                  <a:cubicBezTo>
                    <a:pt x="483860" y="747580"/>
                    <a:pt x="503974" y="743484"/>
                    <a:pt x="522598" y="735658"/>
                  </a:cubicBezTo>
                  <a:cubicBezTo>
                    <a:pt x="541223" y="727839"/>
                    <a:pt x="557612" y="716663"/>
                    <a:pt x="571766" y="702881"/>
                  </a:cubicBezTo>
                  <a:cubicBezTo>
                    <a:pt x="585921" y="689099"/>
                    <a:pt x="596723" y="672338"/>
                    <a:pt x="604918" y="653713"/>
                  </a:cubicBezTo>
                  <a:cubicBezTo>
                    <a:pt x="613112" y="635089"/>
                    <a:pt x="617210" y="614975"/>
                    <a:pt x="617210" y="593370"/>
                  </a:cubicBezTo>
                  <a:cubicBezTo>
                    <a:pt x="617210" y="572511"/>
                    <a:pt x="613112" y="552397"/>
                    <a:pt x="604918" y="533773"/>
                  </a:cubicBezTo>
                  <a:close/>
                  <a:moveTo>
                    <a:pt x="514776" y="633972"/>
                  </a:moveTo>
                  <a:lnTo>
                    <a:pt x="514776" y="651851"/>
                  </a:lnTo>
                  <a:cubicBezTo>
                    <a:pt x="521108" y="651851"/>
                    <a:pt x="525951" y="657066"/>
                    <a:pt x="525951" y="663398"/>
                  </a:cubicBezTo>
                  <a:cubicBezTo>
                    <a:pt x="525951" y="669730"/>
                    <a:pt x="520736" y="674945"/>
                    <a:pt x="514403" y="674945"/>
                  </a:cubicBezTo>
                  <a:lnTo>
                    <a:pt x="410852" y="674945"/>
                  </a:lnTo>
                  <a:cubicBezTo>
                    <a:pt x="404520" y="674945"/>
                    <a:pt x="399305" y="669730"/>
                    <a:pt x="399305" y="663398"/>
                  </a:cubicBezTo>
                  <a:cubicBezTo>
                    <a:pt x="399305" y="657066"/>
                    <a:pt x="404520" y="651851"/>
                    <a:pt x="410480" y="651851"/>
                  </a:cubicBezTo>
                  <a:lnTo>
                    <a:pt x="410480" y="633972"/>
                  </a:lnTo>
                  <a:cubicBezTo>
                    <a:pt x="410480" y="617582"/>
                    <a:pt x="418302" y="603055"/>
                    <a:pt x="429849" y="593370"/>
                  </a:cubicBezTo>
                  <a:cubicBezTo>
                    <a:pt x="417930" y="583686"/>
                    <a:pt x="410480" y="569159"/>
                    <a:pt x="410480" y="552770"/>
                  </a:cubicBezTo>
                  <a:lnTo>
                    <a:pt x="410480" y="534891"/>
                  </a:lnTo>
                  <a:cubicBezTo>
                    <a:pt x="404148" y="534891"/>
                    <a:pt x="399305" y="529676"/>
                    <a:pt x="399305" y="523343"/>
                  </a:cubicBezTo>
                  <a:cubicBezTo>
                    <a:pt x="399305" y="517011"/>
                    <a:pt x="404520" y="511796"/>
                    <a:pt x="410852" y="511796"/>
                  </a:cubicBezTo>
                  <a:lnTo>
                    <a:pt x="514403" y="511796"/>
                  </a:lnTo>
                  <a:cubicBezTo>
                    <a:pt x="520736" y="511796"/>
                    <a:pt x="525951" y="517011"/>
                    <a:pt x="525951" y="523343"/>
                  </a:cubicBezTo>
                  <a:cubicBezTo>
                    <a:pt x="525951" y="529676"/>
                    <a:pt x="520736" y="534891"/>
                    <a:pt x="514776" y="534891"/>
                  </a:cubicBezTo>
                  <a:lnTo>
                    <a:pt x="514776" y="552770"/>
                  </a:lnTo>
                  <a:cubicBezTo>
                    <a:pt x="514776" y="569159"/>
                    <a:pt x="506954" y="583686"/>
                    <a:pt x="495407" y="593370"/>
                  </a:cubicBezTo>
                  <a:cubicBezTo>
                    <a:pt x="507326" y="603055"/>
                    <a:pt x="514776" y="617582"/>
                    <a:pt x="514776" y="633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77595" y="275590"/>
            <a:ext cx="6734175" cy="497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defRPr/>
            </a:pPr>
            <a:r>
              <a:rPr lang="en-US" altLang="zh-CN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04</a:t>
            </a:r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思源黑体 CN Normal" panose="020B0400000000000000" pitchFamily="34" charset="-122"/>
              </a:rPr>
              <a:t>元注解</a:t>
            </a:r>
            <a:endParaRPr lang="en-US" altLang="zh-CN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  <a:p>
            <a:pPr lvl="0">
              <a:defRPr/>
            </a:pPr>
            <a:endParaRPr lang="zh-CN" altLang="en-US" sz="2400" spc="300" dirty="0">
              <a:solidFill>
                <a:schemeClr val="bg2">
                  <a:lumMod val="1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思源黑体 CN Normal" panose="020B0400000000000000" pitchFamily="34" charset="-122"/>
            </a:endParaRPr>
          </a:p>
        </p:txBody>
      </p:sp>
      <p:pic>
        <p:nvPicPr>
          <p:cNvPr id="10" name="图片 9" descr="5d0495981e06a4beefc1a7ac3c41024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42375" y="0"/>
            <a:ext cx="4695190" cy="934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PA" val="v5.2.11"/>
</p:tagLst>
</file>

<file path=ppt/tags/tag10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1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2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3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4.xml><?xml version="1.0" encoding="utf-8"?>
<p:tagLst xmlns:p="http://schemas.openxmlformats.org/presentationml/2006/main">
  <p:tag name="KSO_WM_DIAGRAM_VIRTUALLY_FRAME" val="{&quot;height&quot;:248.4982677165354,&quot;left&quot;:31.95,&quot;top&quot;:199.81141732283464,&quot;width&quot;:874.3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5.2.1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PA" val="v5.2.11"/>
  <p:tag name="RESOURCELIBID_ANIM" val="439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PA" val="v3.0.1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5.2.11"/>
</p:tagLst>
</file>

<file path=ppt/tags/tag33.xml><?xml version="1.0" encoding="utf-8"?>
<p:tagLst xmlns:p="http://schemas.openxmlformats.org/presentationml/2006/main">
  <p:tag name="PA" val="v5.2.11"/>
</p:tagLst>
</file>

<file path=ppt/tags/tag34.xml><?xml version="1.0" encoding="utf-8"?>
<p:tagLst xmlns:p="http://schemas.openxmlformats.org/presentationml/2006/main">
  <p:tag name="PA" val="v5.2.1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ISLIDE.ICON" val="#176715;"/>
</p:tagLst>
</file>

<file path=ppt/tags/tag37.xml><?xml version="1.0" encoding="utf-8"?>
<p:tagLst xmlns:p="http://schemas.openxmlformats.org/presentationml/2006/main">
  <p:tag name="COMMONDATA" val="eyJoZGlkIjoiYTcyYmVjMTcwOWFmNjA4YzMzMmY4MjU1YmU4YjVjNjcifQ=="/>
  <p:tag name="commondata" val="eyJoZGlkIjoiNGZiMmNiMjBhODhhNzk3MjBiMjM1MzUzMzI3ZDg5ZW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PA" val="v5.2.11"/>
</p:tagLst>
</file>

<file path=ppt/tags/tag6.xml><?xml version="1.0" encoding="utf-8"?>
<p:tagLst xmlns:p="http://schemas.openxmlformats.org/presentationml/2006/main">
  <p:tag name="PA" val="v5.2.11"/>
</p:tagLst>
</file>

<file path=ppt/tags/tag7.xml><?xml version="1.0" encoding="utf-8"?>
<p:tagLst xmlns:p="http://schemas.openxmlformats.org/presentationml/2006/main">
  <p:tag name="PA" val="v5.2.11"/>
</p:tagLst>
</file>

<file path=ppt/tags/tag8.xml><?xml version="1.0" encoding="utf-8"?>
<p:tagLst xmlns:p="http://schemas.openxmlformats.org/presentationml/2006/main">
  <p:tag name="ISLIDE.ICON" val="#176715;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3261</Words>
  <Application>WPS 演示</Application>
  <PresentationFormat>宽屏</PresentationFormat>
  <Paragraphs>181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思源黑体 CN Normal</vt:lpstr>
      <vt:lpstr>思源黑体 CN Medium</vt:lpstr>
      <vt:lpstr>黑体</vt:lpstr>
      <vt:lpstr>思源黑体 CN Regular</vt:lpstr>
      <vt:lpstr>思源黑体 CN Bold</vt:lpstr>
      <vt:lpstr>思源黑体 CN Light</vt:lpstr>
      <vt:lpstr>Calibri Light</vt:lpstr>
      <vt:lpstr>Symbol</vt:lpstr>
      <vt:lpstr>微软雅黑</vt:lpstr>
      <vt:lpstr>Wingdings</vt:lpstr>
      <vt:lpstr>Open Sans</vt:lpstr>
      <vt:lpstr>Arial Unicode MS</vt:lpstr>
      <vt:lpstr>Arial Black</vt:lpstr>
      <vt:lpstr>Calibri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柯媛媛</dc:creator>
  <cp:lastModifiedBy>杜聚宾</cp:lastModifiedBy>
  <cp:revision>516</cp:revision>
  <dcterms:created xsi:type="dcterms:W3CDTF">2019-09-19T02:01:00Z</dcterms:created>
  <dcterms:modified xsi:type="dcterms:W3CDTF">2024-01-31T05:23:24Z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B4336ABF8D4B43BBBB25AAA0743935E4_12</vt:lpwstr>
  </property>
</Properties>
</file>