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822" r:id="rId2"/>
    <p:sldId id="258" r:id="rId3"/>
    <p:sldId id="260" r:id="rId4"/>
    <p:sldId id="82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39" r:id="rId28"/>
    <p:sldId id="284" r:id="rId29"/>
    <p:sldId id="840" r:id="rId30"/>
    <p:sldId id="841" r:id="rId31"/>
    <p:sldId id="842" r:id="rId32"/>
    <p:sldId id="843" r:id="rId33"/>
    <p:sldId id="288" r:id="rId34"/>
    <p:sldId id="289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59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62" r:id="rId62"/>
    <p:sldId id="863" r:id="rId63"/>
    <p:sldId id="864" r:id="rId64"/>
    <p:sldId id="865" r:id="rId65"/>
    <p:sldId id="866" r:id="rId66"/>
    <p:sldId id="867" r:id="rId67"/>
    <p:sldId id="868" r:id="rId68"/>
    <p:sldId id="869" r:id="rId69"/>
    <p:sldId id="870" r:id="rId70"/>
    <p:sldId id="871" r:id="rId71"/>
    <p:sldId id="872" r:id="rId72"/>
    <p:sldId id="873" r:id="rId73"/>
    <p:sldId id="874" r:id="rId74"/>
    <p:sldId id="307" r:id="rId75"/>
    <p:sldId id="311" r:id="rId76"/>
    <p:sldId id="308" r:id="rId7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243" autoAdjust="0"/>
  </p:normalViewPr>
  <p:slideViewPr>
    <p:cSldViewPr snapToGrid="0" snapToObjects="1">
      <p:cViewPr varScale="1">
        <p:scale>
          <a:sx n="96" d="100"/>
          <a:sy n="96" d="100"/>
        </p:scale>
        <p:origin x="14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9A861-D7E5-4BBE-A6A0-3AC8D8674BE8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94A6-5346-4909-AE73-5DDEDEB0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38742"/>
            <a:ext cx="7772400" cy="246170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3FA22-A613-452A-AADA-AFC6E04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6137F-B1DE-49E2-AE54-8FD8C8C364B7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BD1B8-B471-4BD7-8FDE-B708B1E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29F017-0A92-4138-8209-A6BA8BAC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1365-E277-4E3E-BF75-313134B54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F428BF-65F9-43A7-97DD-8D09AFEC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274D-F4DF-4D6A-9CAA-2FD1E8765470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EB4DFB5-97F0-4536-B1EA-8779C21F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4A01F57-FCE8-4B95-8E5C-DC6E9387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BDFD-8B14-42F2-B5E9-30C170810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9B3DF2-BEB6-4BB6-BB80-79766442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21EC-7E3F-4DE2-8D4C-D4B52B7FCCBA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252A249-F000-4F4C-BED2-821CA9B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BB1580D-1112-4DA2-8FE6-C77EB58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4B84-582E-4267-948C-38989B9FB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29907-A3D4-4681-8638-40CFD9C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9B789-C6C1-4CC4-B33A-030E07244BF4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53463-C5C4-453B-AA2B-F1FCB51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32F326-1DCF-4E36-B5FB-391D94C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71F7-6761-49B2-A355-114C59708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18B6-0072-4483-90BE-62D9F912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65CC-9A99-4AC8-824F-ED466541087E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1A779-C076-49A2-BD56-4386981A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6E4F5C8-96E8-4248-B44E-950D6356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A0F7-72B2-4A81-A091-1863ED44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1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D26B015A-B9F8-4D89-8D3F-234D441DEBF3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  <a:prstGeom prst="rect">
            <a:avLst/>
          </a:prstGeom>
        </p:spPr>
        <p:txBody>
          <a:bodyPr/>
          <a:lstStyle/>
          <a:p>
            <a:fld id="{900E560B-D258-487E-8D34-1332E864E3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B1571-FC69-4E99-A658-D81B8C51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207818"/>
            <a:ext cx="8811490" cy="6280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4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414A6-901C-438C-AAEA-955DF68A8D5B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84506"/>
            <a:ext cx="7772400" cy="2484469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843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5714F-E719-4DA8-9138-48F643C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9198-3ADF-4295-86A8-08DB54CED0E4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BE75-82B8-4763-A444-62FEE0FD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158FDE4-0ADC-40F9-8EAE-1E8B9E98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6F05-5BB9-49FD-A899-7FD0C241B6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94944"/>
            <a:ext cx="4038600" cy="540739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94944"/>
            <a:ext cx="4038600" cy="540739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B4D01-DCD7-41CB-BFA0-A6D8D878C4E1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803072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3803072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7089-BC3A-40D3-ACF9-B5930DC2E042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AA0EA6-26AF-480D-93DE-10F8349EECF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997226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3A5573E9-0DC3-4215-B9F6-8B9909BA9CC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8200" y="997226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143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28534"/>
            <a:ext cx="404018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82894"/>
            <a:ext cx="4040188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28534"/>
            <a:ext cx="404177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82894"/>
            <a:ext cx="4041775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967B91B-73A8-49F6-B6F4-D9837A02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9C9E-C62E-49D1-8F45-40709EB9A782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A7BF752-9942-4547-A4A1-27E923A2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8F89BB1-5868-4B58-AE80-93EDEB8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DBDD-8BAA-4BE2-98E9-156BA89AA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18209"/>
            <a:ext cx="8686800" cy="62492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80369-EAF2-4303-882B-2AB66077B480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84428C-EAFD-41C1-B654-2CA03EF3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F47B-720B-45FB-B023-74A500E81F1E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E4E43F5-8772-44FD-898F-4140EA42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F8C7042D-6E0D-4910-BCA1-4A6DB7F7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18ED-DD3F-4030-9106-919005E33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4619BEA-4030-4949-9146-79EA47A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6B1E-34F5-4FE7-97B7-5562211FBA14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840DC72-79AE-4D9E-8E6D-5FA2279E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0A66B918-B380-4266-8697-548B1CDA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6463-E836-42C5-A818-9F3280B6F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2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B9759-F9E4-4999-BD46-51422DF079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73038"/>
            <a:ext cx="8229600" cy="717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551B0D1-667E-4910-B3B6-DA1E9164E6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50925"/>
            <a:ext cx="82296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F94B-E9A6-4AA9-9780-CDBC60F78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Tx/>
              <a:buNone/>
              <a:defRPr kumimoji="1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5BD098-4B0D-4F4E-AE32-45A2D92A670C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4CDF-9D35-4B6E-A382-4E6614DC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02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ED3DFD-3635-4410-8462-D47F9E5C7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Tx/>
              <a:buNone/>
              <a:defRPr kumimoji="1"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3E17B9-81BD-439E-9B9A-FEF524391B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73" r:id="rId5"/>
    <p:sldLayoutId id="2147483667" r:id="rId6"/>
    <p:sldLayoutId id="2147483672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75" r:id="rId14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3200" b="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 2019)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9D936D-F6F5-46ED-99DC-7C9F58443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Latencies and Checking Points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03AB53-D2E9-4485-B3DA-20F6C9F9D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Latencies</a:t>
            </a:r>
          </a:p>
          <a:p>
            <a:pPr lvl="1"/>
            <a:r>
              <a:rPr lang="en-US" altLang="zh-CN"/>
              <a:t>Load is 1 clock cycle</a:t>
            </a:r>
          </a:p>
          <a:p>
            <a:pPr lvl="1"/>
            <a:r>
              <a:rPr lang="en-US" altLang="zh-CN"/>
              <a:t>Add/sub is 2</a:t>
            </a:r>
          </a:p>
          <a:p>
            <a:pPr lvl="1"/>
            <a:r>
              <a:rPr lang="en-US" altLang="zh-CN"/>
              <a:t>Multiply is 10</a:t>
            </a:r>
          </a:p>
          <a:p>
            <a:pPr lvl="1"/>
            <a:r>
              <a:rPr lang="en-US" altLang="zh-CN"/>
              <a:t>Divide is 40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A19F31-8CE6-43FD-8B9C-17995D4A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8100-C3D2-452B-A427-5875DA78BF1F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21A04-4FB9-42D5-A3D4-F1243F56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D3AC7-5F7E-4D82-BA63-A36A9289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84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42B7E06-FDED-4528-BB6E-A68159B11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Tomasulo Example</a:t>
            </a:r>
          </a:p>
        </p:txBody>
      </p:sp>
      <p:graphicFrame>
        <p:nvGraphicFramePr>
          <p:cNvPr id="45" name="Object 4">
            <a:extLst>
              <a:ext uri="{FF2B5EF4-FFF2-40B4-BE49-F238E27FC236}">
                <a16:creationId xmlns:a16="http://schemas.microsoft.com/office/drawing/2014/main" id="{B6E039FD-4A7D-4131-953D-A0434FFF6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56258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45" name="Object 4">
                        <a:extLst>
                          <a:ext uri="{FF2B5EF4-FFF2-40B4-BE49-F238E27FC236}">
                            <a16:creationId xmlns:a16="http://schemas.microsoft.com/office/drawing/2014/main" id="{B6E039FD-4A7D-4131-953D-A0434FFF6D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02772-F918-4674-A94E-7A201801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865C-C471-4A68-9625-23E148E0EBDF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381733-90AE-4265-8506-B82A82D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A9A19B-FF9F-4918-8A8A-1F04ABB8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026DA7B2-725F-474B-BB25-7DE4CCCE874E}"/>
              </a:ext>
            </a:extLst>
          </p:cNvPr>
          <p:cNvGrpSpPr>
            <a:grpSpLocks/>
          </p:cNvGrpSpPr>
          <p:nvPr/>
        </p:nvGrpSpPr>
        <p:grpSpPr bwMode="auto">
          <a:xfrm>
            <a:off x="333661" y="865408"/>
            <a:ext cx="8445904" cy="5737823"/>
            <a:chOff x="31" y="-68"/>
            <a:chExt cx="5426" cy="3440"/>
          </a:xfrm>
        </p:grpSpPr>
        <p:grpSp>
          <p:nvGrpSpPr>
            <p:cNvPr id="30" name="Group 5">
              <a:extLst>
                <a:ext uri="{FF2B5EF4-FFF2-40B4-BE49-F238E27FC236}">
                  <a16:creationId xmlns:a16="http://schemas.microsoft.com/office/drawing/2014/main" id="{29156CD5-E17C-47E3-B11B-A68D283BF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" y="2840"/>
              <a:ext cx="944" cy="532"/>
              <a:chOff x="-99" y="-21"/>
              <a:chExt cx="950" cy="638"/>
            </a:xfrm>
          </p:grpSpPr>
          <p:sp>
            <p:nvSpPr>
              <p:cNvPr id="43" name="Text Box 6">
                <a:extLst>
                  <a:ext uri="{FF2B5EF4-FFF2-40B4-BE49-F238E27FC236}">
                    <a16:creationId xmlns:a16="http://schemas.microsoft.com/office/drawing/2014/main" id="{EE6CF9AD-CF02-4BF4-8099-A3E0D6025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" y="133"/>
                <a:ext cx="950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Clock cycle </a:t>
                </a:r>
                <a:b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</a:br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counter</a:t>
                </a:r>
              </a:p>
            </p:txBody>
          </p:sp>
          <p:sp>
            <p:nvSpPr>
              <p:cNvPr id="44" name="Line 7">
                <a:extLst>
                  <a:ext uri="{FF2B5EF4-FFF2-40B4-BE49-F238E27FC236}">
                    <a16:creationId xmlns:a16="http://schemas.microsoft.com/office/drawing/2014/main" id="{1D00DB69-F2A6-406D-BE6B-F31263DA5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" y="-21"/>
                <a:ext cx="144" cy="192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BA282B6F-804E-4151-91FE-E56B2AC2E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" y="1718"/>
              <a:ext cx="901" cy="484"/>
              <a:chOff x="0" y="48"/>
              <a:chExt cx="908" cy="580"/>
            </a:xfrm>
          </p:grpSpPr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41FCB4BE-50FE-4220-A246-A0D8A5C71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45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FU count</a:t>
                </a:r>
              </a:p>
              <a:p>
                <a:pPr algn="ctr"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down</a:t>
                </a:r>
              </a:p>
            </p:txBody>
          </p:sp>
          <p:sp>
            <p:nvSpPr>
              <p:cNvPr id="42" name="Line 10">
                <a:extLst>
                  <a:ext uri="{FF2B5EF4-FFF2-40B4-BE49-F238E27FC236}">
                    <a16:creationId xmlns:a16="http://schemas.microsoft.com/office/drawing/2014/main" id="{AF329077-048E-4069-B915-4DB76FA9E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4" y="48"/>
                <a:ext cx="144" cy="192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11">
              <a:extLst>
                <a:ext uri="{FF2B5EF4-FFF2-40B4-BE49-F238E27FC236}">
                  <a16:creationId xmlns:a16="http://schemas.microsoft.com/office/drawing/2014/main" id="{32472333-13EA-4F04-9323-424D4C238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-68"/>
              <a:ext cx="1753" cy="419"/>
              <a:chOff x="584" y="-81"/>
              <a:chExt cx="1765" cy="502"/>
            </a:xfrm>
          </p:grpSpPr>
          <p:sp>
            <p:nvSpPr>
              <p:cNvPr id="39" name="Text Box 12">
                <a:extLst>
                  <a:ext uri="{FF2B5EF4-FFF2-40B4-BE49-F238E27FC236}">
                    <a16:creationId xmlns:a16="http://schemas.microsoft.com/office/drawing/2014/main" id="{BD2A4FF3-17A5-4BC2-AF46-2A40D9B38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" y="-81"/>
                <a:ext cx="1436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Instruction stream</a:t>
                </a:r>
              </a:p>
            </p:txBody>
          </p:sp>
          <p:sp>
            <p:nvSpPr>
              <p:cNvPr id="40" name="Line 13">
                <a:extLst>
                  <a:ext uri="{FF2B5EF4-FFF2-40B4-BE49-F238E27FC236}">
                    <a16:creationId xmlns:a16="http://schemas.microsoft.com/office/drawing/2014/main" id="{11154AC0-D00C-4A09-BCE9-81CB06F8E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" y="144"/>
                <a:ext cx="658" cy="277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3" name="Group 14">
              <a:extLst>
                <a:ext uri="{FF2B5EF4-FFF2-40B4-BE49-F238E27FC236}">
                  <a16:creationId xmlns:a16="http://schemas.microsoft.com/office/drawing/2014/main" id="{1739F32A-63B9-435A-A795-B3DC5E4D8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4" y="898"/>
              <a:ext cx="1349" cy="279"/>
              <a:chOff x="-176" y="-47"/>
              <a:chExt cx="1358" cy="335"/>
            </a:xfrm>
          </p:grpSpPr>
          <p:sp>
            <p:nvSpPr>
              <p:cNvPr id="37" name="Line 15">
                <a:extLst>
                  <a:ext uri="{FF2B5EF4-FFF2-40B4-BE49-F238E27FC236}">
                    <a16:creationId xmlns:a16="http://schemas.microsoft.com/office/drawing/2014/main" id="{09858778-6E45-4E61-80D4-3726F8A9C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76" y="-47"/>
                <a:ext cx="85" cy="192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8DC6D5AE-3960-4589-8240-90E3CFD86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8" y="11"/>
                <a:ext cx="120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3 Load/Buffers</a:t>
                </a:r>
              </a:p>
            </p:txBody>
          </p:sp>
        </p:grpSp>
        <p:grpSp>
          <p:nvGrpSpPr>
            <p:cNvPr id="34" name="Group 17">
              <a:extLst>
                <a:ext uri="{FF2B5EF4-FFF2-40B4-BE49-F238E27FC236}">
                  <a16:creationId xmlns:a16="http://schemas.microsoft.com/office/drawing/2014/main" id="{6E86BE41-199D-45D7-B6B9-96BE03DD8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732"/>
              <a:ext cx="1619" cy="545"/>
              <a:chOff x="0" y="-54"/>
              <a:chExt cx="1630" cy="652"/>
            </a:xfrm>
          </p:grpSpPr>
          <p:sp>
            <p:nvSpPr>
              <p:cNvPr id="35" name="Text Box 18">
                <a:extLst>
                  <a:ext uri="{FF2B5EF4-FFF2-40B4-BE49-F238E27FC236}">
                    <a16:creationId xmlns:a16="http://schemas.microsoft.com/office/drawing/2014/main" id="{209350A2-99A5-41D6-93D3-593D545E7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" y="-54"/>
                <a:ext cx="1353" cy="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3 FP Adder R.S.</a:t>
                </a:r>
              </a:p>
              <a:p>
                <a:pPr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2 FP </a:t>
                </a:r>
                <a:r>
                  <a:rPr lang="en-US" altLang="zh-CN" b="1" dirty="0" err="1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Mult</a:t>
                </a:r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 R.S.</a:t>
                </a:r>
              </a:p>
            </p:txBody>
          </p:sp>
          <p:sp>
            <p:nvSpPr>
              <p:cNvPr id="36" name="Line 19">
                <a:extLst>
                  <a:ext uri="{FF2B5EF4-FFF2-40B4-BE49-F238E27FC236}">
                    <a16:creationId xmlns:a16="http://schemas.microsoft.com/office/drawing/2014/main" id="{43775006-9E82-4ACA-A22D-8020D992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92"/>
                <a:ext cx="240" cy="0"/>
              </a:xfrm>
              <a:prstGeom prst="line">
                <a:avLst/>
              </a:prstGeom>
              <a:noFill/>
              <a:ln w="28575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8505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6B03E880-2785-4C13-8860-02EA88EB5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555098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45" name="Object 4">
                        <a:extLst>
                          <a:ext uri="{FF2B5EF4-FFF2-40B4-BE49-F238E27FC236}">
                            <a16:creationId xmlns:a16="http://schemas.microsoft.com/office/drawing/2014/main" id="{B6E039FD-4A7D-4131-953D-A0434FFF6D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>
            <a:extLst>
              <a:ext uri="{FF2B5EF4-FFF2-40B4-BE49-F238E27FC236}">
                <a16:creationId xmlns:a16="http://schemas.microsoft.com/office/drawing/2014/main" id="{763355B3-E658-43B7-8981-153898D26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Tomasulo Example Cycle 1</a:t>
            </a:r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34419B24-0023-454A-ACF1-44BF5585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069" y="1680530"/>
            <a:ext cx="533400" cy="2420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29503EE0-6BB3-476D-BA41-8D099984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183" y="1680530"/>
            <a:ext cx="1411434" cy="25841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7C7A558D-BD81-43D8-A23A-7889C539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056" y="5599565"/>
            <a:ext cx="687865" cy="41029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C5C730-37EF-44F0-A857-D5CB8329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E1EB-6DCC-429F-8A98-1FD1AB675281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F8AE0B-4A7C-4951-9B34-BB6DBA43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3D682-5096-4AF0-9634-3818ECD6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410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875E5014-F926-494C-9DBF-B98F487CF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439108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6B03E880-2785-4C13-8860-02EA88EB5D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Rectangle 2">
            <a:extLst>
              <a:ext uri="{FF2B5EF4-FFF2-40B4-BE49-F238E27FC236}">
                <a16:creationId xmlns:a16="http://schemas.microsoft.com/office/drawing/2014/main" id="{0AEC4421-3128-4AC3-B5EE-90C4A807F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/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2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EE24A781-DD7A-483E-ADFC-800126C5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62" y="1929789"/>
            <a:ext cx="533400" cy="227704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58B10E2F-62FF-48DD-8432-4AE4C716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484" y="1907300"/>
            <a:ext cx="1520273" cy="272683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F4E2B7A5-D106-4A82-A8FB-2E41E6213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462" y="5652314"/>
            <a:ext cx="625233" cy="28931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84F838B-3B6B-4941-B811-05075841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8" y="6029873"/>
            <a:ext cx="66492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2400" b="1" u="sng" dirty="0">
                <a:solidFill>
                  <a:srgbClr val="0332B7"/>
                </a:solidFill>
                <a:latin typeface="Comic Sans MS" panose="030F0702030302020204" pitchFamily="66" charset="0"/>
              </a:rPr>
              <a:t>Note: Can have multiple loads outstanding?</a:t>
            </a:r>
            <a:endParaRPr lang="zh-CN" altLang="en-US" sz="2400" dirty="0">
              <a:solidFill>
                <a:srgbClr val="0332B7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DB53C1-9B81-49AE-BEA9-0A3526A5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EF5-E177-433C-BBDE-F35192A7FFA1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2DA606-33FB-4A20-8998-EA88D7BF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33A3D-CB1D-45FA-9F4A-B6BC49F3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0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5F9287FC-3796-4DF9-A135-79A0F6535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12533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875E5014-F926-494C-9DBF-B98F487CFB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>
            <a:extLst>
              <a:ext uri="{FF2B5EF4-FFF2-40B4-BE49-F238E27FC236}">
                <a16:creationId xmlns:a16="http://schemas.microsoft.com/office/drawing/2014/main" id="{4D490963-9028-45DF-B734-2A12B419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Tomasulo Example Cycle 3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5B7AB1BB-42C3-415D-ADA6-F4AE38E2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174" y="4476269"/>
            <a:ext cx="3962400" cy="288925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FBBC1896-2DAB-48FD-8195-8055D9EB2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595" y="5633177"/>
            <a:ext cx="711022" cy="343553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B218B13B-B3A0-42A2-B514-BE162CCF5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2" y="5996471"/>
            <a:ext cx="747454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Note: MULT issued, registers are removed (“renamed”) in RSs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Load1 exec completing; what is waiting for Load1? </a:t>
            </a:r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B93A6DC4-BB69-4D16-A0A8-7B99A53F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82262"/>
            <a:ext cx="533400" cy="22335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D0777-3D91-4B41-8356-E14C83F1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75B9-A8EC-4CE1-BFA5-7B4F6A6FAF51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65A7C-0548-4751-B72E-8A9EFFB8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F69D1-4C2A-4097-BD77-E04F8005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05DDBE9-D2B4-4B39-851F-B7C67130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243" y="1705184"/>
            <a:ext cx="533400" cy="22335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16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C88A69CF-24D1-4FD6-A7E3-CC549F9EB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071034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5F9287FC-3796-4DF9-A135-79A0F65357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2">
            <a:extLst>
              <a:ext uri="{FF2B5EF4-FFF2-40B4-BE49-F238E27FC236}">
                <a16:creationId xmlns:a16="http://schemas.microsoft.com/office/drawing/2014/main" id="{75D4E213-05AB-464B-8484-102189AC5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4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EF84FE20-BC50-46D5-9C7F-2008D9FE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9" y="6014782"/>
            <a:ext cx="497003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Load2 exec completing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B1D4420F-B432-4C47-A1D7-A4504D6B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929" y="1672359"/>
            <a:ext cx="391669" cy="24257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387E439F-54CD-48F4-8DFA-0264E15C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683" y="3800305"/>
            <a:ext cx="4345855" cy="23493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C917D9D5-E82F-4EA3-A60C-96F871A4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524" y="5611244"/>
            <a:ext cx="835901" cy="394504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5FB19E6C-3826-468A-B143-86DBB3FF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526" y="3718532"/>
            <a:ext cx="890804" cy="394504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78C28B94-CD36-4FE8-820F-05EEB536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982" y="1914936"/>
            <a:ext cx="391669" cy="24257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324532D0-B86B-47AA-B075-D01B6A1B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222" y="2392266"/>
            <a:ext cx="391669" cy="24257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9F07B2-226F-4652-8EE4-59A27CB9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3089-F1B6-467E-8927-D8AA5AE86E60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80DC7-58CD-4712-872A-B3923637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0B265B-3336-47D2-815E-9F4F4266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0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1CB221AA-1784-40C2-9298-23C327FF7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46234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C88A69CF-24D1-4FD6-A7E3-CC549F9EB7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Rectangle 2">
            <a:extLst>
              <a:ext uri="{FF2B5EF4-FFF2-40B4-BE49-F238E27FC236}">
                <a16:creationId xmlns:a16="http://schemas.microsoft.com/office/drawing/2014/main" id="{354FCE18-807C-49D2-8877-5095E165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5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0D5AB67-25CF-4645-AF0F-BA5057EA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15878"/>
            <a:ext cx="8229600" cy="42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Timer starts down for Add1, Mult1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May F0 course a error?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539C4751-BB25-40CA-813B-E681FB26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09" y="3789129"/>
            <a:ext cx="352518" cy="981654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4C567ED1-0432-4FA1-9322-8DDB153F9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188" y="3758993"/>
            <a:ext cx="667012" cy="30279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10D4ACBB-A220-43A9-91A6-A75AB08F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188" y="4464553"/>
            <a:ext cx="667012" cy="30623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A201C86E-A8DB-4547-9A51-58729DEF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702091"/>
            <a:ext cx="698500" cy="23812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69ADADB6-BF1E-463E-AA0E-4DFF8E52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51780"/>
            <a:ext cx="602988" cy="320393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70EB3-C115-40A4-BAA9-A2F1860A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CF2F-8291-45E5-83B3-AF3953CA4506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9AA8D-6FB2-44BC-A97D-1A364C26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3BD57-358A-4DB1-B8A5-D3A928A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55ABA7F8-5A76-4DC6-8DB8-5373AC4B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929" y="1914936"/>
            <a:ext cx="391669" cy="24257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691F1BE0-FAFF-41A8-8AC5-B86A3FA7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222" y="2634843"/>
            <a:ext cx="391669" cy="24257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9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20F6B5CF-0CFE-4AF4-9FF7-EFB01291C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67647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1CB221AA-1784-40C2-9298-23C327FF7E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2042C7FE-3A01-406C-80E2-7BDD847C6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6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B25E3FB-BF7F-415E-B633-FFA30021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9" y="6153808"/>
            <a:ext cx="820449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Issue ADDD here despite name dependency on F6? </a:t>
            </a:r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D4887B75-0EA3-41AA-A972-E8DE0C2E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370" y="2858362"/>
            <a:ext cx="309282" cy="24685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10F3F57A-D6B5-470F-A709-CBB0F4C1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90" y="4025641"/>
            <a:ext cx="3575124" cy="24685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7">
            <a:extLst>
              <a:ext uri="{FF2B5EF4-FFF2-40B4-BE49-F238E27FC236}">
                <a16:creationId xmlns:a16="http://schemas.microsoft.com/office/drawing/2014/main" id="{855A8317-0993-4C3B-8EE4-6C973F0D8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868" y="5706440"/>
            <a:ext cx="457984" cy="24685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F6D12F-0A8F-4AEB-8A9D-4CAD1E5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4437-3EA4-42B3-A0CE-2E320D87A11A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D99729-25B4-4030-AE5E-4FD9A44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BF95C-16D7-4A90-A9A0-93F4A91D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32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C8A08144-9FC1-4F6F-9DB5-61FBC1B0F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02867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20F6B5CF-0CFE-4AF4-9FF7-EFB01291C7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Rectangle 2">
            <a:extLst>
              <a:ext uri="{FF2B5EF4-FFF2-40B4-BE49-F238E27FC236}">
                <a16:creationId xmlns:a16="http://schemas.microsoft.com/office/drawing/2014/main" id="{9AA770C7-E285-4C67-B866-05E0F1519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7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FD69E4F7-3E57-4E28-BD64-FFE923FB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53808"/>
            <a:ext cx="772640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Add1 (SUBD) completing; what is waiting for it? </a:t>
            </a:r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ABDA355C-571F-41A5-8BB6-5420DFC2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160" y="2400202"/>
            <a:ext cx="305024" cy="2420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07FF5BB1-5A14-4A3A-A925-34058BFB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799" y="3759200"/>
            <a:ext cx="192779" cy="27715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63C71EDA-446D-43A8-9CAD-AEF25807BE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0578" y="2642249"/>
            <a:ext cx="1869582" cy="1126889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8E7AED-FA7C-49CE-8DBD-454F09A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BE33-C58E-4B75-B49C-5F06E1EF8825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2A6AA6-85CD-4D3A-AC0D-37691125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238D6-81A0-4CBB-98B4-EEAD2E9E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21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97273047-C629-40E6-9C17-DE4C695BE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819961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C8A08144-9FC1-4F6F-9DB5-61FBC1B0FF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Rectangle 2">
            <a:extLst>
              <a:ext uri="{FF2B5EF4-FFF2-40B4-BE49-F238E27FC236}">
                <a16:creationId xmlns:a16="http://schemas.microsoft.com/office/drawing/2014/main" id="{9A981479-555B-4352-BDAF-362D7A3BA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8</a:t>
            </a:r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A91227B3-5814-4C3E-B4F7-9442A9FC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686" y="4016188"/>
            <a:ext cx="524436" cy="294042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9BEFFF71-162C-43DB-A9CE-9221A4F1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108" y="5708276"/>
            <a:ext cx="498886" cy="22322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93F434E2-ED90-484E-B32E-FE1D3A38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131" y="3965985"/>
            <a:ext cx="269754" cy="80479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4474A4-6BE5-4E51-AC36-FE40C381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12E-B8E2-4EB0-AFCB-46DF9F8E4853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A4E97A-49E3-4065-B18C-78A1FFFA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EEE02-965A-412D-B01F-C92EFFB2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295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 err="1"/>
              <a:t>Tomasulo's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693E09DE-B564-40EA-9B56-AA598D5E1123}" type="datetime4">
              <a:rPr lang="en-US" altLang="zh-CN" smtClean="0"/>
              <a:t>November 13, 2019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E28-06DA-4B04-AFD5-F3688E3500E7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6278006-BE24-4C86-A00A-E718CA64E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11070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97273047-C629-40E6-9C17-DE4C695BED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Rectangle 2">
            <a:extLst>
              <a:ext uri="{FF2B5EF4-FFF2-40B4-BE49-F238E27FC236}">
                <a16:creationId xmlns:a16="http://schemas.microsoft.com/office/drawing/2014/main" id="{FCB3993A-05F0-468E-B5B8-5EEEAC375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9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A744CC16-C628-4621-9DB9-0650FD04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383" y="3942443"/>
            <a:ext cx="269754" cy="84821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371E8-C28C-4716-A26E-B06D82F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4BE1-034A-4A2E-8B93-DDDA3A5A3D0D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DE0D19-54CE-4494-A91A-539086D1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6266C-73B4-42DC-8FF2-8633400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431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B3006A02-ECCD-496D-AAB2-02CFB467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973047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E6278006-BE24-4C86-A00A-E718CA64E7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Rectangle 2">
            <a:extLst>
              <a:ext uri="{FF2B5EF4-FFF2-40B4-BE49-F238E27FC236}">
                <a16:creationId xmlns:a16="http://schemas.microsoft.com/office/drawing/2014/main" id="{3BE73C86-63B0-4D24-85D3-07D826805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10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871FE235-26F9-415E-BA24-81B64178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64262"/>
            <a:ext cx="779570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Add2 (ADDD) completing; what is waiting for it? </a:t>
            </a:r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B34E01AA-2E0D-4B8D-B2A2-BE1D4EF9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81" y="2866133"/>
            <a:ext cx="322617" cy="25157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A7320FB1-63B6-4F4D-81A1-9CD13396E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178" y="4032803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8405BE5E-D0F3-4AEE-8066-C75C99E749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820" y="3117704"/>
            <a:ext cx="1874361" cy="942846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A1636503-32E6-4FA1-A031-4A68E76F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15" y="4476257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735238-78E8-4811-B783-B4B5757B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E7C6-A7B8-42BD-AAB3-6CF1E8387CDC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E175C-8765-40AD-9A7C-CB6EDE9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1AB8B-C533-4411-9781-6D7DB955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20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4288BA0F-F4B8-475A-84B9-F0A9606EE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99404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B3006A02-ECCD-496D-AAB2-02CFB4673E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Rectangle 2">
            <a:extLst>
              <a:ext uri="{FF2B5EF4-FFF2-40B4-BE49-F238E27FC236}">
                <a16:creationId xmlns:a16="http://schemas.microsoft.com/office/drawing/2014/main" id="{D030B60D-148B-4092-9E9D-5B82183A4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3CEF4C-72A8-4A61-9FD4-6020EE64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2F12-4C7D-4E60-8902-49F3F951066C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DB1C7-43CE-4431-82D1-43D083C8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F2E98-806B-471C-AEB3-8888FF9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62F38EB0-DA8C-4277-A70A-1823141B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13013"/>
            <a:ext cx="610201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Write result of ADDD here?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All quick instructions complete in this cycle!</a:t>
            </a: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67CAF3E1-EE94-43ED-8D80-47022888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212" y="5704545"/>
            <a:ext cx="787997" cy="23779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CC883754-B924-43AD-811D-937220FC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51" y="4416980"/>
            <a:ext cx="237291" cy="40681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29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5806FB7D-09FA-4428-8AFA-60960A4E9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4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4288BA0F-F4B8-475A-84B9-F0A9606EE4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2">
            <a:extLst>
              <a:ext uri="{FF2B5EF4-FFF2-40B4-BE49-F238E27FC236}">
                <a16:creationId xmlns:a16="http://schemas.microsoft.com/office/drawing/2014/main" id="{00355E8D-3894-4AE2-A8E2-021BA8FFD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F5F822-67E6-4CE3-83D9-8037AACF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563-F6F6-47E1-9BA5-3D469BB7588B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8CFF4-F299-4FCB-B82F-9766B1B6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9EF19-2A2C-4B8F-B962-4B9B7D59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80462AEF-D96E-42D6-B89F-C9CD9B4B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03" y="4416980"/>
            <a:ext cx="176642" cy="367055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382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C0DF18A0-21C3-40A2-BD9D-1076AAD64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353086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5806FB7D-09FA-4428-8AFA-60960A4E9B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>
            <a:extLst>
              <a:ext uri="{FF2B5EF4-FFF2-40B4-BE49-F238E27FC236}">
                <a16:creationId xmlns:a16="http://schemas.microsoft.com/office/drawing/2014/main" id="{1AFAFF95-AC00-4CD2-B770-89FD51531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13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63C33-BB87-4159-9B1B-C9F2185F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9BC2-7925-46BA-9390-CD83484F31BF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F8ED71-920E-4FC8-916D-80592A6D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EA72A-DCEB-45CA-B124-60FBC12F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EEA8E33C-7E79-4925-8B28-0221E3EA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178" y="4495840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274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04EE897A-9A92-447A-B09C-2219DEFAE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995247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C0DF18A0-21C3-40A2-BD9D-1076AAD641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Rectangle 2">
            <a:extLst>
              <a:ext uri="{FF2B5EF4-FFF2-40B4-BE49-F238E27FC236}">
                <a16:creationId xmlns:a16="http://schemas.microsoft.com/office/drawing/2014/main" id="{C7071778-4FDE-4B8B-B2FA-D983CA5D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14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B8A0E-1399-45E3-A9DC-13D5AF23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570C-1CBD-409B-8009-A18511ECD54A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42187-11C9-4C67-BCF0-9CBD11A5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66D2C74-44D4-412E-950E-025295D0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92F66A-4A7B-4674-8FA9-E0D24CD2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46105"/>
            <a:ext cx="244150" cy="38636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8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6C0024B3-EB99-4D47-9187-2D613D193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529403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04EE897A-9A92-447A-B09C-2219DEFAE0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Rectangle 2">
            <a:extLst>
              <a:ext uri="{FF2B5EF4-FFF2-40B4-BE49-F238E27FC236}">
                <a16:creationId xmlns:a16="http://schemas.microsoft.com/office/drawing/2014/main" id="{46190C47-2283-4156-B9C5-D883ED24C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15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286CB-DB41-41A8-B1EF-68A892AD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D52D-F185-4ECA-91AD-DB0A56A739BD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412A1-9B02-4C9F-8E38-B5C1E1C5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9BD81-79A2-4EFE-9584-65DE872A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DECE17B-BCB2-448E-813A-32C1EA52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94" y="6140910"/>
            <a:ext cx="691840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Mult1 (MULTD) </a:t>
            </a:r>
            <a:r>
              <a:rPr lang="en-US" altLang="zh-CN" sz="2400" b="1" dirty="0" err="1">
                <a:solidFill>
                  <a:srgbClr val="0332B7"/>
                </a:solidFill>
                <a:latin typeface="Comic Sans MS" panose="030F0702030302020204" pitchFamily="66" charset="0"/>
              </a:rPr>
              <a:t>completing.Who</a:t>
            </a: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 is waiting? </a:t>
            </a:r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974E7E41-9981-4B25-A0AD-517ED255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097" y="2160859"/>
            <a:ext cx="283509" cy="23059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04C54D05-8640-41BB-B4AF-ABCC3467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82" y="4472837"/>
            <a:ext cx="193638" cy="23666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6793ED21-FC16-46E3-A283-A3BC42A31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3320" y="2391457"/>
            <a:ext cx="1912210" cy="2095720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12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D355DE42-F9F9-45D7-BFCB-D52B16853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792990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6C0024B3-EB99-4D47-9187-2D613D1932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Rectangle 2">
            <a:extLst>
              <a:ext uri="{FF2B5EF4-FFF2-40B4-BE49-F238E27FC236}">
                <a16:creationId xmlns:a16="http://schemas.microsoft.com/office/drawing/2014/main" id="{8B323035-9244-43C7-8671-048C212E6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16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DF256E-184F-429B-AAC8-A7B111D5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B75-44F0-4163-9882-5AD736AB822B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603F6F-B805-4262-A1DA-5F77F740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2CA4F-21B9-4637-9EA7-CF3D716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ECBA8E35-FC36-460D-9076-D2042FA3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948" y="5567232"/>
            <a:ext cx="1020574" cy="396245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02FA5E0B-4366-48BC-806F-18E3B45E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60" y="4688814"/>
            <a:ext cx="573157" cy="33376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98C9008-41D2-4198-8A24-F9E1D922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70612"/>
            <a:ext cx="707494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Just waiting for Mult2 (DIVD) to complete</a:t>
            </a:r>
          </a:p>
        </p:txBody>
      </p:sp>
    </p:spTree>
    <p:extLst>
      <p:ext uri="{BB962C8B-B14F-4D97-AF65-F5344CB8AC3E}">
        <p14:creationId xmlns:p14="http://schemas.microsoft.com/office/powerpoint/2010/main" val="2870901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662F9C1-35A6-45F3-BB0A-91E292F7D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16-54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633A04-8F77-489F-8C3D-426463083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Faster than light computation</a:t>
            </a:r>
            <a:br>
              <a:rPr lang="en-US" altLang="zh-CN"/>
            </a:br>
            <a:r>
              <a:rPr lang="en-US" altLang="zh-CN"/>
              <a:t>(skip a couple of cycles)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396616-2716-48C1-9A28-364F4B91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5972-C923-4B11-993E-F261E6C0E5A6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627BE5-FD6E-45AF-BFC2-1E6DBEB6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6CCB7-4800-49F4-A434-C76D605A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040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6EA927C5-0CCE-4767-8B24-308741BCC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71720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D355DE42-F9F9-45D7-BFCB-D52B16853B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Rectangle 2">
            <a:extLst>
              <a:ext uri="{FF2B5EF4-FFF2-40B4-BE49-F238E27FC236}">
                <a16:creationId xmlns:a16="http://schemas.microsoft.com/office/drawing/2014/main" id="{7EF8FC3F-912E-40F8-93B2-F777DF0B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55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C0CA67-7922-4692-8E6B-B5764768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9FA8-6017-4279-808F-7DC4697477AE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84498C-A458-4C3E-92F4-433D370F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53A9F-7225-4906-B1FD-5F887662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C2755A8F-8DCD-4583-A6A6-C185C621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815" y="4758280"/>
            <a:ext cx="165884" cy="2386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05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>
            <a:extLst>
              <a:ext uri="{FF2B5EF4-FFF2-40B4-BE49-F238E27FC236}">
                <a16:creationId xmlns:a16="http://schemas.microsoft.com/office/drawing/2014/main" id="{B928614F-3B40-4306-9B87-114D517D3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4735" y="348343"/>
            <a:ext cx="7147964" cy="6057900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AD97356-B321-4683-AEA6-2B4F33058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19" y="734787"/>
            <a:ext cx="1563305" cy="5388426"/>
          </a:xfrm>
          <a:prstGeom prst="ellipse">
            <a:avLst/>
          </a:prstGeom>
          <a:solidFill>
            <a:schemeClr val="tx2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Front Panel of System 360 Model 91</a:t>
            </a:r>
            <a:br>
              <a:rPr lang="en-US" altLang="zh-CN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-- from Internet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A463DB-2BD0-4DB9-BBF2-715D5CF0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A9AC-4441-4508-8BDB-4E8D06FE56F4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6C2D0B-0A6E-45A4-AC95-EAA6B290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3BC81-B8CD-4C66-B36E-F67CD1B9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6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6DB50BE4-2F6E-4E31-95A6-59FA38839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945287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6EA927C5-0CCE-4767-8B24-308741BCC3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2">
            <a:extLst>
              <a:ext uri="{FF2B5EF4-FFF2-40B4-BE49-F238E27FC236}">
                <a16:creationId xmlns:a16="http://schemas.microsoft.com/office/drawing/2014/main" id="{DD8F6345-D0C3-4913-99F1-6C920DAA2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56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52BF7-8CC4-4F6F-8434-B858A6E3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2E-68D1-4804-A278-366C4D3DD48C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AA404-0467-47C5-913D-3FBE5FE0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099A02-B8E0-48E2-8578-CF10B222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B0B1125-3E14-4BB4-BE3E-0DDE76CE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53808"/>
            <a:ext cx="814959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Mult2 (DIVD) is completing. Who is waiting? 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B530ED58-81AF-40F0-BC1E-00D1B7088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175" y="2606086"/>
            <a:ext cx="384025" cy="30276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EDA4567E-FD1E-4686-A56A-7F55DAB1C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0577" y="2908852"/>
            <a:ext cx="1832598" cy="1849428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915BB6B-7FB5-47E3-9590-B9AB8BB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93" y="4758280"/>
            <a:ext cx="165884" cy="2386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4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17B0F7BA-CFC9-4614-9039-42DBB94C7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693997"/>
              </p:ext>
            </p:extLst>
          </p:nvPr>
        </p:nvGraphicFramePr>
        <p:xfrm>
          <a:off x="457200" y="1104242"/>
          <a:ext cx="8229600" cy="530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Worksheet" r:id="rId3" imgW="10166576" imgH="6559506" progId="Excel.Sheet.8">
                  <p:embed/>
                </p:oleObj>
              </mc:Choice>
              <mc:Fallback>
                <p:oleObj name="Worksheet" r:id="rId3" imgW="10166576" imgH="6559506" progId="Excel.Sheet.8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6DB50BE4-2F6E-4E31-95A6-59FA3883981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04242"/>
                        <a:ext cx="8229600" cy="530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Rectangle 2">
            <a:extLst>
              <a:ext uri="{FF2B5EF4-FFF2-40B4-BE49-F238E27FC236}">
                <a16:creationId xmlns:a16="http://schemas.microsoft.com/office/drawing/2014/main" id="{B3EA860F-4A42-4B38-B1F7-5B4AA3842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57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E70EC-D310-4FC6-A236-BA394568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81A6-658C-4397-9B2D-6BA61B056DEB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D60CE-A798-4DC9-85AE-50EF6143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86D1F-BEF2-4FAB-9731-651B1D7B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1208CE9-7275-428A-8592-F2662EEA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51" y="6153808"/>
            <a:ext cx="798934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In-order issue, o-o-o exec and o-o-o completion.</a:t>
            </a: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4FE11BAB-769D-4206-801B-308560C50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072" y="1628776"/>
            <a:ext cx="457200" cy="153186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9692BB57-D6D0-4B26-9735-8A0A54B0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69" y="1628776"/>
            <a:ext cx="457200" cy="153186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A6EC693A-6A6A-412F-BA18-7CCF6809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266" y="1628776"/>
            <a:ext cx="457200" cy="153186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74B18417-8F46-49AB-9D6D-5AF93BFD0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74" y="5712174"/>
            <a:ext cx="555195" cy="2437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74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93B1-19FF-48A1-AC1E-E05527F0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dirty="0"/>
              <a:t>Steps in the Algorithm and What Is Required for Each Step p180, 5ed/p205, 6ed</a:t>
            </a:r>
            <a:endParaRPr lang="zh-CN" altLang="en-US" sz="16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7F73588-2C85-4540-BE16-286FD729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3932" y="1050925"/>
            <a:ext cx="6216135" cy="54165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36818-BC48-47CF-A9F4-722FF6F7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4A6-901C-438C-AAEA-955DF68A8D5B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09810-CF81-418B-ABBF-E44EE65C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5FE2C-5287-4CB7-B9E4-072D0400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E6E052D-41A0-4294-807E-68369CDD721D}"/>
              </a:ext>
            </a:extLst>
          </p:cNvPr>
          <p:cNvSpPr/>
          <p:nvPr/>
        </p:nvSpPr>
        <p:spPr>
          <a:xfrm rot="1713601">
            <a:off x="7584778" y="928476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59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B14D01-5C58-42A2-ADCD-CFE03AB70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Code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BE6D976-5C8A-4D4A-825F-93FA3E424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Loop: 	</a:t>
            </a:r>
            <a:r>
              <a:rPr lang="en-US" altLang="zh-CN" dirty="0" err="1">
                <a:latin typeface="Consolas" panose="020B0609020204030204" pitchFamily="49" charset="0"/>
              </a:rPr>
              <a:t>fld</a:t>
            </a:r>
            <a:r>
              <a:rPr lang="en-US" altLang="zh-CN" dirty="0">
                <a:latin typeface="Consolas" panose="020B0609020204030204" pitchFamily="49" charset="0"/>
              </a:rPr>
              <a:t> 			f0,0(x1)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			</a:t>
            </a:r>
            <a:r>
              <a:rPr lang="en-US" altLang="zh-CN" dirty="0" err="1">
                <a:latin typeface="Consolas" panose="020B0609020204030204" pitchFamily="49" charset="0"/>
              </a:rPr>
              <a:t>fmul.d</a:t>
            </a:r>
            <a:r>
              <a:rPr lang="en-US" altLang="zh-CN" dirty="0">
                <a:latin typeface="Consolas" panose="020B0609020204030204" pitchFamily="49" charset="0"/>
              </a:rPr>
              <a:t> 	f4,f0,f2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			</a:t>
            </a:r>
            <a:r>
              <a:rPr lang="en-US" altLang="zh-CN" dirty="0" err="1">
                <a:latin typeface="Consolas" panose="020B0609020204030204" pitchFamily="49" charset="0"/>
              </a:rPr>
              <a:t>fsd</a:t>
            </a:r>
            <a:r>
              <a:rPr lang="en-US" altLang="zh-CN" dirty="0">
                <a:latin typeface="Consolas" panose="020B0609020204030204" pitchFamily="49" charset="0"/>
              </a:rPr>
              <a:t> 			f4,0(x1)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			</a:t>
            </a:r>
            <a:r>
              <a:rPr lang="en-US" altLang="zh-CN" dirty="0" err="1">
                <a:latin typeface="Consolas" panose="020B0609020204030204" pitchFamily="49" charset="0"/>
              </a:rPr>
              <a:t>addi</a:t>
            </a:r>
            <a:r>
              <a:rPr lang="en-US" altLang="zh-CN" dirty="0">
                <a:latin typeface="Consolas" panose="020B0609020204030204" pitchFamily="49" charset="0"/>
              </a:rPr>
              <a:t> 		x1,x1,-8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			</a:t>
            </a:r>
            <a:r>
              <a:rPr lang="en-US" altLang="zh-CN" dirty="0" err="1">
                <a:latin typeface="Consolas" panose="020B0609020204030204" pitchFamily="49" charset="0"/>
              </a:rPr>
              <a:t>bne</a:t>
            </a:r>
            <a:r>
              <a:rPr lang="en-US" altLang="zh-CN" dirty="0">
                <a:latin typeface="Consolas" panose="020B0609020204030204" pitchFamily="49" charset="0"/>
              </a:rPr>
              <a:t> 			x1,x2,Loop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	// branches if x16 != x2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97FAB-4438-4ADD-A4B2-609DA2DF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5010-38A0-41DB-93D1-6733A8CCF2CD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7B79B8-08AD-41A4-9C20-34F02B43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7ED44-214E-45F8-A896-AFFF4A35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7235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6F46A98-4804-4CB5-B8A1-36489F4ED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Snapshot Time Assume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AC24990-40A6-4DD8-A2F1-D914B0559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branches are taken!</a:t>
            </a:r>
          </a:p>
          <a:p>
            <a:r>
              <a:rPr lang="en-US" altLang="zh-CN" dirty="0"/>
              <a:t>All of the instructions in two successive iterations of the loop have issued</a:t>
            </a:r>
          </a:p>
          <a:p>
            <a:pPr lvl="1"/>
            <a:r>
              <a:rPr lang="en-US" altLang="zh-CN" dirty="0"/>
              <a:t>But none has completed</a:t>
            </a:r>
          </a:p>
          <a:p>
            <a:r>
              <a:rPr lang="en-US" altLang="zh-CN" dirty="0"/>
              <a:t>The load and store buffers contain the addresses to be loaded from and stored to</a:t>
            </a:r>
          </a:p>
          <a:p>
            <a:pPr lvl="1"/>
            <a:r>
              <a:rPr lang="en-US" altLang="zh-CN" dirty="0"/>
              <a:t>The load values are in the load buffers</a:t>
            </a:r>
          </a:p>
          <a:p>
            <a:pPr lvl="1"/>
            <a:r>
              <a:rPr lang="en-US" altLang="zh-CN" dirty="0"/>
              <a:t>The store buffers indicate that the multiply destinations are the values to store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79777-7FC3-43AD-896A-88D43994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226-E2D8-4D5A-9E13-1517DDD493BC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18ED0-1BF5-4BD9-86B5-96DC4E67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13F77-58B3-4583-B5BE-57AABA76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809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47FD82A-3B55-4122-A5C3-BDE7149CA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/>
              <a:t>Two Active Iterations of The Loop with no Instruction Yet Completed </a:t>
            </a:r>
            <a:endParaRPr lang="zh-CN" altLang="zh-CN" sz="1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DA1B6A-86C0-4BC6-A459-68ACD096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054" y="1050925"/>
            <a:ext cx="6283891" cy="541655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9F3D5-33DA-4C97-92EC-F9156D37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6D57-B4EF-4D27-8F4E-1DC7407CBE14}" type="datetime1">
              <a:rPr lang="zh-CN" altLang="en-US" smtClean="0"/>
              <a:pPr/>
              <a:t>2019/11/13 Wednesday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9F352-F85F-4A29-B032-A24FD2A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BCA98-0181-44C1-81DD-3D7F0CA7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61352D-CE51-4054-87DE-0CCB44985302}"/>
              </a:ext>
            </a:extLst>
          </p:cNvPr>
          <p:cNvSpPr/>
          <p:nvPr/>
        </p:nvSpPr>
        <p:spPr>
          <a:xfrm rot="1713601">
            <a:off x="7584778" y="928476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6664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CD786FC-1990-43B0-8ED4-449E004066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Next …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C00718-0192-4B9B-896D-5C92682B14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/>
              <a:t> Hardware-Based Speculation</a:t>
            </a:r>
          </a:p>
        </p:txBody>
      </p:sp>
    </p:spTree>
    <p:extLst>
      <p:ext uri="{BB962C8B-B14F-4D97-AF65-F5344CB8AC3E}">
        <p14:creationId xmlns:p14="http://schemas.microsoft.com/office/powerpoint/2010/main" val="229201645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3D3B119-6295-48EF-BF09-981F4F5D7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Speculation and Prediction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BFC4DED-319E-403C-88B3-8F6993A55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HW speculation</a:t>
            </a:r>
            <a:r>
              <a:rPr lang="en-US" altLang="zh-CN" dirty="0"/>
              <a:t> is </a:t>
            </a:r>
            <a:r>
              <a:rPr lang="zh-CN" altLang="en-US" dirty="0"/>
              <a:t>subtle, but important, extension over branch prediction with dynamic scheduling</a:t>
            </a:r>
          </a:p>
          <a:p>
            <a:r>
              <a:rPr lang="zh-CN" altLang="en-US" dirty="0"/>
              <a:t>HW speculation</a:t>
            </a:r>
          </a:p>
          <a:p>
            <a:pPr lvl="1"/>
            <a:r>
              <a:rPr lang="zh-CN" altLang="en-US" dirty="0"/>
              <a:t>Fetch, issue, and execute instructions, as if predictions are always correct</a:t>
            </a:r>
          </a:p>
          <a:p>
            <a:pPr lvl="1"/>
            <a:r>
              <a:rPr lang="zh-CN" altLang="en-US" dirty="0"/>
              <a:t>Dynamic scheduling only fetches and issues such instructions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4AB6C3-C922-4C7D-8510-EB1B5562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78E0-B92D-43E9-BEA5-A5671F05C26B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50BFA-3493-4442-A34B-8C03201A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0C595-2EAF-4A91-B6A9-FAA529FA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77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51B36E-EB30-41E8-8403-B6315DA56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What about Precise Exceptions/Interrupts?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C7EC879-10F8-46AE-9FD9-621BC0133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Recall: </a:t>
            </a:r>
            <a:r>
              <a:rPr lang="en-US" altLang="zh-CN" sz="2800" dirty="0"/>
              <a:t>a</a:t>
            </a:r>
            <a:r>
              <a:rPr lang="zh-CN" altLang="en-US" sz="2800" dirty="0"/>
              <a:t>n exception is precise if there is </a:t>
            </a:r>
            <a:r>
              <a:rPr lang="zh-CN" altLang="en-US" sz="2800" dirty="0">
                <a:solidFill>
                  <a:srgbClr val="FF0000"/>
                </a:solidFill>
              </a:rPr>
              <a:t>a single instruction</a:t>
            </a:r>
            <a:r>
              <a:rPr lang="zh-CN" altLang="en-US" sz="2800" dirty="0"/>
              <a:t> for which:</a:t>
            </a:r>
          </a:p>
          <a:p>
            <a:pPr lvl="1"/>
            <a:r>
              <a:rPr lang="zh-CN" altLang="en-US" sz="2400" dirty="0"/>
              <a:t>All instructions before that have committed</a:t>
            </a:r>
            <a:r>
              <a:rPr lang="en-US" altLang="zh-CN" sz="2400" dirty="0"/>
              <a:t> (finished)</a:t>
            </a:r>
            <a:r>
              <a:rPr lang="zh-CN" altLang="en-US" sz="2400" dirty="0"/>
              <a:t> their state</a:t>
            </a:r>
          </a:p>
          <a:p>
            <a:pPr lvl="1"/>
            <a:r>
              <a:rPr lang="zh-CN" altLang="en-US" sz="2400" dirty="0"/>
              <a:t>No following instructions (including the interrupting instruction) have modified any state</a:t>
            </a:r>
          </a:p>
          <a:p>
            <a:r>
              <a:rPr lang="zh-CN" altLang="en-US" sz="2800" dirty="0"/>
              <a:t>Both Scoreboard and Tomasulo have</a:t>
            </a:r>
          </a:p>
          <a:p>
            <a:pPr lvl="1"/>
            <a:r>
              <a:rPr lang="zh-CN" altLang="en-US" sz="2400" dirty="0"/>
              <a:t>In-order issue</a:t>
            </a:r>
          </a:p>
          <a:p>
            <a:pPr lvl="1"/>
            <a:r>
              <a:rPr lang="zh-CN" altLang="en-US" sz="2400" dirty="0"/>
              <a:t>out-of-order execution</a:t>
            </a:r>
          </a:p>
          <a:p>
            <a:pPr lvl="1"/>
            <a:r>
              <a:rPr lang="zh-CN" altLang="en-US" sz="2400" dirty="0"/>
              <a:t>out-of-order completion</a:t>
            </a:r>
            <a:r>
              <a:rPr lang="en-US" altLang="zh-CN" sz="2400" dirty="0"/>
              <a:t> --&gt; we need order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55645-DF3C-4AE1-8B91-A5047348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8AE-CD3E-4258-8EB3-B6E8D4198FC7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F1980-541F-47C3-BB09-567521D0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8D4F5-8564-4ACB-BC0C-F13408B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8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2EACD3A-6B1B-468F-A9D2-9F5AD6985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Done execute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38AFF4D-DD8F-4E07-BDF7-105D185ADD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Deposit result in ROB slot</a:t>
            </a:r>
          </a:p>
          <a:p>
            <a:r>
              <a:rPr lang="en-US" altLang="zh-CN" dirty="0"/>
              <a:t>Mark exception state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695E0-9464-456A-99D5-35468820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3732-D2CF-4A83-A599-A9DA0C8011A0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96410-A731-453A-B7BD-EEF7E579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14731-1065-469C-AF76-364EFDDE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AB1E2B95-8A42-4C87-B5FF-93951A69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196975"/>
            <a:ext cx="1730375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Instruction Fetch</a:t>
            </a:r>
            <a:endParaRPr lang="zh-CN" altLang="en-US" sz="1600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BC8AE167-14A4-4BD7-9CEB-371F4A16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1957388"/>
            <a:ext cx="1728788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Issue</a:t>
            </a:r>
            <a:endParaRPr lang="zh-CN" altLang="en-US" sz="1600"/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AB7F7598-F761-4E7A-8733-EE495814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1320800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Write Back</a:t>
            </a:r>
            <a:endParaRPr lang="zh-CN" altLang="en-US" sz="1600"/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32D009DF-3304-4C1C-B73F-4222B69B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485900"/>
            <a:ext cx="1079500" cy="5857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Register File</a:t>
            </a:r>
            <a:endParaRPr lang="zh-CN" altLang="en-US" sz="1600"/>
          </a:p>
        </p:txBody>
      </p:sp>
      <p:grpSp>
        <p:nvGrpSpPr>
          <p:cNvPr id="46088" name="Group 8">
            <a:extLst>
              <a:ext uri="{FF2B5EF4-FFF2-40B4-BE49-F238E27FC236}">
                <a16:creationId xmlns:a16="http://schemas.microsoft.com/office/drawing/2014/main" id="{9F5D1EC7-976C-4C06-8F29-0A127C304D6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90850"/>
            <a:ext cx="2794000" cy="1077913"/>
            <a:chOff x="0" y="0"/>
            <a:chExt cx="4400" cy="1700"/>
          </a:xfrm>
        </p:grpSpPr>
        <p:sp>
          <p:nvSpPr>
            <p:cNvPr id="46089" name="Text Box 9">
              <a:extLst>
                <a:ext uri="{FF2B5EF4-FFF2-40B4-BE49-F238E27FC236}">
                  <a16:creationId xmlns:a16="http://schemas.microsoft.com/office/drawing/2014/main" id="{7D6AAF2F-97C7-451F-B7C1-DBAAC6C08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/>
                <a:t>FU</a:t>
              </a:r>
              <a:endParaRPr lang="zh-CN" altLang="en-US" sz="1600"/>
            </a:p>
          </p:txBody>
        </p:sp>
        <p:grpSp>
          <p:nvGrpSpPr>
            <p:cNvPr id="46090" name="Group 10">
              <a:extLst>
                <a:ext uri="{FF2B5EF4-FFF2-40B4-BE49-F238E27FC236}">
                  <a16:creationId xmlns:a16="http://schemas.microsoft.com/office/drawing/2014/main" id="{E7F330F6-21E3-4689-8DCB-CACE999E4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46091" name="Rectangle 11">
                <a:extLst>
                  <a:ext uri="{FF2B5EF4-FFF2-40B4-BE49-F238E27FC236}">
                    <a16:creationId xmlns:a16="http://schemas.microsoft.com/office/drawing/2014/main" id="{F8BDA3E6-12AC-43AE-A4C7-0BBBE6760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6092" name="Line 12">
                <a:extLst>
                  <a:ext uri="{FF2B5EF4-FFF2-40B4-BE49-F238E27FC236}">
                    <a16:creationId xmlns:a16="http://schemas.microsoft.com/office/drawing/2014/main" id="{E2A114BD-A2D3-451A-9D4D-6993006F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3" name="Line 13">
                <a:extLst>
                  <a:ext uri="{FF2B5EF4-FFF2-40B4-BE49-F238E27FC236}">
                    <a16:creationId xmlns:a16="http://schemas.microsoft.com/office/drawing/2014/main" id="{9140DE8A-4AC7-42DD-B0ED-4060C32E5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4" name="Line 14">
                <a:extLst>
                  <a:ext uri="{FF2B5EF4-FFF2-40B4-BE49-F238E27FC236}">
                    <a16:creationId xmlns:a16="http://schemas.microsoft.com/office/drawing/2014/main" id="{7189262F-22FD-4B5E-94DA-7036F4AE6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5" name="Group 15">
              <a:extLst>
                <a:ext uri="{FF2B5EF4-FFF2-40B4-BE49-F238E27FC236}">
                  <a16:creationId xmlns:a16="http://schemas.microsoft.com/office/drawing/2014/main" id="{8E83132D-40D6-4E0D-9318-CF2DC4FF7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46096" name="Rectangle 16">
                <a:extLst>
                  <a:ext uri="{FF2B5EF4-FFF2-40B4-BE49-F238E27FC236}">
                    <a16:creationId xmlns:a16="http://schemas.microsoft.com/office/drawing/2014/main" id="{C4C917A4-0C38-4FAD-9CD9-516F89ED5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6097" name="Line 17">
                <a:extLst>
                  <a:ext uri="{FF2B5EF4-FFF2-40B4-BE49-F238E27FC236}">
                    <a16:creationId xmlns:a16="http://schemas.microsoft.com/office/drawing/2014/main" id="{4D178A60-C4DF-4C7D-BAE7-DD9FCE511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6098" name="未知">
            <a:extLst>
              <a:ext uri="{FF2B5EF4-FFF2-40B4-BE49-F238E27FC236}">
                <a16:creationId xmlns:a16="http://schemas.microsoft.com/office/drawing/2014/main" id="{4E3A6B93-3D43-45F3-B797-E5B3A1F3535A}"/>
              </a:ext>
            </a:extLst>
          </p:cNvPr>
          <p:cNvSpPr>
            <a:spLocks/>
          </p:cNvSpPr>
          <p:nvPr/>
        </p:nvSpPr>
        <p:spPr bwMode="auto">
          <a:xfrm>
            <a:off x="4572000" y="2127250"/>
            <a:ext cx="1016000" cy="2790825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50554EEF-7091-4D03-8FAD-3E8C99032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1557338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2750D81A-5909-48AA-98C8-9AE878C65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8275" y="23495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3209B570-89FA-4A75-B13F-716D725055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6175" y="2720975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F6FD5664-2A54-4B4B-9B49-0E455D91F5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692400"/>
            <a:ext cx="6350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AF03D967-D019-41BB-961D-1410BBFF23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26924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Rectangle 24">
            <a:extLst>
              <a:ext uri="{FF2B5EF4-FFF2-40B4-BE49-F238E27FC236}">
                <a16:creationId xmlns:a16="http://schemas.microsoft.com/office/drawing/2014/main" id="{20A99088-8A42-4A31-A520-CF17CD90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2638425"/>
            <a:ext cx="2085975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6105" name="Line 25">
            <a:extLst>
              <a:ext uri="{FF2B5EF4-FFF2-40B4-BE49-F238E27FC236}">
                <a16:creationId xmlns:a16="http://schemas.microsoft.com/office/drawing/2014/main" id="{6C36DB4E-82FC-4A9D-8B59-4BFE494AA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359150"/>
            <a:ext cx="0" cy="9350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Line 26">
            <a:extLst>
              <a:ext uri="{FF2B5EF4-FFF2-40B4-BE49-F238E27FC236}">
                <a16:creationId xmlns:a16="http://schemas.microsoft.com/office/drawing/2014/main" id="{A9C28B02-1237-4770-881F-9A05FF230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4079875"/>
            <a:ext cx="1588" cy="21431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Line 27">
            <a:extLst>
              <a:ext uri="{FF2B5EF4-FFF2-40B4-BE49-F238E27FC236}">
                <a16:creationId xmlns:a16="http://schemas.microsoft.com/office/drawing/2014/main" id="{7F03E2AC-929E-449C-9E75-93D998176D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50" y="3573463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8" name="Rectangle 28">
            <a:extLst>
              <a:ext uri="{FF2B5EF4-FFF2-40B4-BE49-F238E27FC236}">
                <a16:creationId xmlns:a16="http://schemas.microsoft.com/office/drawing/2014/main" id="{51A25154-3921-41A6-894D-C8B034A2C68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5750" y="4289425"/>
            <a:ext cx="2230438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39D8623B-EF5E-428A-A0EA-0FB2FDAD6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4365625"/>
            <a:ext cx="0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10" name="Group 30">
            <a:extLst>
              <a:ext uri="{FF2B5EF4-FFF2-40B4-BE49-F238E27FC236}">
                <a16:creationId xmlns:a16="http://schemas.microsoft.com/office/drawing/2014/main" id="{A874071A-906B-4BCD-A1C6-78E7A0F64D34}"/>
              </a:ext>
            </a:extLst>
          </p:cNvPr>
          <p:cNvGrpSpPr>
            <a:grpSpLocks/>
          </p:cNvGrpSpPr>
          <p:nvPr/>
        </p:nvGrpSpPr>
        <p:grpSpPr bwMode="auto">
          <a:xfrm>
            <a:off x="5267325" y="4581525"/>
            <a:ext cx="2616200" cy="838200"/>
            <a:chOff x="0" y="0"/>
            <a:chExt cx="1134" cy="1700"/>
          </a:xfrm>
        </p:grpSpPr>
        <p:sp>
          <p:nvSpPr>
            <p:cNvPr id="46111" name="Rectangle 31">
              <a:extLst>
                <a:ext uri="{FF2B5EF4-FFF2-40B4-BE49-F238E27FC236}">
                  <a16:creationId xmlns:a16="http://schemas.microsoft.com/office/drawing/2014/main" id="{424F522E-022F-4167-8413-45B721B28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46112" name="Line 32">
              <a:extLst>
                <a:ext uri="{FF2B5EF4-FFF2-40B4-BE49-F238E27FC236}">
                  <a16:creationId xmlns:a16="http://schemas.microsoft.com/office/drawing/2014/main" id="{CD5C1DE8-B341-4096-B5E7-9CFAB258D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33">
              <a:extLst>
                <a:ext uri="{FF2B5EF4-FFF2-40B4-BE49-F238E27FC236}">
                  <a16:creationId xmlns:a16="http://schemas.microsoft.com/office/drawing/2014/main" id="{618DE08C-55FD-476F-A3B9-B280CCB9C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34">
              <a:extLst>
                <a:ext uri="{FF2B5EF4-FFF2-40B4-BE49-F238E27FC236}">
                  <a16:creationId xmlns:a16="http://schemas.microsoft.com/office/drawing/2014/main" id="{E15182FF-B2F5-49A1-B2F7-B73094AA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86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601F-7265-49F2-8453-6980221D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7C246-60BB-4D0A-A7DE-AE1A6891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Queue</a:t>
            </a:r>
          </a:p>
          <a:p>
            <a:r>
              <a:rPr lang="en-US" altLang="zh-CN" dirty="0"/>
              <a:t>Virtual function units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1AEC5-DA78-484F-A08B-6A766398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C414A6-901C-438C-AAEA-955DF68A8D5B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D5171-EB87-4F36-ACD1-489DDC94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D4284-DF23-4E87-A972-85FAD639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66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20C7402-6E7C-4214-82E0-9F497A8C6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 issue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CA10D95-5297-4DA6-BD6C-7B8C2A7329E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Reserve slot at tail of ROB</a:t>
            </a:r>
          </a:p>
          <a:p>
            <a:r>
              <a:rPr lang="en-US" altLang="zh-CN"/>
              <a:t>Record dest reg, PC</a:t>
            </a:r>
          </a:p>
          <a:p>
            <a:r>
              <a:rPr lang="en-US" altLang="zh-CN"/>
              <a:t>Tag u-op with ROB slot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A9144-D2E1-49B2-A726-F8BCACF3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384C-5C78-468A-A75D-709DA5ACC024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7D5AD-5DED-4CC6-B5C4-9CD817CE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F112D-58B9-4A73-9D98-9F82C0A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7C6590E-1746-4F84-8A49-A90DF0A2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196975"/>
            <a:ext cx="1730375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Instruction Fetch</a:t>
            </a:r>
            <a:endParaRPr lang="zh-CN" altLang="en-US" sz="1600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CD3D80E5-7CBD-4D66-BA24-F6240B1F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1957388"/>
            <a:ext cx="1728788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Issue</a:t>
            </a:r>
            <a:endParaRPr lang="zh-CN" altLang="en-US" sz="1600"/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3E39551F-7654-4B8E-BFA6-64EFA435F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1320800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Write Back</a:t>
            </a:r>
            <a:endParaRPr lang="zh-CN" altLang="en-US" sz="1600"/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58948834-240F-4055-B985-5DCBEE4F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485900"/>
            <a:ext cx="1079500" cy="5857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Register File</a:t>
            </a:r>
            <a:endParaRPr lang="zh-CN" altLang="en-US" sz="1600"/>
          </a:p>
        </p:txBody>
      </p:sp>
      <p:grpSp>
        <p:nvGrpSpPr>
          <p:cNvPr id="47112" name="Group 8">
            <a:extLst>
              <a:ext uri="{FF2B5EF4-FFF2-40B4-BE49-F238E27FC236}">
                <a16:creationId xmlns:a16="http://schemas.microsoft.com/office/drawing/2014/main" id="{FE8E6126-9E99-48B6-A339-89CEBCA7D694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90850"/>
            <a:ext cx="2794000" cy="1077913"/>
            <a:chOff x="0" y="0"/>
            <a:chExt cx="4400" cy="1700"/>
          </a:xfrm>
        </p:grpSpPr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3BC2F756-DD64-445D-AD6A-275C2CADA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/>
                <a:t>FU</a:t>
              </a:r>
              <a:endParaRPr lang="zh-CN" altLang="en-US" sz="1600"/>
            </a:p>
          </p:txBody>
        </p:sp>
        <p:grpSp>
          <p:nvGrpSpPr>
            <p:cNvPr id="47114" name="Group 10">
              <a:extLst>
                <a:ext uri="{FF2B5EF4-FFF2-40B4-BE49-F238E27FC236}">
                  <a16:creationId xmlns:a16="http://schemas.microsoft.com/office/drawing/2014/main" id="{DE4DED57-C5B3-4B2E-987C-0E97C0565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47115" name="Rectangle 11">
                <a:extLst>
                  <a:ext uri="{FF2B5EF4-FFF2-40B4-BE49-F238E27FC236}">
                    <a16:creationId xmlns:a16="http://schemas.microsoft.com/office/drawing/2014/main" id="{14F86463-0FB2-4701-A7AF-73C5753BD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116" name="Line 12">
                <a:extLst>
                  <a:ext uri="{FF2B5EF4-FFF2-40B4-BE49-F238E27FC236}">
                    <a16:creationId xmlns:a16="http://schemas.microsoft.com/office/drawing/2014/main" id="{4B99EA34-1BC0-4FF8-8D47-0BAB524B9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13">
                <a:extLst>
                  <a:ext uri="{FF2B5EF4-FFF2-40B4-BE49-F238E27FC236}">
                    <a16:creationId xmlns:a16="http://schemas.microsoft.com/office/drawing/2014/main" id="{A3661AC6-B276-4E60-AE52-7667A27B5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14">
                <a:extLst>
                  <a:ext uri="{FF2B5EF4-FFF2-40B4-BE49-F238E27FC236}">
                    <a16:creationId xmlns:a16="http://schemas.microsoft.com/office/drawing/2014/main" id="{5D5E9ABA-58D0-4E4D-992D-0338FC8F1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19" name="Group 15">
              <a:extLst>
                <a:ext uri="{FF2B5EF4-FFF2-40B4-BE49-F238E27FC236}">
                  <a16:creationId xmlns:a16="http://schemas.microsoft.com/office/drawing/2014/main" id="{C53D3505-8BC8-4394-95D3-FE43938E8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47120" name="Rectangle 16">
                <a:extLst>
                  <a:ext uri="{FF2B5EF4-FFF2-40B4-BE49-F238E27FC236}">
                    <a16:creationId xmlns:a16="http://schemas.microsoft.com/office/drawing/2014/main" id="{3F3EA837-D3D1-47B9-8B93-7192AEA3B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121" name="Line 17">
                <a:extLst>
                  <a:ext uri="{FF2B5EF4-FFF2-40B4-BE49-F238E27FC236}">
                    <a16:creationId xmlns:a16="http://schemas.microsoft.com/office/drawing/2014/main" id="{595A8F67-0F41-4C1C-9F01-E16F0D469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122" name="Group 18">
            <a:extLst>
              <a:ext uri="{FF2B5EF4-FFF2-40B4-BE49-F238E27FC236}">
                <a16:creationId xmlns:a16="http://schemas.microsoft.com/office/drawing/2014/main" id="{6D99E5F0-420D-4F85-B579-921902D857A5}"/>
              </a:ext>
            </a:extLst>
          </p:cNvPr>
          <p:cNvGrpSpPr>
            <a:grpSpLocks/>
          </p:cNvGrpSpPr>
          <p:nvPr/>
        </p:nvGrpSpPr>
        <p:grpSpPr bwMode="auto">
          <a:xfrm>
            <a:off x="5267325" y="4581525"/>
            <a:ext cx="2616200" cy="838200"/>
            <a:chOff x="0" y="0"/>
            <a:chExt cx="1134" cy="1700"/>
          </a:xfrm>
        </p:grpSpPr>
        <p:sp>
          <p:nvSpPr>
            <p:cNvPr id="47123" name="Rectangle 19">
              <a:extLst>
                <a:ext uri="{FF2B5EF4-FFF2-40B4-BE49-F238E27FC236}">
                  <a16:creationId xmlns:a16="http://schemas.microsoft.com/office/drawing/2014/main" id="{AFDF78DE-D9F2-4F86-8E97-6C444E094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47124" name="Line 20">
              <a:extLst>
                <a:ext uri="{FF2B5EF4-FFF2-40B4-BE49-F238E27FC236}">
                  <a16:creationId xmlns:a16="http://schemas.microsoft.com/office/drawing/2014/main" id="{A56C237A-DC4B-4D90-B1B4-D93FE3E89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21">
              <a:extLst>
                <a:ext uri="{FF2B5EF4-FFF2-40B4-BE49-F238E27FC236}">
                  <a16:creationId xmlns:a16="http://schemas.microsoft.com/office/drawing/2014/main" id="{C2C96674-78A9-4DAB-8A76-777573EC6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22">
              <a:extLst>
                <a:ext uri="{FF2B5EF4-FFF2-40B4-BE49-F238E27FC236}">
                  <a16:creationId xmlns:a16="http://schemas.microsoft.com/office/drawing/2014/main" id="{6CE3D49C-53F2-4A66-AFEE-076CBA174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27" name="未知">
            <a:extLst>
              <a:ext uri="{FF2B5EF4-FFF2-40B4-BE49-F238E27FC236}">
                <a16:creationId xmlns:a16="http://schemas.microsoft.com/office/drawing/2014/main" id="{058AD6D8-6B8B-4015-B35D-1E78E8B197D0}"/>
              </a:ext>
            </a:extLst>
          </p:cNvPr>
          <p:cNvSpPr>
            <a:spLocks/>
          </p:cNvSpPr>
          <p:nvPr/>
        </p:nvSpPr>
        <p:spPr bwMode="auto">
          <a:xfrm>
            <a:off x="4572000" y="2127250"/>
            <a:ext cx="1016000" cy="2790825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8" name="Line 24">
            <a:extLst>
              <a:ext uri="{FF2B5EF4-FFF2-40B4-BE49-F238E27FC236}">
                <a16:creationId xmlns:a16="http://schemas.microsoft.com/office/drawing/2014/main" id="{A593BFD1-4916-4D5C-BC4F-0D0868389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1557338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5">
            <a:extLst>
              <a:ext uri="{FF2B5EF4-FFF2-40B4-BE49-F238E27FC236}">
                <a16:creationId xmlns:a16="http://schemas.microsoft.com/office/drawing/2014/main" id="{20425224-40E7-4FED-A223-0D0DB15883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8275" y="23495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0" name="Line 26">
            <a:extLst>
              <a:ext uri="{FF2B5EF4-FFF2-40B4-BE49-F238E27FC236}">
                <a16:creationId xmlns:a16="http://schemas.microsoft.com/office/drawing/2014/main" id="{BB352794-786D-4EAE-9C3F-29D399BDD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6175" y="2720975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1" name="Line 27">
            <a:extLst>
              <a:ext uri="{FF2B5EF4-FFF2-40B4-BE49-F238E27FC236}">
                <a16:creationId xmlns:a16="http://schemas.microsoft.com/office/drawing/2014/main" id="{562E4C26-698A-48C3-825D-37485F373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692400"/>
            <a:ext cx="6350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2" name="Line 28">
            <a:extLst>
              <a:ext uri="{FF2B5EF4-FFF2-40B4-BE49-F238E27FC236}">
                <a16:creationId xmlns:a16="http://schemas.microsoft.com/office/drawing/2014/main" id="{6A3FD3BA-C8DD-4720-BD06-B2A2BA120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26924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3" name="Rectangle 29">
            <a:extLst>
              <a:ext uri="{FF2B5EF4-FFF2-40B4-BE49-F238E27FC236}">
                <a16:creationId xmlns:a16="http://schemas.microsoft.com/office/drawing/2014/main" id="{EE5CDB22-368A-403E-A150-D8E457322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2638425"/>
            <a:ext cx="2085975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53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AF5DC42-4207-42A6-84C9-34D379D9C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WB head of ROB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B32FB6E-D878-4CC4-91A9-91320189BE1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Check exception, handle</a:t>
            </a:r>
          </a:p>
          <a:p>
            <a:r>
              <a:rPr lang="en-US" altLang="zh-CN"/>
              <a:t>Write register value, or</a:t>
            </a:r>
          </a:p>
          <a:p>
            <a:r>
              <a:rPr lang="en-US" altLang="zh-CN"/>
              <a:t>Commit the store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6EB6BA-583B-41E1-B52F-A2A00E86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297-57E7-4264-BDCA-BCA40247D0F5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7CC4B-540A-4B31-8519-4C77BDE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04074-A1A7-4C02-A663-8CCE9BCD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7833AE2-62F2-481B-8CFB-A7941E509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196975"/>
            <a:ext cx="1730375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Instruction Fetch</a:t>
            </a:r>
            <a:endParaRPr lang="zh-CN" altLang="en-US" sz="1600"/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7E33D1DA-8563-4590-9F0F-7455336F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1957388"/>
            <a:ext cx="1728788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Issue</a:t>
            </a:r>
            <a:endParaRPr lang="zh-CN" altLang="en-US" sz="1600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F6864B4A-5F0E-47A8-BB02-A0E3784B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1320800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Write Back</a:t>
            </a:r>
            <a:endParaRPr lang="zh-CN" altLang="en-US" sz="1600"/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5DA0EC00-C3DA-4350-AFF8-3825865D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485900"/>
            <a:ext cx="1079500" cy="5857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Register File</a:t>
            </a:r>
            <a:endParaRPr lang="zh-CN" altLang="en-US" sz="1600"/>
          </a:p>
        </p:txBody>
      </p:sp>
      <p:grpSp>
        <p:nvGrpSpPr>
          <p:cNvPr id="48136" name="Group 8">
            <a:extLst>
              <a:ext uri="{FF2B5EF4-FFF2-40B4-BE49-F238E27FC236}">
                <a16:creationId xmlns:a16="http://schemas.microsoft.com/office/drawing/2014/main" id="{2238839D-EBB4-4FAF-B4FC-628F1DB72CF8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90850"/>
            <a:ext cx="2794000" cy="1077913"/>
            <a:chOff x="0" y="0"/>
            <a:chExt cx="4400" cy="1700"/>
          </a:xfrm>
        </p:grpSpPr>
        <p:sp>
          <p:nvSpPr>
            <p:cNvPr id="48137" name="Text Box 9">
              <a:extLst>
                <a:ext uri="{FF2B5EF4-FFF2-40B4-BE49-F238E27FC236}">
                  <a16:creationId xmlns:a16="http://schemas.microsoft.com/office/drawing/2014/main" id="{EC20FA49-3CD4-4B77-9640-B7872FB7D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/>
                <a:t>FU</a:t>
              </a:r>
              <a:endParaRPr lang="zh-CN" altLang="en-US" sz="1600"/>
            </a:p>
          </p:txBody>
        </p:sp>
        <p:grpSp>
          <p:nvGrpSpPr>
            <p:cNvPr id="48138" name="Group 10">
              <a:extLst>
                <a:ext uri="{FF2B5EF4-FFF2-40B4-BE49-F238E27FC236}">
                  <a16:creationId xmlns:a16="http://schemas.microsoft.com/office/drawing/2014/main" id="{5D4C6D88-4631-49B0-BC95-880C15ABD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48139" name="Rectangle 11">
                <a:extLst>
                  <a:ext uri="{FF2B5EF4-FFF2-40B4-BE49-F238E27FC236}">
                    <a16:creationId xmlns:a16="http://schemas.microsoft.com/office/drawing/2014/main" id="{04758185-B47C-42BC-84F7-3D8004E9C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40" name="Line 12">
                <a:extLst>
                  <a:ext uri="{FF2B5EF4-FFF2-40B4-BE49-F238E27FC236}">
                    <a16:creationId xmlns:a16="http://schemas.microsoft.com/office/drawing/2014/main" id="{01AB9456-F864-47AC-AD28-E9F56587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1" name="Line 13">
                <a:extLst>
                  <a:ext uri="{FF2B5EF4-FFF2-40B4-BE49-F238E27FC236}">
                    <a16:creationId xmlns:a16="http://schemas.microsoft.com/office/drawing/2014/main" id="{6EFE63ED-E7D2-4AAC-96F9-62BD8E041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2" name="Line 14">
                <a:extLst>
                  <a:ext uri="{FF2B5EF4-FFF2-40B4-BE49-F238E27FC236}">
                    <a16:creationId xmlns:a16="http://schemas.microsoft.com/office/drawing/2014/main" id="{CCBE74A0-0F5E-418D-A2EB-C11F8B445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43" name="Group 15">
              <a:extLst>
                <a:ext uri="{FF2B5EF4-FFF2-40B4-BE49-F238E27FC236}">
                  <a16:creationId xmlns:a16="http://schemas.microsoft.com/office/drawing/2014/main" id="{E6C814E0-6843-499F-B31C-F94D4B33A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48144" name="Rectangle 16">
                <a:extLst>
                  <a:ext uri="{FF2B5EF4-FFF2-40B4-BE49-F238E27FC236}">
                    <a16:creationId xmlns:a16="http://schemas.microsoft.com/office/drawing/2014/main" id="{71D816BA-80CD-432F-9436-67AF5E84D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45" name="Line 17">
                <a:extLst>
                  <a:ext uri="{FF2B5EF4-FFF2-40B4-BE49-F238E27FC236}">
                    <a16:creationId xmlns:a16="http://schemas.microsoft.com/office/drawing/2014/main" id="{D97062E9-3ED5-4DD7-A87D-529B4EBBF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46" name="未知">
            <a:extLst>
              <a:ext uri="{FF2B5EF4-FFF2-40B4-BE49-F238E27FC236}">
                <a16:creationId xmlns:a16="http://schemas.microsoft.com/office/drawing/2014/main" id="{DDE8654F-1604-4EA3-B21D-E5EDC5C7A938}"/>
              </a:ext>
            </a:extLst>
          </p:cNvPr>
          <p:cNvSpPr>
            <a:spLocks/>
          </p:cNvSpPr>
          <p:nvPr/>
        </p:nvSpPr>
        <p:spPr bwMode="auto">
          <a:xfrm>
            <a:off x="4572000" y="2127250"/>
            <a:ext cx="1016000" cy="2790825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8E5F6A44-1387-4C4C-A4A8-16626C39B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1557338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CE053E4F-B6E4-4567-8884-52AC856EF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8275" y="23495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C5A064B8-769A-408D-B1C0-2448D1287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6175" y="2720975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8C169ED-18BD-4598-8C20-2AD3CAE13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692400"/>
            <a:ext cx="6350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AF83D034-C33F-42F3-8078-ABDFCAE17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26924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2D72C17F-3D9F-49A3-8ABE-531BB857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2638425"/>
            <a:ext cx="2085975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75E55B5A-BAF0-491C-A5CE-885628237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359150"/>
            <a:ext cx="0" cy="9350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0D7FA0DA-EA53-426A-881E-1004C9937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4079875"/>
            <a:ext cx="1588" cy="21431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27">
            <a:extLst>
              <a:ext uri="{FF2B5EF4-FFF2-40B4-BE49-F238E27FC236}">
                <a16:creationId xmlns:a16="http://schemas.microsoft.com/office/drawing/2014/main" id="{E00A8308-7FD9-475D-9AFC-819AE6172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50" y="3573463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38114642-90A2-4737-BC0D-2AE785731C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5750" y="4289425"/>
            <a:ext cx="2230438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57" name="Line 29">
            <a:extLst>
              <a:ext uri="{FF2B5EF4-FFF2-40B4-BE49-F238E27FC236}">
                <a16:creationId xmlns:a16="http://schemas.microsoft.com/office/drawing/2014/main" id="{26A3DD3B-DA8F-4D10-8C31-70F7CD7CA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4365625"/>
            <a:ext cx="0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8" name="Line 30">
            <a:extLst>
              <a:ext uri="{FF2B5EF4-FFF2-40B4-BE49-F238E27FC236}">
                <a16:creationId xmlns:a16="http://schemas.microsoft.com/office/drawing/2014/main" id="{56730345-38A7-4C32-BA36-4F6D94613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450" y="5451475"/>
            <a:ext cx="3175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未知">
            <a:extLst>
              <a:ext uri="{FF2B5EF4-FFF2-40B4-BE49-F238E27FC236}">
                <a16:creationId xmlns:a16="http://schemas.microsoft.com/office/drawing/2014/main" id="{F65BD983-AD38-4583-AC6F-E5AC405FA702}"/>
              </a:ext>
            </a:extLst>
          </p:cNvPr>
          <p:cNvSpPr>
            <a:spLocks/>
          </p:cNvSpPr>
          <p:nvPr/>
        </p:nvSpPr>
        <p:spPr bwMode="auto">
          <a:xfrm>
            <a:off x="6550025" y="2060575"/>
            <a:ext cx="1816100" cy="4210050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60" name="Group 32">
            <a:extLst>
              <a:ext uri="{FF2B5EF4-FFF2-40B4-BE49-F238E27FC236}">
                <a16:creationId xmlns:a16="http://schemas.microsoft.com/office/drawing/2014/main" id="{B25CB11C-CFC1-47C8-AD42-93B6E61C4A1F}"/>
              </a:ext>
            </a:extLst>
          </p:cNvPr>
          <p:cNvGrpSpPr>
            <a:grpSpLocks/>
          </p:cNvGrpSpPr>
          <p:nvPr/>
        </p:nvGrpSpPr>
        <p:grpSpPr bwMode="auto">
          <a:xfrm>
            <a:off x="5267325" y="4581525"/>
            <a:ext cx="2616200" cy="838200"/>
            <a:chOff x="0" y="0"/>
            <a:chExt cx="1134" cy="1700"/>
          </a:xfrm>
        </p:grpSpPr>
        <p:sp>
          <p:nvSpPr>
            <p:cNvPr id="48161" name="Rectangle 33">
              <a:extLst>
                <a:ext uri="{FF2B5EF4-FFF2-40B4-BE49-F238E27FC236}">
                  <a16:creationId xmlns:a16="http://schemas.microsoft.com/office/drawing/2014/main" id="{03AADDC1-AC01-4114-8797-1D82F25F8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48162" name="Line 34">
              <a:extLst>
                <a:ext uri="{FF2B5EF4-FFF2-40B4-BE49-F238E27FC236}">
                  <a16:creationId xmlns:a16="http://schemas.microsoft.com/office/drawing/2014/main" id="{626381CA-0443-462F-9F06-82E71DEA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35">
              <a:extLst>
                <a:ext uri="{FF2B5EF4-FFF2-40B4-BE49-F238E27FC236}">
                  <a16:creationId xmlns:a16="http://schemas.microsoft.com/office/drawing/2014/main" id="{5280A15A-D0CB-4E50-A750-324F30497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36">
              <a:extLst>
                <a:ext uri="{FF2B5EF4-FFF2-40B4-BE49-F238E27FC236}">
                  <a16:creationId xmlns:a16="http://schemas.microsoft.com/office/drawing/2014/main" id="{BC8421AF-65BE-4D8E-89C8-72FEF6291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987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67477E2-CEDC-4A68-A950-0E179A286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Reorder Buffer + Forwarding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A0F1AAF-E440-49AB-B2B4-A8662AD594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Forward</a:t>
            </a:r>
            <a:r>
              <a:rPr lang="en-US" altLang="zh-CN" dirty="0" err="1"/>
              <a:t>ing</a:t>
            </a:r>
            <a:r>
              <a:rPr lang="zh-CN" altLang="en-US" dirty="0"/>
              <a:t> committ</a:t>
            </a:r>
            <a:r>
              <a:rPr lang="en-US" altLang="zh-CN" dirty="0" err="1"/>
              <a:t>ing</a:t>
            </a:r>
            <a:r>
              <a:rPr lang="zh-CN" altLang="en-US" dirty="0"/>
              <a:t> results to later uncommitted operations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17C2CC-53B7-4952-ABC0-6DD979A6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80E5-2640-449E-8DC8-330A7CD6C27E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DAD18-5941-4703-80DB-E90DC509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7E4D1-5C55-419A-8C32-4705A262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B89487A9-6035-49EC-ACE5-16479C0AC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196975"/>
            <a:ext cx="1730375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Instruction Fetch</a:t>
            </a:r>
            <a:endParaRPr lang="zh-CN" altLang="en-US" sz="1600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51A05ED6-D415-42D4-A271-E5E8E591B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1957388"/>
            <a:ext cx="1728788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Issue</a:t>
            </a:r>
            <a:endParaRPr lang="zh-CN" altLang="en-US" sz="1600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99AAB56-25AF-463F-82F7-EA856114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1320800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Write Back</a:t>
            </a:r>
            <a:endParaRPr lang="zh-CN" altLang="en-US" sz="1600"/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F4EE5C51-41F4-456A-A065-B6BA56B7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485900"/>
            <a:ext cx="1079500" cy="5857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Register File</a:t>
            </a:r>
            <a:endParaRPr lang="zh-CN" altLang="en-US" sz="1600"/>
          </a:p>
        </p:txBody>
      </p:sp>
      <p:grpSp>
        <p:nvGrpSpPr>
          <p:cNvPr id="49160" name="Group 8">
            <a:extLst>
              <a:ext uri="{FF2B5EF4-FFF2-40B4-BE49-F238E27FC236}">
                <a16:creationId xmlns:a16="http://schemas.microsoft.com/office/drawing/2014/main" id="{C4ADC2A6-43AB-4586-92D2-853B024C89A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90850"/>
            <a:ext cx="2794000" cy="1077913"/>
            <a:chOff x="0" y="0"/>
            <a:chExt cx="4400" cy="1700"/>
          </a:xfrm>
        </p:grpSpPr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AB8536EF-6B92-4E84-BD08-973B7AB61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/>
                <a:t>FU</a:t>
              </a:r>
              <a:endParaRPr lang="zh-CN" altLang="en-US" sz="1600"/>
            </a:p>
          </p:txBody>
        </p:sp>
        <p:grpSp>
          <p:nvGrpSpPr>
            <p:cNvPr id="49162" name="Group 10">
              <a:extLst>
                <a:ext uri="{FF2B5EF4-FFF2-40B4-BE49-F238E27FC236}">
                  <a16:creationId xmlns:a16="http://schemas.microsoft.com/office/drawing/2014/main" id="{B547893B-D41E-46BF-8743-F4E7BE354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49163" name="Rectangle 11">
                <a:extLst>
                  <a:ext uri="{FF2B5EF4-FFF2-40B4-BE49-F238E27FC236}">
                    <a16:creationId xmlns:a16="http://schemas.microsoft.com/office/drawing/2014/main" id="{18FD00D7-8EE2-4251-A080-47BA8F2CD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164" name="Line 12">
                <a:extLst>
                  <a:ext uri="{FF2B5EF4-FFF2-40B4-BE49-F238E27FC236}">
                    <a16:creationId xmlns:a16="http://schemas.microsoft.com/office/drawing/2014/main" id="{1745AE84-FD08-45C3-B583-1340489D6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5" name="Line 13">
                <a:extLst>
                  <a:ext uri="{FF2B5EF4-FFF2-40B4-BE49-F238E27FC236}">
                    <a16:creationId xmlns:a16="http://schemas.microsoft.com/office/drawing/2014/main" id="{9F2E2FC3-9CBE-42E7-A5F1-66FB2C97C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6" name="Line 14">
                <a:extLst>
                  <a:ext uri="{FF2B5EF4-FFF2-40B4-BE49-F238E27FC236}">
                    <a16:creationId xmlns:a16="http://schemas.microsoft.com/office/drawing/2014/main" id="{CC750F67-830D-4E72-9961-709D20517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7" name="Group 15">
              <a:extLst>
                <a:ext uri="{FF2B5EF4-FFF2-40B4-BE49-F238E27FC236}">
                  <a16:creationId xmlns:a16="http://schemas.microsoft.com/office/drawing/2014/main" id="{7777BFB5-6B38-410A-A5DC-B5A8DE91F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49168" name="Rectangle 16">
                <a:extLst>
                  <a:ext uri="{FF2B5EF4-FFF2-40B4-BE49-F238E27FC236}">
                    <a16:creationId xmlns:a16="http://schemas.microsoft.com/office/drawing/2014/main" id="{73439099-EFF0-414B-8F14-EE8315CD4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169" name="Line 17">
                <a:extLst>
                  <a:ext uri="{FF2B5EF4-FFF2-40B4-BE49-F238E27FC236}">
                    <a16:creationId xmlns:a16="http://schemas.microsoft.com/office/drawing/2014/main" id="{39A97DCD-E917-40B8-B3B6-E1D4E76E8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170" name="未知">
            <a:extLst>
              <a:ext uri="{FF2B5EF4-FFF2-40B4-BE49-F238E27FC236}">
                <a16:creationId xmlns:a16="http://schemas.microsoft.com/office/drawing/2014/main" id="{9727CCBB-1706-4091-B3D9-B06630602642}"/>
              </a:ext>
            </a:extLst>
          </p:cNvPr>
          <p:cNvSpPr>
            <a:spLocks/>
          </p:cNvSpPr>
          <p:nvPr/>
        </p:nvSpPr>
        <p:spPr bwMode="auto">
          <a:xfrm>
            <a:off x="4572000" y="2127250"/>
            <a:ext cx="1016000" cy="2790825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19">
            <a:extLst>
              <a:ext uri="{FF2B5EF4-FFF2-40B4-BE49-F238E27FC236}">
                <a16:creationId xmlns:a16="http://schemas.microsoft.com/office/drawing/2014/main" id="{9071F082-F506-496F-AE0E-EB6B6D7A9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1557338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0">
            <a:extLst>
              <a:ext uri="{FF2B5EF4-FFF2-40B4-BE49-F238E27FC236}">
                <a16:creationId xmlns:a16="http://schemas.microsoft.com/office/drawing/2014/main" id="{05286E3E-B758-4727-AD4C-B0166D9E4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8275" y="23495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21">
            <a:extLst>
              <a:ext uri="{FF2B5EF4-FFF2-40B4-BE49-F238E27FC236}">
                <a16:creationId xmlns:a16="http://schemas.microsoft.com/office/drawing/2014/main" id="{B146798B-0362-4B50-AED3-24676005F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6175" y="2720975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97C48F65-DDB5-4E46-BDB5-A5725390E0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692400"/>
            <a:ext cx="6350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7C4AC0E7-F4A8-4830-ABFD-C780998399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26924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6" name="Rectangle 24">
            <a:extLst>
              <a:ext uri="{FF2B5EF4-FFF2-40B4-BE49-F238E27FC236}">
                <a16:creationId xmlns:a16="http://schemas.microsoft.com/office/drawing/2014/main" id="{13DC263B-141D-41B9-8EAB-272A9EFD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2638425"/>
            <a:ext cx="2085975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77" name="Line 25">
            <a:extLst>
              <a:ext uri="{FF2B5EF4-FFF2-40B4-BE49-F238E27FC236}">
                <a16:creationId xmlns:a16="http://schemas.microsoft.com/office/drawing/2014/main" id="{69E2A234-C2A7-4CBA-856A-EA51FEAC5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359150"/>
            <a:ext cx="0" cy="9350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8" name="Line 26">
            <a:extLst>
              <a:ext uri="{FF2B5EF4-FFF2-40B4-BE49-F238E27FC236}">
                <a16:creationId xmlns:a16="http://schemas.microsoft.com/office/drawing/2014/main" id="{AF3DB2DF-BAA5-45F2-A31B-41AB50966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4079875"/>
            <a:ext cx="1588" cy="21431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9" name="Line 27">
            <a:extLst>
              <a:ext uri="{FF2B5EF4-FFF2-40B4-BE49-F238E27FC236}">
                <a16:creationId xmlns:a16="http://schemas.microsoft.com/office/drawing/2014/main" id="{15925B7C-5C4E-4A79-84DF-180EC3CCF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50" y="3573463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0" name="Rectangle 28">
            <a:extLst>
              <a:ext uri="{FF2B5EF4-FFF2-40B4-BE49-F238E27FC236}">
                <a16:creationId xmlns:a16="http://schemas.microsoft.com/office/drawing/2014/main" id="{06223F88-9A18-4658-BCAC-D4F099A9F33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5750" y="4289425"/>
            <a:ext cx="2230438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81" name="Line 29">
            <a:extLst>
              <a:ext uri="{FF2B5EF4-FFF2-40B4-BE49-F238E27FC236}">
                <a16:creationId xmlns:a16="http://schemas.microsoft.com/office/drawing/2014/main" id="{DA31F321-B849-4A43-BFE2-45C51ADEB3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4365625"/>
            <a:ext cx="0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2" name="Line 30">
            <a:extLst>
              <a:ext uri="{FF2B5EF4-FFF2-40B4-BE49-F238E27FC236}">
                <a16:creationId xmlns:a16="http://schemas.microsoft.com/office/drawing/2014/main" id="{EED4042F-C6C8-4C51-A74B-809C9D3A9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450" y="5451475"/>
            <a:ext cx="3175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3" name="未知">
            <a:extLst>
              <a:ext uri="{FF2B5EF4-FFF2-40B4-BE49-F238E27FC236}">
                <a16:creationId xmlns:a16="http://schemas.microsoft.com/office/drawing/2014/main" id="{7FB2A35D-B809-4013-9783-DCE215323E18}"/>
              </a:ext>
            </a:extLst>
          </p:cNvPr>
          <p:cNvSpPr>
            <a:spLocks/>
          </p:cNvSpPr>
          <p:nvPr/>
        </p:nvSpPr>
        <p:spPr bwMode="auto">
          <a:xfrm>
            <a:off x="6550025" y="2060575"/>
            <a:ext cx="1816100" cy="4210050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4" name="未知">
            <a:extLst>
              <a:ext uri="{FF2B5EF4-FFF2-40B4-BE49-F238E27FC236}">
                <a16:creationId xmlns:a16="http://schemas.microsoft.com/office/drawing/2014/main" id="{38ECF9C7-DE0B-4825-A725-D67276BF4113}"/>
              </a:ext>
            </a:extLst>
          </p:cNvPr>
          <p:cNvSpPr>
            <a:spLocks/>
          </p:cNvSpPr>
          <p:nvPr/>
        </p:nvSpPr>
        <p:spPr bwMode="auto">
          <a:xfrm>
            <a:off x="7607300" y="2684463"/>
            <a:ext cx="758825" cy="158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185" name="Group 33">
            <a:extLst>
              <a:ext uri="{FF2B5EF4-FFF2-40B4-BE49-F238E27FC236}">
                <a16:creationId xmlns:a16="http://schemas.microsoft.com/office/drawing/2014/main" id="{68F43EC8-4B89-4FDC-93D8-335BDEC24BA5}"/>
              </a:ext>
            </a:extLst>
          </p:cNvPr>
          <p:cNvGrpSpPr>
            <a:grpSpLocks/>
          </p:cNvGrpSpPr>
          <p:nvPr/>
        </p:nvGrpSpPr>
        <p:grpSpPr bwMode="auto">
          <a:xfrm>
            <a:off x="5267325" y="4581525"/>
            <a:ext cx="2616200" cy="838200"/>
            <a:chOff x="0" y="0"/>
            <a:chExt cx="1134" cy="1700"/>
          </a:xfrm>
        </p:grpSpPr>
        <p:sp>
          <p:nvSpPr>
            <p:cNvPr id="49186" name="Rectangle 34">
              <a:extLst>
                <a:ext uri="{FF2B5EF4-FFF2-40B4-BE49-F238E27FC236}">
                  <a16:creationId xmlns:a16="http://schemas.microsoft.com/office/drawing/2014/main" id="{987CE824-12B8-400A-8C03-AAE1183D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49187" name="Line 35">
              <a:extLst>
                <a:ext uri="{FF2B5EF4-FFF2-40B4-BE49-F238E27FC236}">
                  <a16:creationId xmlns:a16="http://schemas.microsoft.com/office/drawing/2014/main" id="{7FFB4BD3-98CE-475F-A50A-AD3EE3B38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36">
              <a:extLst>
                <a:ext uri="{FF2B5EF4-FFF2-40B4-BE49-F238E27FC236}">
                  <a16:creationId xmlns:a16="http://schemas.microsoft.com/office/drawing/2014/main" id="{5F453CA0-2ACB-414E-9B77-81732A602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37">
              <a:extLst>
                <a:ext uri="{FF2B5EF4-FFF2-40B4-BE49-F238E27FC236}">
                  <a16:creationId xmlns:a16="http://schemas.microsoft.com/office/drawing/2014/main" id="{56C34713-6979-4AE8-82CE-18C359AC9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937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9DCB9FB-F70D-47F8-B671-73A301D05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Reorder Buffer + Forwarding + Speculation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241995C-BD7E-4296-8716-A25CBD00E15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/>
              <a:t>Issue branch into ROB</a:t>
            </a:r>
          </a:p>
          <a:p>
            <a:r>
              <a:rPr lang="en-US" altLang="zh-CN"/>
              <a:t>Mark with prediction</a:t>
            </a:r>
          </a:p>
          <a:p>
            <a:r>
              <a:rPr lang="en-US" altLang="zh-CN"/>
              <a:t>Fetch and issue predicted instructions speculatively</a:t>
            </a:r>
          </a:p>
          <a:p>
            <a:r>
              <a:rPr lang="en-US" altLang="zh-CN"/>
              <a:t>Branch must resolve before leaving ROB</a:t>
            </a:r>
          </a:p>
          <a:p>
            <a:r>
              <a:rPr lang="en-US" altLang="zh-CN"/>
              <a:t>Resolve correct</a:t>
            </a:r>
          </a:p>
          <a:p>
            <a:pPr lvl="1"/>
            <a:r>
              <a:rPr lang="en-US" altLang="zh-CN"/>
              <a:t>Commit following instr</a:t>
            </a:r>
          </a:p>
          <a:p>
            <a:r>
              <a:rPr lang="en-US" altLang="zh-CN"/>
              <a:t>Resolve incorrect</a:t>
            </a:r>
          </a:p>
          <a:p>
            <a:pPr lvl="1"/>
            <a:r>
              <a:rPr lang="en-US" altLang="zh-CN"/>
              <a:t>Mark following instr in ROB as invalid</a:t>
            </a:r>
          </a:p>
          <a:p>
            <a:pPr lvl="1"/>
            <a:r>
              <a:rPr lang="en-US" altLang="zh-CN"/>
              <a:t>Let them clear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C67BE014-98F2-42D7-A36B-67B7F83B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196975"/>
            <a:ext cx="1730375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Instruction Fetch</a:t>
            </a:r>
            <a:endParaRPr lang="zh-CN" altLang="en-US" sz="1600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CC375E75-A8B4-4E20-95D4-5FB3113A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1957388"/>
            <a:ext cx="1728788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Issue</a:t>
            </a:r>
            <a:endParaRPr lang="zh-CN" altLang="en-US" sz="1600"/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84C9B6D4-F716-4602-A96C-D70DD60AC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1320800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Write Back</a:t>
            </a:r>
            <a:endParaRPr lang="zh-CN" altLang="en-US" sz="1600"/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196D871F-A058-465F-8144-D9F2EA674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485900"/>
            <a:ext cx="1079500" cy="5857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Register File</a:t>
            </a:r>
            <a:endParaRPr lang="zh-CN" altLang="en-US" sz="1600"/>
          </a:p>
        </p:txBody>
      </p:sp>
      <p:grpSp>
        <p:nvGrpSpPr>
          <p:cNvPr id="50184" name="Group 8">
            <a:extLst>
              <a:ext uri="{FF2B5EF4-FFF2-40B4-BE49-F238E27FC236}">
                <a16:creationId xmlns:a16="http://schemas.microsoft.com/office/drawing/2014/main" id="{2B6E4028-0C70-4096-AF8B-DD5086D2A03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90850"/>
            <a:ext cx="2794000" cy="1077913"/>
            <a:chOff x="0" y="0"/>
            <a:chExt cx="4400" cy="1700"/>
          </a:xfrm>
        </p:grpSpPr>
        <p:sp>
          <p:nvSpPr>
            <p:cNvPr id="50185" name="Text Box 9">
              <a:extLst>
                <a:ext uri="{FF2B5EF4-FFF2-40B4-BE49-F238E27FC236}">
                  <a16:creationId xmlns:a16="http://schemas.microsoft.com/office/drawing/2014/main" id="{62E01E46-07F9-4148-B87C-8DAF7BE55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/>
                <a:t>FU</a:t>
              </a:r>
              <a:endParaRPr lang="zh-CN" altLang="en-US" sz="1600"/>
            </a:p>
          </p:txBody>
        </p:sp>
        <p:grpSp>
          <p:nvGrpSpPr>
            <p:cNvPr id="50186" name="Group 10">
              <a:extLst>
                <a:ext uri="{FF2B5EF4-FFF2-40B4-BE49-F238E27FC236}">
                  <a16:creationId xmlns:a16="http://schemas.microsoft.com/office/drawing/2014/main" id="{A701A9EF-34E6-41D0-A190-D85601BC2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50187" name="Rectangle 11">
                <a:extLst>
                  <a:ext uri="{FF2B5EF4-FFF2-40B4-BE49-F238E27FC236}">
                    <a16:creationId xmlns:a16="http://schemas.microsoft.com/office/drawing/2014/main" id="{3C6031CF-88DA-4CA7-BC3C-5E36C6B39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188" name="Line 12">
                <a:extLst>
                  <a:ext uri="{FF2B5EF4-FFF2-40B4-BE49-F238E27FC236}">
                    <a16:creationId xmlns:a16="http://schemas.microsoft.com/office/drawing/2014/main" id="{EE4B491D-31FB-49F0-9EBA-590846EF3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89" name="Line 13">
                <a:extLst>
                  <a:ext uri="{FF2B5EF4-FFF2-40B4-BE49-F238E27FC236}">
                    <a16:creationId xmlns:a16="http://schemas.microsoft.com/office/drawing/2014/main" id="{97C3FA84-99DF-40AE-8221-240DB4B37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0" name="Line 14">
                <a:extLst>
                  <a:ext uri="{FF2B5EF4-FFF2-40B4-BE49-F238E27FC236}">
                    <a16:creationId xmlns:a16="http://schemas.microsoft.com/office/drawing/2014/main" id="{5B229382-B44B-49CD-B809-9F4517062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191" name="Group 15">
              <a:extLst>
                <a:ext uri="{FF2B5EF4-FFF2-40B4-BE49-F238E27FC236}">
                  <a16:creationId xmlns:a16="http://schemas.microsoft.com/office/drawing/2014/main" id="{34FB33CB-8FBF-4201-B678-E5BF14FAB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50192" name="Rectangle 16">
                <a:extLst>
                  <a:ext uri="{FF2B5EF4-FFF2-40B4-BE49-F238E27FC236}">
                    <a16:creationId xmlns:a16="http://schemas.microsoft.com/office/drawing/2014/main" id="{75DC3E19-712E-40ED-A153-259717BBB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193" name="Line 17">
                <a:extLst>
                  <a:ext uri="{FF2B5EF4-FFF2-40B4-BE49-F238E27FC236}">
                    <a16:creationId xmlns:a16="http://schemas.microsoft.com/office/drawing/2014/main" id="{1E406D79-B6D8-4A15-B8C0-EDE6D5148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94" name="未知">
            <a:extLst>
              <a:ext uri="{FF2B5EF4-FFF2-40B4-BE49-F238E27FC236}">
                <a16:creationId xmlns:a16="http://schemas.microsoft.com/office/drawing/2014/main" id="{B7A305BD-4EAF-470B-B712-FC17ACEFE375}"/>
              </a:ext>
            </a:extLst>
          </p:cNvPr>
          <p:cNvSpPr>
            <a:spLocks/>
          </p:cNvSpPr>
          <p:nvPr/>
        </p:nvSpPr>
        <p:spPr bwMode="auto">
          <a:xfrm>
            <a:off x="4572000" y="2127250"/>
            <a:ext cx="1016000" cy="2790825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C4944D4B-D4D1-426A-9958-2E6BF7423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1557338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9630E7AD-BF4D-4E94-9EBE-34E0C2687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8275" y="23495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1">
            <a:extLst>
              <a:ext uri="{FF2B5EF4-FFF2-40B4-BE49-F238E27FC236}">
                <a16:creationId xmlns:a16="http://schemas.microsoft.com/office/drawing/2014/main" id="{9965CEC5-1210-4142-96AB-3751993EC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6175" y="2720975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2D7507F6-20E4-4FA2-9BE2-786F567776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692400"/>
            <a:ext cx="6350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29E51E59-BA4A-4758-9074-A16C8FE7D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26924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24">
            <a:extLst>
              <a:ext uri="{FF2B5EF4-FFF2-40B4-BE49-F238E27FC236}">
                <a16:creationId xmlns:a16="http://schemas.microsoft.com/office/drawing/2014/main" id="{F54145CF-DDAB-4FE6-B045-1FAB37FA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2638425"/>
            <a:ext cx="2085975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AEB62C61-BB73-400E-BB43-86478328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359150"/>
            <a:ext cx="0" cy="9350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143E1BDF-2EB4-48B1-8F08-E3543F629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4079875"/>
            <a:ext cx="1588" cy="21431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8F4FA088-A76E-44DA-87B3-21200BF75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50" y="3573463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4" name="Rectangle 28">
            <a:extLst>
              <a:ext uri="{FF2B5EF4-FFF2-40B4-BE49-F238E27FC236}">
                <a16:creationId xmlns:a16="http://schemas.microsoft.com/office/drawing/2014/main" id="{407ECCA4-DC63-46C3-A2B5-4558AC26662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5750" y="4289425"/>
            <a:ext cx="2230438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205" name="Line 29">
            <a:extLst>
              <a:ext uri="{FF2B5EF4-FFF2-40B4-BE49-F238E27FC236}">
                <a16:creationId xmlns:a16="http://schemas.microsoft.com/office/drawing/2014/main" id="{1B3F5591-5539-4589-8284-A68099D09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4365625"/>
            <a:ext cx="0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6" name="Line 30">
            <a:extLst>
              <a:ext uri="{FF2B5EF4-FFF2-40B4-BE49-F238E27FC236}">
                <a16:creationId xmlns:a16="http://schemas.microsoft.com/office/drawing/2014/main" id="{9B875891-F56D-45C1-84C2-2AD47AC4E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450" y="5451475"/>
            <a:ext cx="3175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7" name="未知">
            <a:extLst>
              <a:ext uri="{FF2B5EF4-FFF2-40B4-BE49-F238E27FC236}">
                <a16:creationId xmlns:a16="http://schemas.microsoft.com/office/drawing/2014/main" id="{744344E4-B35F-407F-90F3-F3ECF73F7061}"/>
              </a:ext>
            </a:extLst>
          </p:cNvPr>
          <p:cNvSpPr>
            <a:spLocks/>
          </p:cNvSpPr>
          <p:nvPr/>
        </p:nvSpPr>
        <p:spPr bwMode="auto">
          <a:xfrm>
            <a:off x="6550025" y="2060575"/>
            <a:ext cx="1816100" cy="4210050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8" name="未知">
            <a:extLst>
              <a:ext uri="{FF2B5EF4-FFF2-40B4-BE49-F238E27FC236}">
                <a16:creationId xmlns:a16="http://schemas.microsoft.com/office/drawing/2014/main" id="{17F624BF-0747-4231-8522-351A00049181}"/>
              </a:ext>
            </a:extLst>
          </p:cNvPr>
          <p:cNvSpPr>
            <a:spLocks/>
          </p:cNvSpPr>
          <p:nvPr/>
        </p:nvSpPr>
        <p:spPr bwMode="auto">
          <a:xfrm>
            <a:off x="7046913" y="2438400"/>
            <a:ext cx="1198562" cy="2606675"/>
          </a:xfrm>
          <a:custGeom>
            <a:avLst/>
            <a:gdLst>
              <a:gd name="T0" fmla="*/ 14959 w 21600"/>
              <a:gd name="T1" fmla="*/ 21600 h 21600"/>
              <a:gd name="T2" fmla="*/ 21599 w 21600"/>
              <a:gd name="T3" fmla="*/ 21600 h 21600"/>
              <a:gd name="T4" fmla="*/ 21599 w 21600"/>
              <a:gd name="T5" fmla="*/ 0 h 21600"/>
              <a:gd name="T6" fmla="*/ 0 w 21600"/>
              <a:gd name="T7" fmla="*/ 0 h 21600"/>
              <a:gd name="T8" fmla="*/ 0 w 21600"/>
              <a:gd name="T9" fmla="*/ 16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14959" y="21600"/>
                </a:moveTo>
                <a:lnTo>
                  <a:pt x="21599" y="21600"/>
                </a:lnTo>
                <a:lnTo>
                  <a:pt x="21599" y="0"/>
                </a:lnTo>
                <a:lnTo>
                  <a:pt x="0" y="0"/>
                </a:lnTo>
                <a:lnTo>
                  <a:pt x="0" y="1668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9" name="未知">
            <a:extLst>
              <a:ext uri="{FF2B5EF4-FFF2-40B4-BE49-F238E27FC236}">
                <a16:creationId xmlns:a16="http://schemas.microsoft.com/office/drawing/2014/main" id="{9CC6B62D-FE84-4464-ABFF-96C4D4B04FBB}"/>
              </a:ext>
            </a:extLst>
          </p:cNvPr>
          <p:cNvSpPr>
            <a:spLocks/>
          </p:cNvSpPr>
          <p:nvPr/>
        </p:nvSpPr>
        <p:spPr bwMode="auto">
          <a:xfrm>
            <a:off x="7573963" y="2668588"/>
            <a:ext cx="512762" cy="1646237"/>
          </a:xfrm>
          <a:custGeom>
            <a:avLst/>
            <a:gdLst>
              <a:gd name="T0" fmla="*/ 0 w 21600"/>
              <a:gd name="T1" fmla="*/ 21600 h 21600"/>
              <a:gd name="T2" fmla="*/ 21599 w 21600"/>
              <a:gd name="T3" fmla="*/ 21600 h 21600"/>
              <a:gd name="T4" fmla="*/ 21599 w 21600"/>
              <a:gd name="T5" fmla="*/ 0 h 21600"/>
              <a:gd name="T6" fmla="*/ 1313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599" y="21600"/>
                </a:lnTo>
                <a:lnTo>
                  <a:pt x="21599" y="0"/>
                </a:lnTo>
                <a:lnTo>
                  <a:pt x="1313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0" name="未知">
            <a:extLst>
              <a:ext uri="{FF2B5EF4-FFF2-40B4-BE49-F238E27FC236}">
                <a16:creationId xmlns:a16="http://schemas.microsoft.com/office/drawing/2014/main" id="{C0CECF9B-1B3E-47EC-94B6-017789E297C7}"/>
              </a:ext>
            </a:extLst>
          </p:cNvPr>
          <p:cNvSpPr>
            <a:spLocks/>
          </p:cNvSpPr>
          <p:nvPr/>
        </p:nvSpPr>
        <p:spPr bwMode="auto">
          <a:xfrm>
            <a:off x="7607300" y="2684463"/>
            <a:ext cx="758825" cy="158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211" name="Group 35">
            <a:extLst>
              <a:ext uri="{FF2B5EF4-FFF2-40B4-BE49-F238E27FC236}">
                <a16:creationId xmlns:a16="http://schemas.microsoft.com/office/drawing/2014/main" id="{0068ACB3-E82B-4B9F-A630-5D879EDCF01E}"/>
              </a:ext>
            </a:extLst>
          </p:cNvPr>
          <p:cNvGrpSpPr>
            <a:grpSpLocks/>
          </p:cNvGrpSpPr>
          <p:nvPr/>
        </p:nvGrpSpPr>
        <p:grpSpPr bwMode="auto">
          <a:xfrm>
            <a:off x="5267325" y="4581525"/>
            <a:ext cx="2616200" cy="838200"/>
            <a:chOff x="0" y="0"/>
            <a:chExt cx="1134" cy="1700"/>
          </a:xfrm>
        </p:grpSpPr>
        <p:sp>
          <p:nvSpPr>
            <p:cNvPr id="50212" name="Rectangle 36">
              <a:extLst>
                <a:ext uri="{FF2B5EF4-FFF2-40B4-BE49-F238E27FC236}">
                  <a16:creationId xmlns:a16="http://schemas.microsoft.com/office/drawing/2014/main" id="{D019190F-2E0A-4DAD-9669-906251F5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50213" name="Line 37">
              <a:extLst>
                <a:ext uri="{FF2B5EF4-FFF2-40B4-BE49-F238E27FC236}">
                  <a16:creationId xmlns:a16="http://schemas.microsoft.com/office/drawing/2014/main" id="{C35EF5F9-A938-49C7-91F5-995FBE1C7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Line 38">
              <a:extLst>
                <a:ext uri="{FF2B5EF4-FFF2-40B4-BE49-F238E27FC236}">
                  <a16:creationId xmlns:a16="http://schemas.microsoft.com/office/drawing/2014/main" id="{49DFBEB4-F530-407D-B528-C36545A70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39">
              <a:extLst>
                <a:ext uri="{FF2B5EF4-FFF2-40B4-BE49-F238E27FC236}">
                  <a16:creationId xmlns:a16="http://schemas.microsoft.com/office/drawing/2014/main" id="{A2592C21-C163-4A19-834D-51C5E61B8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A721B-C279-4635-8F5E-60FF3F9F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5C2-C968-486A-A580-E5F570362F5A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C2BD7-80E7-482D-A80B-A167ED5B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7F4BF-A0D9-424C-829E-BD2FA0D8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60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2FB277B-FE3D-4623-B43E-5B9807E66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that like?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97E5BE3-20BB-448D-AE61-31E420D5F2C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Tomasulo's!</a:t>
            </a:r>
          </a:p>
          <a:p>
            <a:r>
              <a:rPr lang="zh-CN" altLang="en-US"/>
              <a:t>The </a:t>
            </a:r>
            <a:r>
              <a:rPr lang="en-US" altLang="zh-CN"/>
              <a:t>k</a:t>
            </a:r>
            <a:r>
              <a:rPr lang="zh-CN" altLang="en-US"/>
              <a:t>ey </a:t>
            </a:r>
            <a:r>
              <a:rPr lang="en-US" altLang="zh-CN"/>
              <a:t>i</a:t>
            </a:r>
            <a:r>
              <a:rPr lang="zh-CN" altLang="en-US"/>
              <a:t>deas </a:t>
            </a:r>
          </a:p>
          <a:p>
            <a:pPr lvl="1"/>
            <a:r>
              <a:rPr lang="zh-CN" altLang="en-US"/>
              <a:t>O</a:t>
            </a:r>
            <a:r>
              <a:rPr lang="en-US" altLang="zh-CN"/>
              <a:t>ut-of-order execution</a:t>
            </a:r>
          </a:p>
          <a:p>
            <a:pPr lvl="1"/>
            <a:r>
              <a:rPr lang="zh-CN" altLang="en-US"/>
              <a:t>Force them to</a:t>
            </a:r>
            <a:r>
              <a:rPr lang="en-US" altLang="zh-CN"/>
              <a:t> in order commit</a:t>
            </a:r>
          </a:p>
          <a:p>
            <a:pPr lvl="2"/>
            <a:r>
              <a:rPr lang="zh-CN" altLang="en-US"/>
              <a:t>Prevent any irrevocable action, such as an exception, until an instruction commits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8B0B28BB-5319-4B33-9C82-1B4B5898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196975"/>
            <a:ext cx="1730375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Instruction Fetch</a:t>
            </a:r>
            <a:endParaRPr lang="zh-CN" altLang="en-US" sz="1600"/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6E78EB8-ABAE-4155-9773-98DD800B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1957388"/>
            <a:ext cx="1728788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Issue</a:t>
            </a:r>
            <a:endParaRPr lang="zh-CN" altLang="en-US" sz="1600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722FE851-64AC-4D48-8ACB-FC5140A6C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1320800" cy="342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Write Back</a:t>
            </a:r>
            <a:endParaRPr lang="zh-CN" altLang="en-US" sz="1600"/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1E529968-494D-410A-821A-36093439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485900"/>
            <a:ext cx="1079500" cy="5857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Register File</a:t>
            </a:r>
            <a:endParaRPr lang="zh-CN" altLang="en-US" sz="1600"/>
          </a:p>
        </p:txBody>
      </p:sp>
      <p:grpSp>
        <p:nvGrpSpPr>
          <p:cNvPr id="51208" name="Group 8">
            <a:extLst>
              <a:ext uri="{FF2B5EF4-FFF2-40B4-BE49-F238E27FC236}">
                <a16:creationId xmlns:a16="http://schemas.microsoft.com/office/drawing/2014/main" id="{D8C1DAB4-8540-4773-AC2B-0B219192D14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90850"/>
            <a:ext cx="2794000" cy="1077913"/>
            <a:chOff x="0" y="0"/>
            <a:chExt cx="4400" cy="1700"/>
          </a:xfrm>
        </p:grpSpPr>
        <p:sp>
          <p:nvSpPr>
            <p:cNvPr id="51209" name="Text Box 9">
              <a:extLst>
                <a:ext uri="{FF2B5EF4-FFF2-40B4-BE49-F238E27FC236}">
                  <a16:creationId xmlns:a16="http://schemas.microsoft.com/office/drawing/2014/main" id="{E46509D0-66FE-4C19-9087-471967B2A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/>
                <a:t>FU</a:t>
              </a:r>
              <a:endParaRPr lang="zh-CN" altLang="en-US" sz="1600"/>
            </a:p>
          </p:txBody>
        </p:sp>
        <p:grpSp>
          <p:nvGrpSpPr>
            <p:cNvPr id="51210" name="Group 10">
              <a:extLst>
                <a:ext uri="{FF2B5EF4-FFF2-40B4-BE49-F238E27FC236}">
                  <a16:creationId xmlns:a16="http://schemas.microsoft.com/office/drawing/2014/main" id="{0D9CF2B0-66D5-47C7-8578-1FF213A85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51211" name="Rectangle 11">
                <a:extLst>
                  <a:ext uri="{FF2B5EF4-FFF2-40B4-BE49-F238E27FC236}">
                    <a16:creationId xmlns:a16="http://schemas.microsoft.com/office/drawing/2014/main" id="{B22E0CC9-BC57-4F51-B63F-E3E69F328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212" name="Line 12">
                <a:extLst>
                  <a:ext uri="{FF2B5EF4-FFF2-40B4-BE49-F238E27FC236}">
                    <a16:creationId xmlns:a16="http://schemas.microsoft.com/office/drawing/2014/main" id="{C195702A-197F-4B75-B1C8-5BC99E727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3" name="Line 13">
                <a:extLst>
                  <a:ext uri="{FF2B5EF4-FFF2-40B4-BE49-F238E27FC236}">
                    <a16:creationId xmlns:a16="http://schemas.microsoft.com/office/drawing/2014/main" id="{2AF6EFCF-5A36-462C-B737-D1B03480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4" name="Line 14">
                <a:extLst>
                  <a:ext uri="{FF2B5EF4-FFF2-40B4-BE49-F238E27FC236}">
                    <a16:creationId xmlns:a16="http://schemas.microsoft.com/office/drawing/2014/main" id="{301E70A7-F21C-48DB-827F-53E1C7010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15" name="Group 15">
              <a:extLst>
                <a:ext uri="{FF2B5EF4-FFF2-40B4-BE49-F238E27FC236}">
                  <a16:creationId xmlns:a16="http://schemas.microsoft.com/office/drawing/2014/main" id="{DED991C8-9748-459E-B73A-D023FE82B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51216" name="Rectangle 16">
                <a:extLst>
                  <a:ext uri="{FF2B5EF4-FFF2-40B4-BE49-F238E27FC236}">
                    <a16:creationId xmlns:a16="http://schemas.microsoft.com/office/drawing/2014/main" id="{5D6835CB-94B7-4923-A4F9-6128B091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217" name="Line 17">
                <a:extLst>
                  <a:ext uri="{FF2B5EF4-FFF2-40B4-BE49-F238E27FC236}">
                    <a16:creationId xmlns:a16="http://schemas.microsoft.com/office/drawing/2014/main" id="{38BBDB4D-54DD-4EF2-B73F-466AA9F3A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18" name="未知">
            <a:extLst>
              <a:ext uri="{FF2B5EF4-FFF2-40B4-BE49-F238E27FC236}">
                <a16:creationId xmlns:a16="http://schemas.microsoft.com/office/drawing/2014/main" id="{C9EF8394-E02C-444C-B92A-85DC830CF4AB}"/>
              </a:ext>
            </a:extLst>
          </p:cNvPr>
          <p:cNvSpPr>
            <a:spLocks/>
          </p:cNvSpPr>
          <p:nvPr/>
        </p:nvSpPr>
        <p:spPr bwMode="auto">
          <a:xfrm>
            <a:off x="4572000" y="2127250"/>
            <a:ext cx="1016000" cy="2790825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3946DEEB-1716-4D9B-9CC7-F57466C3C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1557338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0">
            <a:extLst>
              <a:ext uri="{FF2B5EF4-FFF2-40B4-BE49-F238E27FC236}">
                <a16:creationId xmlns:a16="http://schemas.microsoft.com/office/drawing/2014/main" id="{53FA3BDD-D97D-4612-9075-E65303AA0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8275" y="23495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C49D94F9-A611-4751-B833-EFFC8E55C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6175" y="2720975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1115D638-70DD-4F57-B128-590FE7750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692400"/>
            <a:ext cx="6350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6EC39667-7470-4FFE-882F-12E5EB45A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2692400"/>
            <a:ext cx="317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00AF3F4A-CF4D-46BE-9139-31DFB76A0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2638425"/>
            <a:ext cx="3022600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25" name="Line 25">
            <a:extLst>
              <a:ext uri="{FF2B5EF4-FFF2-40B4-BE49-F238E27FC236}">
                <a16:creationId xmlns:a16="http://schemas.microsoft.com/office/drawing/2014/main" id="{34B4A61E-6B47-41CD-B044-2DAE63297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359150"/>
            <a:ext cx="0" cy="9350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6" name="Line 26">
            <a:extLst>
              <a:ext uri="{FF2B5EF4-FFF2-40B4-BE49-F238E27FC236}">
                <a16:creationId xmlns:a16="http://schemas.microsoft.com/office/drawing/2014/main" id="{9A1FD656-6317-40B4-B996-AA116E706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4079875"/>
            <a:ext cx="1588" cy="21431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2CC3DD6A-59E0-409C-B69F-4B399D164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50" y="3573463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8" name="Rectangle 28">
            <a:extLst>
              <a:ext uri="{FF2B5EF4-FFF2-40B4-BE49-F238E27FC236}">
                <a16:creationId xmlns:a16="http://schemas.microsoft.com/office/drawing/2014/main" id="{EFD4A795-6ED2-4729-8772-151B842FBBA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5750" y="4289425"/>
            <a:ext cx="3167063" cy="76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29" name="Line 29">
            <a:extLst>
              <a:ext uri="{FF2B5EF4-FFF2-40B4-BE49-F238E27FC236}">
                <a16:creationId xmlns:a16="http://schemas.microsoft.com/office/drawing/2014/main" id="{62675FCD-F263-4181-813B-7C5D957FD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4365625"/>
            <a:ext cx="0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0" name="Line 30">
            <a:extLst>
              <a:ext uri="{FF2B5EF4-FFF2-40B4-BE49-F238E27FC236}">
                <a16:creationId xmlns:a16="http://schemas.microsoft.com/office/drawing/2014/main" id="{4B8A2E40-11CE-4344-B07C-3CA9D506D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450" y="5451475"/>
            <a:ext cx="3175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1" name="未知">
            <a:extLst>
              <a:ext uri="{FF2B5EF4-FFF2-40B4-BE49-F238E27FC236}">
                <a16:creationId xmlns:a16="http://schemas.microsoft.com/office/drawing/2014/main" id="{FB4FFA30-3876-42D5-A8D6-34F7D4760B81}"/>
              </a:ext>
            </a:extLst>
          </p:cNvPr>
          <p:cNvSpPr>
            <a:spLocks/>
          </p:cNvSpPr>
          <p:nvPr/>
        </p:nvSpPr>
        <p:spPr bwMode="auto">
          <a:xfrm>
            <a:off x="6550025" y="4368800"/>
            <a:ext cx="1816100" cy="1727200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32" name="Group 32">
            <a:extLst>
              <a:ext uri="{FF2B5EF4-FFF2-40B4-BE49-F238E27FC236}">
                <a16:creationId xmlns:a16="http://schemas.microsoft.com/office/drawing/2014/main" id="{885E06E7-1752-47D1-AA9F-9C4081972D6A}"/>
              </a:ext>
            </a:extLst>
          </p:cNvPr>
          <p:cNvGrpSpPr>
            <a:grpSpLocks/>
          </p:cNvGrpSpPr>
          <p:nvPr/>
        </p:nvGrpSpPr>
        <p:grpSpPr bwMode="auto">
          <a:xfrm>
            <a:off x="5267325" y="4581525"/>
            <a:ext cx="2616200" cy="838200"/>
            <a:chOff x="0" y="0"/>
            <a:chExt cx="1134" cy="1700"/>
          </a:xfrm>
        </p:grpSpPr>
        <p:sp>
          <p:nvSpPr>
            <p:cNvPr id="51233" name="Rectangle 33">
              <a:extLst>
                <a:ext uri="{FF2B5EF4-FFF2-40B4-BE49-F238E27FC236}">
                  <a16:creationId xmlns:a16="http://schemas.microsoft.com/office/drawing/2014/main" id="{64929764-2BA1-4D7B-AFE0-ED04BC21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51234" name="Line 34">
              <a:extLst>
                <a:ext uri="{FF2B5EF4-FFF2-40B4-BE49-F238E27FC236}">
                  <a16:creationId xmlns:a16="http://schemas.microsoft.com/office/drawing/2014/main" id="{9DD0F004-63E0-446B-A468-4FE2D4EEF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Line 35">
              <a:extLst>
                <a:ext uri="{FF2B5EF4-FFF2-40B4-BE49-F238E27FC236}">
                  <a16:creationId xmlns:a16="http://schemas.microsoft.com/office/drawing/2014/main" id="{CAEF659F-04A6-4216-8B82-430FBCFD1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Line 36">
              <a:extLst>
                <a:ext uri="{FF2B5EF4-FFF2-40B4-BE49-F238E27FC236}">
                  <a16:creationId xmlns:a16="http://schemas.microsoft.com/office/drawing/2014/main" id="{DA27F8C1-31E3-4FD1-B5CD-0B7DC6336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7" name="Rectangle 37">
            <a:extLst>
              <a:ext uri="{FF2B5EF4-FFF2-40B4-BE49-F238E27FC236}">
                <a16:creationId xmlns:a16="http://schemas.microsoft.com/office/drawing/2014/main" id="{612077D6-326A-4313-B692-6862B9BE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2638425"/>
            <a:ext cx="74612" cy="17272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8" name="Line 38">
            <a:extLst>
              <a:ext uri="{FF2B5EF4-FFF2-40B4-BE49-F238E27FC236}">
                <a16:creationId xmlns:a16="http://schemas.microsoft.com/office/drawing/2014/main" id="{17249D9C-03B2-4D3A-A107-D47EF9473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8350" y="2060575"/>
            <a:ext cx="0" cy="5778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85F583-6043-46BD-883F-4E99E6D2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46A1-1E25-4CB9-870A-B9F03605F942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856B1E-10E3-4D3A-B356-304E7A8F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362DC-BC8D-4E31-A8D5-48699BDB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89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6D6AA20-B76D-4ABF-AE00-B9220E163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components of HW-based speculation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88C58B3-72AC-4C41-9365-3B49D32BC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Dynamic branch PREDICTION to choose which instructions to execute </a:t>
            </a:r>
          </a:p>
          <a:p>
            <a:r>
              <a:rPr lang="en-US" altLang="zh-CN"/>
              <a:t>Dynamic SCHEDULING different combinations of basic blocks</a:t>
            </a:r>
          </a:p>
          <a:p>
            <a:r>
              <a:rPr lang="en-US" altLang="zh-CN"/>
              <a:t>Speculation allow EXECUTION of instructions before control dependences are resolved </a:t>
            </a:r>
          </a:p>
          <a:p>
            <a:pPr lvl="1"/>
            <a:r>
              <a:rPr lang="en-US" altLang="zh-CN"/>
              <a:t>Ability to UNDO incorrectly speculated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86180-FF77-405F-A198-568CC746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C998-6511-4729-899B-0B1D31CBF57E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11412-E2D2-401B-9D70-2F3183B5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CC032-F4DC-4606-A844-E1610607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06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361A9E0-7C7B-4AF8-9B6F-5405AA54B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Reorder Buffer (ROB)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76AFF095-CA0C-48C7-AF7E-C7E53BECD999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1608138"/>
            <a:ext cx="6999288" cy="4484687"/>
            <a:chOff x="0" y="0"/>
            <a:chExt cx="4409" cy="2825"/>
          </a:xfrm>
        </p:grpSpPr>
        <p:sp>
          <p:nvSpPr>
            <p:cNvPr id="53252" name="Rectangle 4">
              <a:extLst>
                <a:ext uri="{FF2B5EF4-FFF2-40B4-BE49-F238E27FC236}">
                  <a16:creationId xmlns:a16="http://schemas.microsoft.com/office/drawing/2014/main" id="{A0DB105A-2590-468A-A776-69E3DE16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4"/>
              <a:ext cx="1770" cy="795"/>
            </a:xfrm>
            <a:prstGeom prst="rect">
              <a:avLst/>
            </a:prstGeom>
            <a:solidFill>
              <a:schemeClr val="hlink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Reorder</a:t>
              </a:r>
            </a:p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Buffer</a:t>
              </a:r>
            </a:p>
          </p:txBody>
        </p:sp>
        <p:sp>
          <p:nvSpPr>
            <p:cNvPr id="53253" name="Rectangle 5">
              <a:extLst>
                <a:ext uri="{FF2B5EF4-FFF2-40B4-BE49-F238E27FC236}">
                  <a16:creationId xmlns:a16="http://schemas.microsoft.com/office/drawing/2014/main" id="{72513CD4-088B-4673-BDBD-F409CEAA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562"/>
              <a:ext cx="810" cy="897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</a:t>
              </a:r>
            </a:p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Op</a:t>
              </a:r>
            </a:p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Queue</a:t>
              </a:r>
            </a:p>
          </p:txBody>
        </p:sp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41B25899-1C03-4542-836B-DE38081BC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336"/>
              <a:ext cx="1116" cy="184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 Adder</a:t>
              </a:r>
            </a:p>
          </p:txBody>
        </p:sp>
        <p:sp>
          <p:nvSpPr>
            <p:cNvPr id="53255" name="Rectangle 7">
              <a:extLst>
                <a:ext uri="{FF2B5EF4-FFF2-40B4-BE49-F238E27FC236}">
                  <a16:creationId xmlns:a16="http://schemas.microsoft.com/office/drawing/2014/main" id="{2F8090F8-06A8-4C98-98AF-F14527FD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336"/>
              <a:ext cx="1116" cy="184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 Adder</a:t>
              </a:r>
            </a:p>
          </p:txBody>
        </p:sp>
        <p:sp>
          <p:nvSpPr>
            <p:cNvPr id="53256" name="Rectangle 8">
              <a:extLst>
                <a:ext uri="{FF2B5EF4-FFF2-40B4-BE49-F238E27FC236}">
                  <a16:creationId xmlns:a16="http://schemas.microsoft.com/office/drawing/2014/main" id="{C8C90BEC-6C18-4A0A-AB9C-82B2E8F5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" y="2001"/>
              <a:ext cx="1544" cy="243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Res Stations</a:t>
              </a:r>
            </a:p>
          </p:txBody>
        </p:sp>
        <p:sp>
          <p:nvSpPr>
            <p:cNvPr id="53257" name="Rectangle 9">
              <a:extLst>
                <a:ext uri="{FF2B5EF4-FFF2-40B4-BE49-F238E27FC236}">
                  <a16:creationId xmlns:a16="http://schemas.microsoft.com/office/drawing/2014/main" id="{39BCC6A4-DAF5-440A-B3E1-E2904270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2001"/>
              <a:ext cx="1544" cy="243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Res Stations</a:t>
              </a:r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C2983C71-F405-4265-A990-D249EFE36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91"/>
              <a:ext cx="436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28B2941C-8596-4661-8E7E-BA3B91D52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10"/>
              <a:ext cx="0" cy="275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AD1601D6-8F9F-40CB-AFAB-BD6A36A0B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9" y="0"/>
              <a:ext cx="13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60943790-8B7D-472B-9500-CA24EF7DD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0"/>
              <a:ext cx="0" cy="17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AEA1B617-D9B5-4D41-8AAB-716592902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2525"/>
              <a:ext cx="0" cy="27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0E6F2361-A35D-4A2E-95F9-64C88F7DC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" y="2554"/>
              <a:ext cx="0" cy="27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6">
              <a:extLst>
                <a:ext uri="{FF2B5EF4-FFF2-40B4-BE49-F238E27FC236}">
                  <a16:creationId xmlns:a16="http://schemas.microsoft.com/office/drawing/2014/main" id="{2E2AEFDC-2403-4C1A-AFCC-AD6DB7D67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1478"/>
              <a:ext cx="0" cy="50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Line 17">
              <a:extLst>
                <a:ext uri="{FF2B5EF4-FFF2-40B4-BE49-F238E27FC236}">
                  <a16:creationId xmlns:a16="http://schemas.microsoft.com/office/drawing/2014/main" id="{DF231EA3-F6E4-449A-93C8-2F76A1BF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672"/>
              <a:ext cx="207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C285CA07-5E47-4DB0-8F5B-B3B786951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1686"/>
              <a:ext cx="0" cy="28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5E0F5F5E-DF91-4348-A49E-9DBA3BE1C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989"/>
              <a:ext cx="0" cy="66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DCC62B36-59B5-42AA-83E6-EE56D8C81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3" y="1672"/>
              <a:ext cx="14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Rectangle 21">
              <a:extLst>
                <a:ext uri="{FF2B5EF4-FFF2-40B4-BE49-F238E27FC236}">
                  <a16:creationId xmlns:a16="http://schemas.microsoft.com/office/drawing/2014/main" id="{A646312F-99B0-4174-B201-84E0AB3F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112"/>
              <a:ext cx="1197" cy="373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 Regs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4C3E9F10-AB3F-456E-808A-D67D1FDAD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" y="6"/>
              <a:ext cx="1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Commit path</a:t>
              </a:r>
            </a:p>
          </p:txBody>
        </p:sp>
        <p:sp>
          <p:nvSpPr>
            <p:cNvPr id="53271" name="Line 23">
              <a:extLst>
                <a:ext uri="{FF2B5EF4-FFF2-40B4-BE49-F238E27FC236}">
                  <a16:creationId xmlns:a16="http://schemas.microsoft.com/office/drawing/2014/main" id="{08B20448-041A-45F2-922B-9A2563AA1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285"/>
              <a:ext cx="1406" cy="771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46D18-8BC1-4894-A7D2-5FBCDD08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E43D-2CBC-40FC-A65D-0AADFD938AB2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FF19FF-8FCB-4F2B-B471-465A1240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EE901-B9D8-4608-A290-15D08970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0114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880D59C-D4AB-4A7D-83C1-8C6A2FBE4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Fields of ROB 1/2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EC2E9CC-F494-4282-BDAF-54C29A96F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1. Instruction type</a:t>
            </a:r>
            <a:r>
              <a:rPr lang="en-US" altLang="zh-CN"/>
              <a:t> (op code)</a:t>
            </a:r>
            <a:r>
              <a:rPr lang="zh-CN" altLang="en-US"/>
              <a:t>: indicates instructions</a:t>
            </a:r>
          </a:p>
          <a:p>
            <a:pPr lvl="1"/>
            <a:r>
              <a:rPr lang="zh-CN" altLang="en-US"/>
              <a:t>A branch (and has no destination result)</a:t>
            </a:r>
          </a:p>
          <a:p>
            <a:pPr lvl="1"/>
            <a:r>
              <a:rPr lang="zh-CN" altLang="en-US"/>
              <a:t>A store (which has a memory address destination)</a:t>
            </a:r>
          </a:p>
          <a:p>
            <a:pPr lvl="1"/>
            <a:r>
              <a:rPr lang="zh-CN" altLang="en-US"/>
              <a:t>A register operation (ALU operation or load, which have register destinations)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DFE810-5653-4060-9D0C-80433E78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601-EFF0-4701-81F6-0045C25C7251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3810EB-A870-4E76-941D-24B74644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90E3E-DDF8-4801-9DA3-5C39225D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67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087BC18-B8BB-4AD7-9D30-81AE2F059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Fields of ROB 2/2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4E8E4CC-8241-4BF4-9301-1C0F4D365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2. Destination field: where the instruction result should be written</a:t>
            </a:r>
          </a:p>
          <a:p>
            <a:pPr lvl="1"/>
            <a:r>
              <a:rPr lang="en-US" altLang="zh-CN"/>
              <a:t>The register number (for loads and ALU operations)</a:t>
            </a:r>
          </a:p>
          <a:p>
            <a:pPr lvl="1"/>
            <a:r>
              <a:rPr lang="en-US" altLang="zh-CN"/>
              <a:t>The memory address (for stores)</a:t>
            </a:r>
          </a:p>
          <a:p>
            <a:r>
              <a:rPr lang="en-US" altLang="zh-CN"/>
              <a:t>3. Value: hold the value of the instruction result until the instruction commits</a:t>
            </a:r>
          </a:p>
          <a:p>
            <a:r>
              <a:rPr lang="en-US" altLang="zh-CN"/>
              <a:t>4. Ready: indicates that instruction has completed execution, and the value is ready</a:t>
            </a:r>
          </a:p>
          <a:p>
            <a:endParaRPr lang="en-US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09B3E-64B2-49CC-8D19-53B4706B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9F6-32F7-41A5-85BA-8BDDF1854D05}" type="datetime1">
              <a:rPr lang="zh-CN" altLang="en-US" smtClean="0"/>
              <a:pPr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10ACD-B690-4FFE-AE24-066053D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A0359-3741-47A2-A24E-60475562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5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FE99BE-3803-4A4B-ABDC-2D1606534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 with ROB Using </a:t>
            </a:r>
            <a:r>
              <a:rPr lang="en-US" altLang="zh-CN" dirty="0" err="1"/>
              <a:t>Tomasulo's</a:t>
            </a:r>
            <a:endParaRPr lang="en-US" altLang="zh-CN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5F174EA-375D-40BB-A968-EAB6F24D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390BA-AEE6-47B7-9647-5CD42236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B9BC-5804-4BF8-B1C8-CD216B8202C7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382D5-1E2D-411F-914D-F5406AF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19E94-E7C8-445A-86C4-A8AA5667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49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C9FDEBCE-B992-473B-B031-3530646469F8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A7648A49-E9F5-4C11-AB17-7C7F94FD0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177" name="Rectangle 6">
                <a:extLst>
                  <a:ext uri="{FF2B5EF4-FFF2-40B4-BE49-F238E27FC236}">
                    <a16:creationId xmlns:a16="http://schemas.microsoft.com/office/drawing/2014/main" id="{34829E78-A1A3-4BE1-91C8-770EB2B56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78" name="Rectangle 7">
                <a:extLst>
                  <a:ext uri="{FF2B5EF4-FFF2-40B4-BE49-F238E27FC236}">
                    <a16:creationId xmlns:a16="http://schemas.microsoft.com/office/drawing/2014/main" id="{FA9C57C7-D3C8-4BB3-B9C7-282373C57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9" name="Rectangle 8">
                <a:extLst>
                  <a:ext uri="{FF2B5EF4-FFF2-40B4-BE49-F238E27FC236}">
                    <a16:creationId xmlns:a16="http://schemas.microsoft.com/office/drawing/2014/main" id="{7797E84F-BED1-42CF-BDB1-E7EB2EDB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B02B4784-CBB5-4C4E-93A5-4DE18F0C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96" name="Rectangle 10">
              <a:extLst>
                <a:ext uri="{FF2B5EF4-FFF2-40B4-BE49-F238E27FC236}">
                  <a16:creationId xmlns:a16="http://schemas.microsoft.com/office/drawing/2014/main" id="{F9FDB0EA-778D-4AC1-AA65-D969F07C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08C3DB82-2EBA-4FE3-96C7-CB94BE600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003D40D4-1070-4795-ACD4-3B4202957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8BFD39BF-C51D-49CE-AE54-55C809EA3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Text Box 14">
              <a:extLst>
                <a:ext uri="{FF2B5EF4-FFF2-40B4-BE49-F238E27FC236}">
                  <a16:creationId xmlns:a16="http://schemas.microsoft.com/office/drawing/2014/main" id="{46F36B57-7DD4-4CE6-8C7F-1F77D6963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05C7C73A-7710-4354-B0B5-688A30118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C26A437D-7687-4CD4-B9C8-BF2C5177C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C1447108-4F80-4423-8302-69F6B3312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8">
              <a:extLst>
                <a:ext uri="{FF2B5EF4-FFF2-40B4-BE49-F238E27FC236}">
                  <a16:creationId xmlns:a16="http://schemas.microsoft.com/office/drawing/2014/main" id="{2B1032D9-9049-404F-8EBC-2D13CB524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7454491B-0636-491C-AA3C-F8F4CBB94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20">
              <a:extLst>
                <a:ext uri="{FF2B5EF4-FFF2-40B4-BE49-F238E27FC236}">
                  <a16:creationId xmlns:a16="http://schemas.microsoft.com/office/drawing/2014/main" id="{61F44ECD-3E44-4401-B619-AD16B8E3F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6818DD1D-FF90-4C20-831E-6ADABEE16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11625492-81E0-46A9-9993-B9B30A773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2B20E08D-F83E-4648-93ED-FF9D43796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B8D038A6-65BA-4831-9822-6BE9F2F0F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1" name="Group 25">
              <a:extLst>
                <a:ext uri="{FF2B5EF4-FFF2-40B4-BE49-F238E27FC236}">
                  <a16:creationId xmlns:a16="http://schemas.microsoft.com/office/drawing/2014/main" id="{372BE1E2-75E7-414A-B0D2-973128633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3" name="Rectangle 26">
                <a:extLst>
                  <a:ext uri="{FF2B5EF4-FFF2-40B4-BE49-F238E27FC236}">
                    <a16:creationId xmlns:a16="http://schemas.microsoft.com/office/drawing/2014/main" id="{7E76FD84-ED1F-4CBA-845C-472291F1A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7">
                <a:extLst>
                  <a:ext uri="{FF2B5EF4-FFF2-40B4-BE49-F238E27FC236}">
                    <a16:creationId xmlns:a16="http://schemas.microsoft.com/office/drawing/2014/main" id="{50EE5FDC-B33F-4DC7-83E6-F3F2FD3BC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8">
                <a:extLst>
                  <a:ext uri="{FF2B5EF4-FFF2-40B4-BE49-F238E27FC236}">
                    <a16:creationId xmlns:a16="http://schemas.microsoft.com/office/drawing/2014/main" id="{0FBB33F9-1AE8-409A-A06F-328DC6172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9">
                <a:extLst>
                  <a:ext uri="{FF2B5EF4-FFF2-40B4-BE49-F238E27FC236}">
                    <a16:creationId xmlns:a16="http://schemas.microsoft.com/office/drawing/2014/main" id="{8B4926CC-7B31-4AD3-9E4C-182E225C9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2" name="未知">
              <a:extLst>
                <a:ext uri="{FF2B5EF4-FFF2-40B4-BE49-F238E27FC236}">
                  <a16:creationId xmlns:a16="http://schemas.microsoft.com/office/drawing/2014/main" id="{75D74317-9D47-4D18-9E5B-F201F94EE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3" name="Text Box 31">
              <a:extLst>
                <a:ext uri="{FF2B5EF4-FFF2-40B4-BE49-F238E27FC236}">
                  <a16:creationId xmlns:a16="http://schemas.microsoft.com/office/drawing/2014/main" id="{F37587DE-1A68-4DF9-A206-B50AE4DDA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4" name="Group 32">
              <a:extLst>
                <a:ext uri="{FF2B5EF4-FFF2-40B4-BE49-F238E27FC236}">
                  <a16:creationId xmlns:a16="http://schemas.microsoft.com/office/drawing/2014/main" id="{78273A5F-0FEE-447A-838E-D9F237EC3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7" name="Rectangle 33">
                <a:extLst>
                  <a:ext uri="{FF2B5EF4-FFF2-40B4-BE49-F238E27FC236}">
                    <a16:creationId xmlns:a16="http://schemas.microsoft.com/office/drawing/2014/main" id="{D6A2C774-DCC6-401B-AE31-2A0EC8CC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4">
                <a:extLst>
                  <a:ext uri="{FF2B5EF4-FFF2-40B4-BE49-F238E27FC236}">
                    <a16:creationId xmlns:a16="http://schemas.microsoft.com/office/drawing/2014/main" id="{DC3BD5EC-8D0A-4C18-AB16-336DFFD72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5">
                <a:extLst>
                  <a:ext uri="{FF2B5EF4-FFF2-40B4-BE49-F238E27FC236}">
                    <a16:creationId xmlns:a16="http://schemas.microsoft.com/office/drawing/2014/main" id="{04428670-A52D-464B-BD2F-15E870A79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6">
                <a:extLst>
                  <a:ext uri="{FF2B5EF4-FFF2-40B4-BE49-F238E27FC236}">
                    <a16:creationId xmlns:a16="http://schemas.microsoft.com/office/drawing/2014/main" id="{33453E04-5DAE-4D30-9BCB-3A776EE2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7">
                <a:extLst>
                  <a:ext uri="{FF2B5EF4-FFF2-40B4-BE49-F238E27FC236}">
                    <a16:creationId xmlns:a16="http://schemas.microsoft.com/office/drawing/2014/main" id="{84B45D4C-4671-4DE1-ADC3-6E7237034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8">
                <a:extLst>
                  <a:ext uri="{FF2B5EF4-FFF2-40B4-BE49-F238E27FC236}">
                    <a16:creationId xmlns:a16="http://schemas.microsoft.com/office/drawing/2014/main" id="{B86FB55B-7AC1-44BA-A060-A1DD9673D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39">
                <a:extLst>
                  <a:ext uri="{FF2B5EF4-FFF2-40B4-BE49-F238E27FC236}">
                    <a16:creationId xmlns:a16="http://schemas.microsoft.com/office/drawing/2014/main" id="{89961E84-A8D7-4B95-B549-E1AD7D042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0">
                <a:extLst>
                  <a:ext uri="{FF2B5EF4-FFF2-40B4-BE49-F238E27FC236}">
                    <a16:creationId xmlns:a16="http://schemas.microsoft.com/office/drawing/2014/main" id="{F1885E35-5FF2-4B83-AE00-72942CF55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1">
                <a:extLst>
                  <a:ext uri="{FF2B5EF4-FFF2-40B4-BE49-F238E27FC236}">
                    <a16:creationId xmlns:a16="http://schemas.microsoft.com/office/drawing/2014/main" id="{2959C623-5B49-4B25-8F63-4B09DB91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2">
                <a:extLst>
                  <a:ext uri="{FF2B5EF4-FFF2-40B4-BE49-F238E27FC236}">
                    <a16:creationId xmlns:a16="http://schemas.microsoft.com/office/drawing/2014/main" id="{BF228C89-DD43-45C8-9B21-E6A5AAB16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3">
                <a:extLst>
                  <a:ext uri="{FF2B5EF4-FFF2-40B4-BE49-F238E27FC236}">
                    <a16:creationId xmlns:a16="http://schemas.microsoft.com/office/drawing/2014/main" id="{840F5E31-1290-4268-934E-1A35607A2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4">
                <a:extLst>
                  <a:ext uri="{FF2B5EF4-FFF2-40B4-BE49-F238E27FC236}">
                    <a16:creationId xmlns:a16="http://schemas.microsoft.com/office/drawing/2014/main" id="{BD922339-8CD3-4F2C-9413-1444D669B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5">
                <a:extLst>
                  <a:ext uri="{FF2B5EF4-FFF2-40B4-BE49-F238E27FC236}">
                    <a16:creationId xmlns:a16="http://schemas.microsoft.com/office/drawing/2014/main" id="{F2DEF040-D513-467A-8330-0156AF7D1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6">
                <a:extLst>
                  <a:ext uri="{FF2B5EF4-FFF2-40B4-BE49-F238E27FC236}">
                    <a16:creationId xmlns:a16="http://schemas.microsoft.com/office/drawing/2014/main" id="{56BA8098-6CB8-4C55-ABC1-F2401B44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7">
                <a:extLst>
                  <a:ext uri="{FF2B5EF4-FFF2-40B4-BE49-F238E27FC236}">
                    <a16:creationId xmlns:a16="http://schemas.microsoft.com/office/drawing/2014/main" id="{792FE704-B105-4A9A-BE5F-D4A175F9B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8">
                <a:extLst>
                  <a:ext uri="{FF2B5EF4-FFF2-40B4-BE49-F238E27FC236}">
                    <a16:creationId xmlns:a16="http://schemas.microsoft.com/office/drawing/2014/main" id="{39F0DDC9-5232-43A1-8DFF-28694FD12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5" name="Rectangle 49">
              <a:extLst>
                <a:ext uri="{FF2B5EF4-FFF2-40B4-BE49-F238E27FC236}">
                  <a16:creationId xmlns:a16="http://schemas.microsoft.com/office/drawing/2014/main" id="{7C12A6AA-1803-4B77-81A4-AF1C4431C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6" name="Rectangle 50">
              <a:extLst>
                <a:ext uri="{FF2B5EF4-FFF2-40B4-BE49-F238E27FC236}">
                  <a16:creationId xmlns:a16="http://schemas.microsoft.com/office/drawing/2014/main" id="{8552371B-1588-4190-B73B-FD994413C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7" name="Rectangle 51">
              <a:extLst>
                <a:ext uri="{FF2B5EF4-FFF2-40B4-BE49-F238E27FC236}">
                  <a16:creationId xmlns:a16="http://schemas.microsoft.com/office/drawing/2014/main" id="{E0F1B83B-CDDE-4A6D-8FA4-6AFB983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8" name="Rectangle 52">
              <a:extLst>
                <a:ext uri="{FF2B5EF4-FFF2-40B4-BE49-F238E27FC236}">
                  <a16:creationId xmlns:a16="http://schemas.microsoft.com/office/drawing/2014/main" id="{3BE508D2-9F81-416D-8EBD-3A4789BD3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9" name="Rectangle 53">
              <a:extLst>
                <a:ext uri="{FF2B5EF4-FFF2-40B4-BE49-F238E27FC236}">
                  <a16:creationId xmlns:a16="http://schemas.microsoft.com/office/drawing/2014/main" id="{9FDDC109-66D2-47D8-8319-75FD79E5E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0" name="Rectangle 54">
              <a:extLst>
                <a:ext uri="{FF2B5EF4-FFF2-40B4-BE49-F238E27FC236}">
                  <a16:creationId xmlns:a16="http://schemas.microsoft.com/office/drawing/2014/main" id="{24AB2EEC-9CAA-4137-833E-2787A2B2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8EADDDF5-01E5-4D04-BA62-330DECC4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D8322AA5-760B-43B8-B577-4BF47115B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1B7D7353-31DF-4090-9E46-48B9C7E8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2763DD37-173C-46D9-ADA7-CAB50EE9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5" name="Rectangle 59">
              <a:extLst>
                <a:ext uri="{FF2B5EF4-FFF2-40B4-BE49-F238E27FC236}">
                  <a16:creationId xmlns:a16="http://schemas.microsoft.com/office/drawing/2014/main" id="{F9A6408B-E560-4859-88C1-6F74C9F82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6" name="Rectangle 60">
              <a:extLst>
                <a:ext uri="{FF2B5EF4-FFF2-40B4-BE49-F238E27FC236}">
                  <a16:creationId xmlns:a16="http://schemas.microsoft.com/office/drawing/2014/main" id="{7E534378-F356-49E0-A500-DE058BD6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7" name="Line 61">
              <a:extLst>
                <a:ext uri="{FF2B5EF4-FFF2-40B4-BE49-F238E27FC236}">
                  <a16:creationId xmlns:a16="http://schemas.microsoft.com/office/drawing/2014/main" id="{0CEEB65D-0E44-4C9B-803C-434260C25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8" name="Text Box 62">
              <a:extLst>
                <a:ext uri="{FF2B5EF4-FFF2-40B4-BE49-F238E27FC236}">
                  <a16:creationId xmlns:a16="http://schemas.microsoft.com/office/drawing/2014/main" id="{F8A01388-6C87-4A88-9CFD-092984BE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9" name="未知">
              <a:extLst>
                <a:ext uri="{FF2B5EF4-FFF2-40B4-BE49-F238E27FC236}">
                  <a16:creationId xmlns:a16="http://schemas.microsoft.com/office/drawing/2014/main" id="{038047B8-682F-42F2-BE9F-FFD8E3D55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4">
              <a:extLst>
                <a:ext uri="{FF2B5EF4-FFF2-40B4-BE49-F238E27FC236}">
                  <a16:creationId xmlns:a16="http://schemas.microsoft.com/office/drawing/2014/main" id="{C4D7C5E9-67F4-4C12-A85D-6E4AE3617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Line 65">
              <a:extLst>
                <a:ext uri="{FF2B5EF4-FFF2-40B4-BE49-F238E27FC236}">
                  <a16:creationId xmlns:a16="http://schemas.microsoft.com/office/drawing/2014/main" id="{E3D3FD6D-C0EF-49D0-B338-23CB32010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Text Box 66">
              <a:extLst>
                <a:ext uri="{FF2B5EF4-FFF2-40B4-BE49-F238E27FC236}">
                  <a16:creationId xmlns:a16="http://schemas.microsoft.com/office/drawing/2014/main" id="{DB210D31-C08A-470F-BAA6-B6BCBC5B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Text Box 67">
              <a:extLst>
                <a:ext uri="{FF2B5EF4-FFF2-40B4-BE49-F238E27FC236}">
                  <a16:creationId xmlns:a16="http://schemas.microsoft.com/office/drawing/2014/main" id="{7DCEE590-C3AF-469E-962D-09D309955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4" name="AutoShape 68">
              <a:extLst>
                <a:ext uri="{FF2B5EF4-FFF2-40B4-BE49-F238E27FC236}">
                  <a16:creationId xmlns:a16="http://schemas.microsoft.com/office/drawing/2014/main" id="{F09C8F2B-6029-417B-8EB9-D5A83AFF42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5" name="Text Box 69">
              <a:extLst>
                <a:ext uri="{FF2B5EF4-FFF2-40B4-BE49-F238E27FC236}">
                  <a16:creationId xmlns:a16="http://schemas.microsoft.com/office/drawing/2014/main" id="{C57BCD59-376E-4B26-91BE-621360B10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6" name="Text Box 70">
              <a:extLst>
                <a:ext uri="{FF2B5EF4-FFF2-40B4-BE49-F238E27FC236}">
                  <a16:creationId xmlns:a16="http://schemas.microsoft.com/office/drawing/2014/main" id="{BB72AE7E-20F0-48A5-8F4E-0FE973E8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7" name="Group 71">
              <a:extLst>
                <a:ext uri="{FF2B5EF4-FFF2-40B4-BE49-F238E27FC236}">
                  <a16:creationId xmlns:a16="http://schemas.microsoft.com/office/drawing/2014/main" id="{0DF193B6-028A-4320-AB75-9CE717F1D7A6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1" name="Rectangle 72">
                <a:extLst>
                  <a:ext uri="{FF2B5EF4-FFF2-40B4-BE49-F238E27FC236}">
                    <a16:creationId xmlns:a16="http://schemas.microsoft.com/office/drawing/2014/main" id="{B50659B1-7491-419D-8D43-D2556675D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3">
                <a:extLst>
                  <a:ext uri="{FF2B5EF4-FFF2-40B4-BE49-F238E27FC236}">
                    <a16:creationId xmlns:a16="http://schemas.microsoft.com/office/drawing/2014/main" id="{863671CF-78EF-4894-9A58-613E3EB09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4">
                <a:extLst>
                  <a:ext uri="{FF2B5EF4-FFF2-40B4-BE49-F238E27FC236}">
                    <a16:creationId xmlns:a16="http://schemas.microsoft.com/office/drawing/2014/main" id="{44161AA3-6BA4-448F-BD34-10C26F51E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5">
                <a:extLst>
                  <a:ext uri="{FF2B5EF4-FFF2-40B4-BE49-F238E27FC236}">
                    <a16:creationId xmlns:a16="http://schemas.microsoft.com/office/drawing/2014/main" id="{5F57309C-B7C8-4B3F-ACCE-E423FDDD4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6">
                <a:extLst>
                  <a:ext uri="{FF2B5EF4-FFF2-40B4-BE49-F238E27FC236}">
                    <a16:creationId xmlns:a16="http://schemas.microsoft.com/office/drawing/2014/main" id="{5CE9BE68-84C8-49E4-A40B-AAE8145AB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7">
                <a:extLst>
                  <a:ext uri="{FF2B5EF4-FFF2-40B4-BE49-F238E27FC236}">
                    <a16:creationId xmlns:a16="http://schemas.microsoft.com/office/drawing/2014/main" id="{AEB075EA-0405-4417-9594-48CB1AA2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8" name="Text Box 78">
              <a:extLst>
                <a:ext uri="{FF2B5EF4-FFF2-40B4-BE49-F238E27FC236}">
                  <a16:creationId xmlns:a16="http://schemas.microsoft.com/office/drawing/2014/main" id="{3158FA93-4F47-4DE3-927E-BFF343873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9" name="Line 79">
              <a:extLst>
                <a:ext uri="{FF2B5EF4-FFF2-40B4-BE49-F238E27FC236}">
                  <a16:creationId xmlns:a16="http://schemas.microsoft.com/office/drawing/2014/main" id="{9A6D5E56-8DE0-4C67-B66B-B2076E4B4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0" name="Group 80">
              <a:extLst>
                <a:ext uri="{FF2B5EF4-FFF2-40B4-BE49-F238E27FC236}">
                  <a16:creationId xmlns:a16="http://schemas.microsoft.com/office/drawing/2014/main" id="{08EDC990-F310-4D9C-BF88-23145CE09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7" name="Rectangle 81">
                <a:extLst>
                  <a:ext uri="{FF2B5EF4-FFF2-40B4-BE49-F238E27FC236}">
                    <a16:creationId xmlns:a16="http://schemas.microsoft.com/office/drawing/2014/main" id="{9BC0D024-B88D-49D4-8C60-B78673452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>
                  <a:latin typeface="Tahoma" panose="020B0604030504040204" pitchFamily="34" charset="0"/>
                </a:endParaRPr>
              </a:p>
            </p:txBody>
          </p:sp>
          <p:sp>
            <p:nvSpPr>
              <p:cNvPr id="148" name="Rectangle 82">
                <a:extLst>
                  <a:ext uri="{FF2B5EF4-FFF2-40B4-BE49-F238E27FC236}">
                    <a16:creationId xmlns:a16="http://schemas.microsoft.com/office/drawing/2014/main" id="{B5B8B832-6A76-485A-80E7-A4331297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Rectangle 83">
                <a:extLst>
                  <a:ext uri="{FF2B5EF4-FFF2-40B4-BE49-F238E27FC236}">
                    <a16:creationId xmlns:a16="http://schemas.microsoft.com/office/drawing/2014/main" id="{8ED1790C-A405-4F3B-AA7F-CA20B8B54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0" name="Line 84">
                <a:extLst>
                  <a:ext uri="{FF2B5EF4-FFF2-40B4-BE49-F238E27FC236}">
                    <a16:creationId xmlns:a16="http://schemas.microsoft.com/office/drawing/2014/main" id="{73A3FEA0-158F-4EDD-8605-F331CB0B5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35EF8CD9-B0F8-4428-92D2-D1002A693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2" name="Text Box 86">
              <a:extLst>
                <a:ext uri="{FF2B5EF4-FFF2-40B4-BE49-F238E27FC236}">
                  <a16:creationId xmlns:a16="http://schemas.microsoft.com/office/drawing/2014/main" id="{B52EF8F7-F17C-4FCC-B0F2-F04EEFBCF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3" name="Text Box 87">
              <a:extLst>
                <a:ext uri="{FF2B5EF4-FFF2-40B4-BE49-F238E27FC236}">
                  <a16:creationId xmlns:a16="http://schemas.microsoft.com/office/drawing/2014/main" id="{2C0F9C27-19F7-48B3-988C-73ABFB810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4" name="Line 88">
              <a:extLst>
                <a:ext uri="{FF2B5EF4-FFF2-40B4-BE49-F238E27FC236}">
                  <a16:creationId xmlns:a16="http://schemas.microsoft.com/office/drawing/2014/main" id="{7D2317BF-024A-48B4-9CF1-6447DC9DF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Line 89">
              <a:extLst>
                <a:ext uri="{FF2B5EF4-FFF2-40B4-BE49-F238E27FC236}">
                  <a16:creationId xmlns:a16="http://schemas.microsoft.com/office/drawing/2014/main" id="{F1A62790-EBD1-44A4-B44E-073086E9D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</p:spTree>
    <p:extLst>
      <p:ext uri="{BB962C8B-B14F-4D97-AF65-F5344CB8AC3E}">
        <p14:creationId xmlns:p14="http://schemas.microsoft.com/office/powerpoint/2010/main" val="111577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D5AB01-4C14-4B39-96BF-EBA5D0226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Tomasulo Organization</a:t>
            </a:r>
          </a:p>
        </p:txBody>
      </p:sp>
      <p:grpSp>
        <p:nvGrpSpPr>
          <p:cNvPr id="75" name="Group 3">
            <a:extLst>
              <a:ext uri="{FF2B5EF4-FFF2-40B4-BE49-F238E27FC236}">
                <a16:creationId xmlns:a16="http://schemas.microsoft.com/office/drawing/2014/main" id="{94F9CE27-E5F7-4B88-8228-254402178E42}"/>
              </a:ext>
            </a:extLst>
          </p:cNvPr>
          <p:cNvGrpSpPr>
            <a:grpSpLocks/>
          </p:cNvGrpSpPr>
          <p:nvPr/>
        </p:nvGrpSpPr>
        <p:grpSpPr bwMode="auto">
          <a:xfrm>
            <a:off x="562096" y="1802458"/>
            <a:ext cx="8019807" cy="4442124"/>
            <a:chOff x="0" y="0"/>
            <a:chExt cx="5641" cy="3399"/>
          </a:xfrm>
        </p:grpSpPr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59AEA4B6-3207-4C75-9126-FCB1DBAD5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" y="672"/>
              <a:ext cx="576" cy="768"/>
              <a:chOff x="0" y="0"/>
              <a:chExt cx="576" cy="864"/>
            </a:xfrm>
          </p:grpSpPr>
          <p:sp>
            <p:nvSpPr>
              <p:cNvPr id="137" name="Rectangle 5">
                <a:extLst>
                  <a:ext uri="{FF2B5EF4-FFF2-40B4-BE49-F238E27FC236}">
                    <a16:creationId xmlns:a16="http://schemas.microsoft.com/office/drawing/2014/main" id="{70EFDD3F-E264-4309-A773-4DAB3FEE3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Rectangle 6">
                <a:extLst>
                  <a:ext uri="{FF2B5EF4-FFF2-40B4-BE49-F238E27FC236}">
                    <a16:creationId xmlns:a16="http://schemas.microsoft.com/office/drawing/2014/main" id="{364BF588-AA30-49AC-B091-2B00129DE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Rectangle 7">
                <a:extLst>
                  <a:ext uri="{FF2B5EF4-FFF2-40B4-BE49-F238E27FC236}">
                    <a16:creationId xmlns:a16="http://schemas.microsoft.com/office/drawing/2014/main" id="{198B9C0B-6B71-4401-9FD0-528C38334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Rectangle 8">
                <a:extLst>
                  <a:ext uri="{FF2B5EF4-FFF2-40B4-BE49-F238E27FC236}">
                    <a16:creationId xmlns:a16="http://schemas.microsoft.com/office/drawing/2014/main" id="{C5ECE907-D7CB-48A4-8E38-518ADE107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Rectangle 9">
                <a:extLst>
                  <a:ext uri="{FF2B5EF4-FFF2-40B4-BE49-F238E27FC236}">
                    <a16:creationId xmlns:a16="http://schemas.microsoft.com/office/drawing/2014/main" id="{7FD67677-A34A-41A0-85D2-7BD0A25F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10">
                <a:extLst>
                  <a:ext uri="{FF2B5EF4-FFF2-40B4-BE49-F238E27FC236}">
                    <a16:creationId xmlns:a16="http://schemas.microsoft.com/office/drawing/2014/main" id="{84C47B85-4DFC-435C-A746-47D785531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" name="Line 11">
              <a:extLst>
                <a:ext uri="{FF2B5EF4-FFF2-40B4-BE49-F238E27FC236}">
                  <a16:creationId xmlns:a16="http://schemas.microsoft.com/office/drawing/2014/main" id="{9A532615-D001-4C63-A10E-5E8EB896F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288"/>
              <a:ext cx="0" cy="384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" name="Group 12">
              <a:extLst>
                <a:ext uri="{FF2B5EF4-FFF2-40B4-BE49-F238E27FC236}">
                  <a16:creationId xmlns:a16="http://schemas.microsoft.com/office/drawing/2014/main" id="{B8434BB3-9AF3-45F1-A5E7-683ABEF96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" y="55"/>
              <a:ext cx="576" cy="768"/>
              <a:chOff x="0" y="0"/>
              <a:chExt cx="576" cy="864"/>
            </a:xfrm>
          </p:grpSpPr>
          <p:sp>
            <p:nvSpPr>
              <p:cNvPr id="131" name="Rectangle 13">
                <a:extLst>
                  <a:ext uri="{FF2B5EF4-FFF2-40B4-BE49-F238E27FC236}">
                    <a16:creationId xmlns:a16="http://schemas.microsoft.com/office/drawing/2014/main" id="{BEB08F53-EE8D-4B30-BA63-BEBAC11F5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Rectangle 14">
                <a:extLst>
                  <a:ext uri="{FF2B5EF4-FFF2-40B4-BE49-F238E27FC236}">
                    <a16:creationId xmlns:a16="http://schemas.microsoft.com/office/drawing/2014/main" id="{BDD9A700-1E02-4D33-865B-098454BB0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Rectangle 15">
                <a:extLst>
                  <a:ext uri="{FF2B5EF4-FFF2-40B4-BE49-F238E27FC236}">
                    <a16:creationId xmlns:a16="http://schemas.microsoft.com/office/drawing/2014/main" id="{6D61F151-8717-4DB5-8D33-67F14E524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Rectangle 16">
                <a:extLst>
                  <a:ext uri="{FF2B5EF4-FFF2-40B4-BE49-F238E27FC236}">
                    <a16:creationId xmlns:a16="http://schemas.microsoft.com/office/drawing/2014/main" id="{B328DD69-D1F3-445E-8BB0-E087A9DA0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17">
                <a:extLst>
                  <a:ext uri="{FF2B5EF4-FFF2-40B4-BE49-F238E27FC236}">
                    <a16:creationId xmlns:a16="http://schemas.microsoft.com/office/drawing/2014/main" id="{BE09082A-CF0C-48F6-A9CF-914219558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" name="Rectangle 18">
                <a:extLst>
                  <a:ext uri="{FF2B5EF4-FFF2-40B4-BE49-F238E27FC236}">
                    <a16:creationId xmlns:a16="http://schemas.microsoft.com/office/drawing/2014/main" id="{641AAD85-EC83-43C1-8077-412BEB0B2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" name="Group 19">
              <a:extLst>
                <a:ext uri="{FF2B5EF4-FFF2-40B4-BE49-F238E27FC236}">
                  <a16:creationId xmlns:a16="http://schemas.microsoft.com/office/drawing/2014/main" id="{26A89A45-045D-4D3E-B611-EA09999E9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9" y="199"/>
              <a:ext cx="1392" cy="512"/>
              <a:chOff x="0" y="0"/>
              <a:chExt cx="1392" cy="512"/>
            </a:xfrm>
          </p:grpSpPr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B1D4842C-3C08-47DF-BAE6-D5FE862BA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C0D5490A-20BE-4B75-BF2A-CECFAD3DF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F08212E1-23AF-42C6-84A2-58C8B3B07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307170DD-889D-4BE2-96E3-942191DF3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" name="Group 24">
              <a:extLst>
                <a:ext uri="{FF2B5EF4-FFF2-40B4-BE49-F238E27FC236}">
                  <a16:creationId xmlns:a16="http://schemas.microsoft.com/office/drawing/2014/main" id="{C133C5DD-D555-4172-B464-E0D0BED98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" y="1392"/>
              <a:ext cx="576" cy="384"/>
              <a:chOff x="0" y="0"/>
              <a:chExt cx="576" cy="384"/>
            </a:xfrm>
          </p:grpSpPr>
          <p:sp>
            <p:nvSpPr>
              <p:cNvPr id="124" name="Rectangle 25">
                <a:extLst>
                  <a:ext uri="{FF2B5EF4-FFF2-40B4-BE49-F238E27FC236}">
                    <a16:creationId xmlns:a16="http://schemas.microsoft.com/office/drawing/2014/main" id="{CBBBAF83-AD54-444B-BCD7-AB7BF5A88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Rectangle 26">
                <a:extLst>
                  <a:ext uri="{FF2B5EF4-FFF2-40B4-BE49-F238E27FC236}">
                    <a16:creationId xmlns:a16="http://schemas.microsoft.com/office/drawing/2014/main" id="{821DCC3C-BB67-4B57-91F7-F55892DBF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Rectangle 27">
                <a:extLst>
                  <a:ext uri="{FF2B5EF4-FFF2-40B4-BE49-F238E27FC236}">
                    <a16:creationId xmlns:a16="http://schemas.microsoft.com/office/drawing/2014/main" id="{69FB67BD-6DF1-408C-8AB4-C11C9E95C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63E6ABFA-EAA4-4D31-9918-312AD21FB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1735"/>
              <a:ext cx="1392" cy="384"/>
              <a:chOff x="0" y="0"/>
              <a:chExt cx="1392" cy="384"/>
            </a:xfrm>
          </p:grpSpPr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5C004474-D050-440F-800B-E629BEBA2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28298BB-A95E-4CBA-B1D4-EF90BEB2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Rectangle 31">
                <a:extLst>
                  <a:ext uri="{FF2B5EF4-FFF2-40B4-BE49-F238E27FC236}">
                    <a16:creationId xmlns:a16="http://schemas.microsoft.com/office/drawing/2014/main" id="{BFC139F9-F2FC-4F2F-B311-4F1B14A48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" name="Rectangle 32">
              <a:extLst>
                <a:ext uri="{FF2B5EF4-FFF2-40B4-BE49-F238E27FC236}">
                  <a16:creationId xmlns:a16="http://schemas.microsoft.com/office/drawing/2014/main" id="{1BF58DD8-83AF-4095-A235-1E51EBCC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35"/>
              <a:ext cx="480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6F293FE-A90B-4FAD-BF5F-4B703F35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455"/>
              <a:ext cx="672" cy="19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adders</a:t>
              </a:r>
            </a:p>
          </p:txBody>
        </p:sp>
        <p:sp>
          <p:nvSpPr>
            <p:cNvPr id="84" name="Text Box 34">
              <a:extLst>
                <a:ext uri="{FF2B5EF4-FFF2-40B4-BE49-F238E27FC236}">
                  <a16:creationId xmlns:a16="http://schemas.microsoft.com/office/drawing/2014/main" id="{225276AE-E1AC-4708-8888-691974563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1690"/>
              <a:ext cx="410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Add1</a:t>
              </a:r>
            </a:p>
            <a:p>
              <a:pPr algn="ctr" eaLnBrk="0" hangingPunct="0"/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Add2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Add3</a:t>
              </a:r>
            </a:p>
          </p:txBody>
        </p:sp>
        <p:grpSp>
          <p:nvGrpSpPr>
            <p:cNvPr id="85" name="Group 35">
              <a:extLst>
                <a:ext uri="{FF2B5EF4-FFF2-40B4-BE49-F238E27FC236}">
                  <a16:creationId xmlns:a16="http://schemas.microsoft.com/office/drawing/2014/main" id="{BBE99799-4A13-4A44-BF14-677A76153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831"/>
              <a:ext cx="1392" cy="240"/>
              <a:chOff x="0" y="0"/>
              <a:chExt cx="1392" cy="256"/>
            </a:xfrm>
          </p:grpSpPr>
          <p:sp>
            <p:nvSpPr>
              <p:cNvPr id="119" name="Rectangle 36">
                <a:extLst>
                  <a:ext uri="{FF2B5EF4-FFF2-40B4-BE49-F238E27FC236}">
                    <a16:creationId xmlns:a16="http://schemas.microsoft.com/office/drawing/2014/main" id="{8D6D5623-FF3F-49B2-9B06-70A9EEB2A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Rectangle 37">
                <a:extLst>
                  <a:ext uri="{FF2B5EF4-FFF2-40B4-BE49-F238E27FC236}">
                    <a16:creationId xmlns:a16="http://schemas.microsoft.com/office/drawing/2014/main" id="{3056D404-9DF5-4E90-B52A-8175BD456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" name="Rectangle 38">
              <a:extLst>
                <a:ext uri="{FF2B5EF4-FFF2-40B4-BE49-F238E27FC236}">
                  <a16:creationId xmlns:a16="http://schemas.microsoft.com/office/drawing/2014/main" id="{EC6979C9-091A-4265-82BF-5D42A425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831"/>
              <a:ext cx="480" cy="24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39">
              <a:extLst>
                <a:ext uri="{FF2B5EF4-FFF2-40B4-BE49-F238E27FC236}">
                  <a16:creationId xmlns:a16="http://schemas.microsoft.com/office/drawing/2014/main" id="{F60036F0-A11D-44CA-85D3-6A98A75BD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2455"/>
              <a:ext cx="912" cy="19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multipliers</a:t>
              </a:r>
            </a:p>
          </p:txBody>
        </p:sp>
        <p:sp>
          <p:nvSpPr>
            <p:cNvPr id="88" name="Text Box 40">
              <a:extLst>
                <a:ext uri="{FF2B5EF4-FFF2-40B4-BE49-F238E27FC236}">
                  <a16:creationId xmlns:a16="http://schemas.microsoft.com/office/drawing/2014/main" id="{83FE6A1C-B371-4E2F-BDE3-03CA2D6B3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824"/>
              <a:ext cx="40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Mult1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Mult2</a:t>
              </a:r>
            </a:p>
          </p:txBody>
        </p:sp>
        <p:sp>
          <p:nvSpPr>
            <p:cNvPr id="89" name="Line 41">
              <a:extLst>
                <a:ext uri="{FF2B5EF4-FFF2-40B4-BE49-F238E27FC236}">
                  <a16:creationId xmlns:a16="http://schemas.microsoft.com/office/drawing/2014/main" id="{146668CD-4D17-4049-A7D6-65134DC13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2119"/>
              <a:ext cx="0" cy="3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42">
              <a:extLst>
                <a:ext uri="{FF2B5EF4-FFF2-40B4-BE49-F238E27FC236}">
                  <a16:creationId xmlns:a16="http://schemas.microsoft.com/office/drawing/2014/main" id="{22334367-A39D-4AEB-8CDA-7A515127A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3" y="2119"/>
              <a:ext cx="0" cy="3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43">
              <a:extLst>
                <a:ext uri="{FF2B5EF4-FFF2-40B4-BE49-F238E27FC236}">
                  <a16:creationId xmlns:a16="http://schemas.microsoft.com/office/drawing/2014/main" id="{B80BEE5C-08B4-40F1-AC2F-37B6BFB18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2071"/>
              <a:ext cx="0" cy="3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4">
              <a:extLst>
                <a:ext uri="{FF2B5EF4-FFF2-40B4-BE49-F238E27FC236}">
                  <a16:creationId xmlns:a16="http://schemas.microsoft.com/office/drawing/2014/main" id="{90C2B614-AB25-4EC6-B366-C4CFF34A5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071"/>
              <a:ext cx="0" cy="3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未知">
              <a:extLst>
                <a:ext uri="{FF2B5EF4-FFF2-40B4-BE49-F238E27FC236}">
                  <a16:creationId xmlns:a16="http://schemas.microsoft.com/office/drawing/2014/main" id="{43A589B1-68B5-41CC-9900-C0D3E283C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" y="823"/>
              <a:ext cx="1248" cy="912"/>
            </a:xfrm>
            <a:custGeom>
              <a:avLst/>
              <a:gdLst>
                <a:gd name="T0" fmla="*/ 1248 w 1248"/>
                <a:gd name="T1" fmla="*/ 0 h 912"/>
                <a:gd name="T2" fmla="*/ 1248 w 1248"/>
                <a:gd name="T3" fmla="*/ 672 h 912"/>
                <a:gd name="T4" fmla="*/ 0 w 1248"/>
                <a:gd name="T5" fmla="*/ 672 h 912"/>
                <a:gd name="T6" fmla="*/ 0 w 1248"/>
                <a:gd name="T7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912">
                  <a:moveTo>
                    <a:pt x="1248" y="0"/>
                  </a:moveTo>
                  <a:lnTo>
                    <a:pt x="1248" y="672"/>
                  </a:lnTo>
                  <a:lnTo>
                    <a:pt x="0" y="672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未知">
              <a:extLst>
                <a:ext uri="{FF2B5EF4-FFF2-40B4-BE49-F238E27FC236}">
                  <a16:creationId xmlns:a16="http://schemas.microsoft.com/office/drawing/2014/main" id="{EDFBD063-374D-40B9-9A96-13B1473CD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495"/>
              <a:ext cx="768" cy="336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0 h 336"/>
                <a:gd name="T4" fmla="*/ 768 w 76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未知">
              <a:extLst>
                <a:ext uri="{FF2B5EF4-FFF2-40B4-BE49-F238E27FC236}">
                  <a16:creationId xmlns:a16="http://schemas.microsoft.com/office/drawing/2014/main" id="{9295E9D5-B5B2-4F31-B00F-B8B724CE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" y="727"/>
              <a:ext cx="1968" cy="1008"/>
            </a:xfrm>
            <a:custGeom>
              <a:avLst/>
              <a:gdLst>
                <a:gd name="T0" fmla="*/ 1968 w 1968"/>
                <a:gd name="T1" fmla="*/ 0 h 1008"/>
                <a:gd name="T2" fmla="*/ 1968 w 1968"/>
                <a:gd name="T3" fmla="*/ 528 h 1008"/>
                <a:gd name="T4" fmla="*/ 0 w 1968"/>
                <a:gd name="T5" fmla="*/ 528 h 1008"/>
                <a:gd name="T6" fmla="*/ 0 w 1968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8" h="1008">
                  <a:moveTo>
                    <a:pt x="1968" y="0"/>
                  </a:moveTo>
                  <a:lnTo>
                    <a:pt x="1968" y="528"/>
                  </a:lnTo>
                  <a:lnTo>
                    <a:pt x="0" y="528"/>
                  </a:lnTo>
                  <a:lnTo>
                    <a:pt x="0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48">
              <a:extLst>
                <a:ext uri="{FF2B5EF4-FFF2-40B4-BE49-F238E27FC236}">
                  <a16:creationId xmlns:a16="http://schemas.microsoft.com/office/drawing/2014/main" id="{6E9FC65B-44A9-4544-B8FC-9C7AD3664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1255"/>
              <a:ext cx="1" cy="57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49">
              <a:extLst>
                <a:ext uri="{FF2B5EF4-FFF2-40B4-BE49-F238E27FC236}">
                  <a16:creationId xmlns:a16="http://schemas.microsoft.com/office/drawing/2014/main" id="{E92ACD72-9436-4FC9-BF97-A4F0A6CD6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727"/>
              <a:ext cx="0" cy="110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未知">
              <a:extLst>
                <a:ext uri="{FF2B5EF4-FFF2-40B4-BE49-F238E27FC236}">
                  <a16:creationId xmlns:a16="http://schemas.microsoft.com/office/drawing/2014/main" id="{B13832C2-EA11-47AA-AD43-10B2F4760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1351"/>
              <a:ext cx="1920" cy="384"/>
            </a:xfrm>
            <a:custGeom>
              <a:avLst/>
              <a:gdLst>
                <a:gd name="T0" fmla="*/ 1920 w 1920"/>
                <a:gd name="T1" fmla="*/ 0 h 384"/>
                <a:gd name="T2" fmla="*/ 0 w 1920"/>
                <a:gd name="T3" fmla="*/ 0 h 384"/>
                <a:gd name="T4" fmla="*/ 0 w 19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84">
                  <a:moveTo>
                    <a:pt x="192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未知">
              <a:extLst>
                <a:ext uri="{FF2B5EF4-FFF2-40B4-BE49-F238E27FC236}">
                  <a16:creationId xmlns:a16="http://schemas.microsoft.com/office/drawing/2014/main" id="{1B0E774E-1CD6-46C9-927E-11374982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1056"/>
              <a:ext cx="1104" cy="336"/>
            </a:xfrm>
            <a:custGeom>
              <a:avLst/>
              <a:gdLst>
                <a:gd name="T0" fmla="*/ 0 w 1008"/>
                <a:gd name="T1" fmla="*/ 0 h 144"/>
                <a:gd name="T2" fmla="*/ 1008 w 1008"/>
                <a:gd name="T3" fmla="*/ 0 h 144"/>
                <a:gd name="T4" fmla="*/ 1008 w 100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144">
                  <a:moveTo>
                    <a:pt x="0" y="0"/>
                  </a:moveTo>
                  <a:lnTo>
                    <a:pt x="1008" y="0"/>
                  </a:lnTo>
                  <a:lnTo>
                    <a:pt x="1008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52">
              <a:extLst>
                <a:ext uri="{FF2B5EF4-FFF2-40B4-BE49-F238E27FC236}">
                  <a16:creationId xmlns:a16="http://schemas.microsoft.com/office/drawing/2014/main" id="{7557A621-50DD-47C6-8DC6-E01B37E50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" y="3072"/>
              <a:ext cx="5235" cy="0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53">
              <a:extLst>
                <a:ext uri="{FF2B5EF4-FFF2-40B4-BE49-F238E27FC236}">
                  <a16:creationId xmlns:a16="http://schemas.microsoft.com/office/drawing/2014/main" id="{FE3F306C-390F-4945-BCED-CFEBA4B2F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6" y="1584"/>
              <a:ext cx="240" cy="0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未知">
              <a:extLst>
                <a:ext uri="{FF2B5EF4-FFF2-40B4-BE49-F238E27FC236}">
                  <a16:creationId xmlns:a16="http://schemas.microsoft.com/office/drawing/2014/main" id="{0FA8C3B3-4399-409D-977E-8B97994D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" y="432"/>
              <a:ext cx="960" cy="2640"/>
            </a:xfrm>
            <a:custGeom>
              <a:avLst/>
              <a:gdLst>
                <a:gd name="T0" fmla="*/ 960 w 960"/>
                <a:gd name="T1" fmla="*/ 2448 h 2448"/>
                <a:gd name="T2" fmla="*/ 960 w 960"/>
                <a:gd name="T3" fmla="*/ 0 h 2448"/>
                <a:gd name="T4" fmla="*/ 0 w 960"/>
                <a:gd name="T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2448">
                  <a:moveTo>
                    <a:pt x="960" y="2448"/>
                  </a:moveTo>
                  <a:lnTo>
                    <a:pt x="960" y="0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55">
              <a:extLst>
                <a:ext uri="{FF2B5EF4-FFF2-40B4-BE49-F238E27FC236}">
                  <a16:creationId xmlns:a16="http://schemas.microsoft.com/office/drawing/2014/main" id="{2E77343D-39C0-4003-910B-29598E4D5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1440"/>
              <a:ext cx="0" cy="1632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56">
              <a:extLst>
                <a:ext uri="{FF2B5EF4-FFF2-40B4-BE49-F238E27FC236}">
                  <a16:creationId xmlns:a16="http://schemas.microsoft.com/office/drawing/2014/main" id="{12D46489-2CE4-4518-8937-CA3AE12FD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2640"/>
              <a:ext cx="0" cy="432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57">
              <a:extLst>
                <a:ext uri="{FF2B5EF4-FFF2-40B4-BE49-F238E27FC236}">
                  <a16:creationId xmlns:a16="http://schemas.microsoft.com/office/drawing/2014/main" id="{B5C0264E-E07A-4414-9965-A6D7054B1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2640"/>
              <a:ext cx="0" cy="432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58">
              <a:extLst>
                <a:ext uri="{FF2B5EF4-FFF2-40B4-BE49-F238E27FC236}">
                  <a16:creationId xmlns:a16="http://schemas.microsoft.com/office/drawing/2014/main" id="{9A40A37E-3458-4B4A-B7A9-702F4C36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" y="1776"/>
              <a:ext cx="0" cy="384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Text Box 59">
              <a:extLst>
                <a:ext uri="{FF2B5EF4-FFF2-40B4-BE49-F238E27FC236}">
                  <a16:creationId xmlns:a16="http://schemas.microsoft.com/office/drawing/2014/main" id="{3868DFF6-FA12-473D-84CA-7F8F7FA18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48"/>
              <a:ext cx="8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From Mem</a:t>
              </a:r>
            </a:p>
          </p:txBody>
        </p:sp>
        <p:sp>
          <p:nvSpPr>
            <p:cNvPr id="108" name="Text Box 60">
              <a:extLst>
                <a:ext uri="{FF2B5EF4-FFF2-40B4-BE49-F238E27FC236}">
                  <a16:creationId xmlns:a16="http://schemas.microsoft.com/office/drawing/2014/main" id="{8FF3CD78-C27F-4B09-AC7B-661DDABB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0"/>
              <a:ext cx="9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Registers</a:t>
              </a:r>
            </a:p>
          </p:txBody>
        </p:sp>
        <p:sp>
          <p:nvSpPr>
            <p:cNvPr id="109" name="Text Box 61">
              <a:extLst>
                <a:ext uri="{FF2B5EF4-FFF2-40B4-BE49-F238E27FC236}">
                  <a16:creationId xmlns:a16="http://schemas.microsoft.com/office/drawing/2014/main" id="{309F6489-3045-44B9-9E11-01E9455D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2136"/>
              <a:ext cx="96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Reservation </a:t>
              </a:r>
            </a:p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Stations</a:t>
              </a:r>
            </a:p>
          </p:txBody>
        </p:sp>
        <p:sp>
          <p:nvSpPr>
            <p:cNvPr id="110" name="Line 62">
              <a:extLst>
                <a:ext uri="{FF2B5EF4-FFF2-40B4-BE49-F238E27FC236}">
                  <a16:creationId xmlns:a16="http://schemas.microsoft.com/office/drawing/2014/main" id="{972994ED-8806-4DEF-BAAB-A707CB4BF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2112"/>
              <a:ext cx="0" cy="7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63">
              <a:extLst>
                <a:ext uri="{FF2B5EF4-FFF2-40B4-BE49-F238E27FC236}">
                  <a16:creationId xmlns:a16="http://schemas.microsoft.com/office/drawing/2014/main" id="{78107D58-0511-47D4-B86D-AFCCA5CD6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2112"/>
              <a:ext cx="0" cy="960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64">
              <a:extLst>
                <a:ext uri="{FF2B5EF4-FFF2-40B4-BE49-F238E27FC236}">
                  <a16:creationId xmlns:a16="http://schemas.microsoft.com/office/drawing/2014/main" id="{F5CA8C1A-4FE0-4281-BEB9-3A6E33FC8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2064"/>
              <a:ext cx="0" cy="1008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65">
              <a:extLst>
                <a:ext uri="{FF2B5EF4-FFF2-40B4-BE49-F238E27FC236}">
                  <a16:creationId xmlns:a16="http://schemas.microsoft.com/office/drawing/2014/main" id="{09354975-ED4C-49FA-94BE-288B4E685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3168"/>
              <a:ext cx="1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Common Data Bus (CDB)</a:t>
              </a:r>
            </a:p>
          </p:txBody>
        </p:sp>
        <p:sp>
          <p:nvSpPr>
            <p:cNvPr id="114" name="Text Box 66">
              <a:extLst>
                <a:ext uri="{FF2B5EF4-FFF2-40B4-BE49-F238E27FC236}">
                  <a16:creationId xmlns:a16="http://schemas.microsoft.com/office/drawing/2014/main" id="{C8C97DC3-DD89-4157-BE1D-A284E5163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160"/>
              <a:ext cx="6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To Mem</a:t>
              </a:r>
            </a:p>
          </p:txBody>
        </p:sp>
        <p:sp>
          <p:nvSpPr>
            <p:cNvPr id="115" name="Text Box 67">
              <a:extLst>
                <a:ext uri="{FF2B5EF4-FFF2-40B4-BE49-F238E27FC236}">
                  <a16:creationId xmlns:a16="http://schemas.microsoft.com/office/drawing/2014/main" id="{FA6C260E-EA38-46CD-A762-A2DA99105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48"/>
              <a:ext cx="5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Op</a:t>
              </a:r>
            </a:p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Queue</a:t>
              </a:r>
            </a:p>
          </p:txBody>
        </p:sp>
        <p:sp>
          <p:nvSpPr>
            <p:cNvPr id="116" name="Text Box 68">
              <a:extLst>
                <a:ext uri="{FF2B5EF4-FFF2-40B4-BE49-F238E27FC236}">
                  <a16:creationId xmlns:a16="http://schemas.microsoft.com/office/drawing/2014/main" id="{1DA8BD4B-08FE-477E-8452-A38299920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84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Load Buffers</a:t>
              </a:r>
            </a:p>
          </p:txBody>
        </p:sp>
        <p:sp>
          <p:nvSpPr>
            <p:cNvPr id="117" name="Text Box 69">
              <a:extLst>
                <a:ext uri="{FF2B5EF4-FFF2-40B4-BE49-F238E27FC236}">
                  <a16:creationId xmlns:a16="http://schemas.microsoft.com/office/drawing/2014/main" id="{A49131CD-F38C-4F60-AE1F-F68FAC501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152"/>
              <a:ext cx="5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Store </a:t>
              </a:r>
            </a:p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Buffers</a:t>
              </a:r>
            </a:p>
          </p:txBody>
        </p:sp>
        <p:sp>
          <p:nvSpPr>
            <p:cNvPr id="118" name="Text Box 70">
              <a:extLst>
                <a:ext uri="{FF2B5EF4-FFF2-40B4-BE49-F238E27FC236}">
                  <a16:creationId xmlns:a16="http://schemas.microsoft.com/office/drawing/2014/main" id="{3C1D64C6-F797-4533-ABB9-1E933B4AF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62"/>
              <a:ext cx="448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Load3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Load4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Load5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Load6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237F35-D540-47B7-9F18-AFFFC510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AB03-88F3-4F14-B861-D1C5AF657D76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6E038D-4188-4D6B-8FC8-4E56AD03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01CCB-C23D-4881-8BCF-5A6141C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2189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D23E4F2-E9F2-4A21-BF3D-24E58A3AC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Original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1B6D6-B77E-4714-95B8-6E1A7583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76B8C-EA6E-4198-986B-A7F35313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A757F-7478-4A21-B651-F9806B68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D0311F1-37E8-4C8D-A839-C26F92EF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B8D559-3AD9-4DB1-8B50-45FC20AD4BA3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57348" name="Group 4">
              <a:extLst>
                <a:ext uri="{FF2B5EF4-FFF2-40B4-BE49-F238E27FC236}">
                  <a16:creationId xmlns:a16="http://schemas.microsoft.com/office/drawing/2014/main" id="{A41EE0D2-CE1D-4599-98C2-E1CD28233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57349" name="Group 5">
                <a:extLst>
                  <a:ext uri="{FF2B5EF4-FFF2-40B4-BE49-F238E27FC236}">
                    <a16:creationId xmlns:a16="http://schemas.microsoft.com/office/drawing/2014/main" id="{0981D8F6-A806-4394-9D28-158E37D78F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5"/>
                <a:ext cx="1422" cy="208"/>
                <a:chOff x="0" y="0"/>
                <a:chExt cx="1422" cy="208"/>
              </a:xfrm>
            </p:grpSpPr>
            <p:sp>
              <p:nvSpPr>
                <p:cNvPr id="57350" name="Rectangle 6">
                  <a:extLst>
                    <a:ext uri="{FF2B5EF4-FFF2-40B4-BE49-F238E27FC236}">
                      <a16:creationId xmlns:a16="http://schemas.microsoft.com/office/drawing/2014/main" id="{E4E1D8B2-5271-454D-A28E-7A3CDD8B92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51" name="Rectangle 7">
                  <a:extLst>
                    <a:ext uri="{FF2B5EF4-FFF2-40B4-BE49-F238E27FC236}">
                      <a16:creationId xmlns:a16="http://schemas.microsoft.com/office/drawing/2014/main" id="{06F51277-900C-4708-99FD-74F4AACAE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352" name="Rectangle 8">
                  <a:extLst>
                    <a:ext uri="{FF2B5EF4-FFF2-40B4-BE49-F238E27FC236}">
                      <a16:creationId xmlns:a16="http://schemas.microsoft.com/office/drawing/2014/main" id="{E3C3C8E4-4D40-4193-B22A-CE944A576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381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57353" name="Rectangle 9">
                <a:extLst>
                  <a:ext uri="{FF2B5EF4-FFF2-40B4-BE49-F238E27FC236}">
                    <a16:creationId xmlns:a16="http://schemas.microsoft.com/office/drawing/2014/main" id="{BA208770-154F-426E-9C7A-166B092BF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54" name="Rectangle 10">
                <a:extLst>
                  <a:ext uri="{FF2B5EF4-FFF2-40B4-BE49-F238E27FC236}">
                    <a16:creationId xmlns:a16="http://schemas.microsoft.com/office/drawing/2014/main" id="{A2E5C9BC-6438-4E8C-9E7D-468B9803B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1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55" name="Rectangle 11">
                <a:extLst>
                  <a:ext uri="{FF2B5EF4-FFF2-40B4-BE49-F238E27FC236}">
                    <a16:creationId xmlns:a16="http://schemas.microsoft.com/office/drawing/2014/main" id="{94D518D9-1EC8-4E90-B56C-4F008FEC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56" name="Rectangle 12">
                <a:extLst>
                  <a:ext uri="{FF2B5EF4-FFF2-40B4-BE49-F238E27FC236}">
                    <a16:creationId xmlns:a16="http://schemas.microsoft.com/office/drawing/2014/main" id="{CAC143B3-AD2C-4AF5-9566-12A9782A0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087"/>
                <a:ext cx="359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57" name="Line 13">
                <a:extLst>
                  <a:ext uri="{FF2B5EF4-FFF2-40B4-BE49-F238E27FC236}">
                    <a16:creationId xmlns:a16="http://schemas.microsoft.com/office/drawing/2014/main" id="{BFC5DABF-1882-4583-9CBB-6580DA75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58" name="Text Box 14">
                <a:extLst>
                  <a:ext uri="{FF2B5EF4-FFF2-40B4-BE49-F238E27FC236}">
                    <a16:creationId xmlns:a16="http://schemas.microsoft.com/office/drawing/2014/main" id="{51EF8C8D-05FF-4F7C-BDE0-B45A621DE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57359" name="Rectangle 15">
                <a:extLst>
                  <a:ext uri="{FF2B5EF4-FFF2-40B4-BE49-F238E27FC236}">
                    <a16:creationId xmlns:a16="http://schemas.microsoft.com/office/drawing/2014/main" id="{186E7E89-59DE-4AAE-874D-97B90E8DC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57360" name="Rectangle 16">
                <a:extLst>
                  <a:ext uri="{FF2B5EF4-FFF2-40B4-BE49-F238E27FC236}">
                    <a16:creationId xmlns:a16="http://schemas.microsoft.com/office/drawing/2014/main" id="{6B029936-EC04-4B9C-AC87-E3ABB4E8F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57361" name="Line 17">
                <a:extLst>
                  <a:ext uri="{FF2B5EF4-FFF2-40B4-BE49-F238E27FC236}">
                    <a16:creationId xmlns:a16="http://schemas.microsoft.com/office/drawing/2014/main" id="{91633108-BE99-4A6B-B5DA-D6E57748E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62" name="Line 18">
                <a:extLst>
                  <a:ext uri="{FF2B5EF4-FFF2-40B4-BE49-F238E27FC236}">
                    <a16:creationId xmlns:a16="http://schemas.microsoft.com/office/drawing/2014/main" id="{DFF853B9-9184-4835-AA0D-FFB393972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63" name="Line 19">
                <a:extLst>
                  <a:ext uri="{FF2B5EF4-FFF2-40B4-BE49-F238E27FC236}">
                    <a16:creationId xmlns:a16="http://schemas.microsoft.com/office/drawing/2014/main" id="{D1FE74C5-1751-4C01-8E2B-CE28446D2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64" name="Line 20">
                <a:extLst>
                  <a:ext uri="{FF2B5EF4-FFF2-40B4-BE49-F238E27FC236}">
                    <a16:creationId xmlns:a16="http://schemas.microsoft.com/office/drawing/2014/main" id="{A2263F59-626B-4747-8A7B-28D0A480D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65" name="Text Box 21">
                <a:extLst>
                  <a:ext uri="{FF2B5EF4-FFF2-40B4-BE49-F238E27FC236}">
                    <a16:creationId xmlns:a16="http://schemas.microsoft.com/office/drawing/2014/main" id="{65540DCE-95AD-4366-A3C4-3525D5F34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57366" name="Line 22">
                <a:extLst>
                  <a:ext uri="{FF2B5EF4-FFF2-40B4-BE49-F238E27FC236}">
                    <a16:creationId xmlns:a16="http://schemas.microsoft.com/office/drawing/2014/main" id="{2A952E83-94F8-4059-8972-4B9408DE1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67" name="Line 23">
                <a:extLst>
                  <a:ext uri="{FF2B5EF4-FFF2-40B4-BE49-F238E27FC236}">
                    <a16:creationId xmlns:a16="http://schemas.microsoft.com/office/drawing/2014/main" id="{5C8F4715-D444-45D1-B33C-5A4F9D9B6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68" name="Text Box 24">
                <a:extLst>
                  <a:ext uri="{FF2B5EF4-FFF2-40B4-BE49-F238E27FC236}">
                    <a16:creationId xmlns:a16="http://schemas.microsoft.com/office/drawing/2014/main" id="{9EC03A3A-B487-487F-8225-DD83BF47F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57369" name="Group 25">
                <a:extLst>
                  <a:ext uri="{FF2B5EF4-FFF2-40B4-BE49-F238E27FC236}">
                    <a16:creationId xmlns:a16="http://schemas.microsoft.com/office/drawing/2014/main" id="{527B8360-5BFB-4C7D-AD7C-916E425C48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57370" name="Rectangle 26">
                  <a:extLst>
                    <a:ext uri="{FF2B5EF4-FFF2-40B4-BE49-F238E27FC236}">
                      <a16:creationId xmlns:a16="http://schemas.microsoft.com/office/drawing/2014/main" id="{35A4B083-1064-4385-965A-246C3488A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371" name="Rectangle 27">
                  <a:extLst>
                    <a:ext uri="{FF2B5EF4-FFF2-40B4-BE49-F238E27FC236}">
                      <a16:creationId xmlns:a16="http://schemas.microsoft.com/office/drawing/2014/main" id="{0C0098AB-E8CA-4CBE-AE85-2F1D0C186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372" name="Rectangle 28">
                  <a:extLst>
                    <a:ext uri="{FF2B5EF4-FFF2-40B4-BE49-F238E27FC236}">
                      <a16:creationId xmlns:a16="http://schemas.microsoft.com/office/drawing/2014/main" id="{CE00D077-CA4C-4ADF-B5A2-917C83FC3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373" name="Rectangle 29">
                  <a:extLst>
                    <a:ext uri="{FF2B5EF4-FFF2-40B4-BE49-F238E27FC236}">
                      <a16:creationId xmlns:a16="http://schemas.microsoft.com/office/drawing/2014/main" id="{6B5A17D3-1641-4B6A-A10C-2A67D4F54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57374" name="未知">
                <a:extLst>
                  <a:ext uri="{FF2B5EF4-FFF2-40B4-BE49-F238E27FC236}">
                    <a16:creationId xmlns:a16="http://schemas.microsoft.com/office/drawing/2014/main" id="{E3F1D554-6077-447C-82C9-494B0719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75" name="Text Box 31">
                <a:extLst>
                  <a:ext uri="{FF2B5EF4-FFF2-40B4-BE49-F238E27FC236}">
                    <a16:creationId xmlns:a16="http://schemas.microsoft.com/office/drawing/2014/main" id="{1F699C40-2160-4F93-B06D-7EA413426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57376" name="Group 32">
                <a:extLst>
                  <a:ext uri="{FF2B5EF4-FFF2-40B4-BE49-F238E27FC236}">
                    <a16:creationId xmlns:a16="http://schemas.microsoft.com/office/drawing/2014/main" id="{5C38F245-C64A-4298-981E-795C252BE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57377" name="Rectangle 33">
                  <a:extLst>
                    <a:ext uri="{FF2B5EF4-FFF2-40B4-BE49-F238E27FC236}">
                      <a16:creationId xmlns:a16="http://schemas.microsoft.com/office/drawing/2014/main" id="{0356DC32-8394-4482-AE06-4BEEF3F73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78" name="Rectangle 34">
                  <a:extLst>
                    <a:ext uri="{FF2B5EF4-FFF2-40B4-BE49-F238E27FC236}">
                      <a16:creationId xmlns:a16="http://schemas.microsoft.com/office/drawing/2014/main" id="{081A5F9E-24C7-44E6-BD44-C3FCFB334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79" name="Rectangle 35">
                  <a:extLst>
                    <a:ext uri="{FF2B5EF4-FFF2-40B4-BE49-F238E27FC236}">
                      <a16:creationId xmlns:a16="http://schemas.microsoft.com/office/drawing/2014/main" id="{197EF20E-F1B1-4DBE-82A0-DF2BDEDBD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0" name="Rectangle 36">
                  <a:extLst>
                    <a:ext uri="{FF2B5EF4-FFF2-40B4-BE49-F238E27FC236}">
                      <a16:creationId xmlns:a16="http://schemas.microsoft.com/office/drawing/2014/main" id="{FA8A6485-75C8-40C2-9C5E-614EC6F6C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1" name="Rectangle 37">
                  <a:extLst>
                    <a:ext uri="{FF2B5EF4-FFF2-40B4-BE49-F238E27FC236}">
                      <a16:creationId xmlns:a16="http://schemas.microsoft.com/office/drawing/2014/main" id="{3228FE58-F443-4DCA-8BE1-D0AB1696C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2" name="Rectangle 38">
                  <a:extLst>
                    <a:ext uri="{FF2B5EF4-FFF2-40B4-BE49-F238E27FC236}">
                      <a16:creationId xmlns:a16="http://schemas.microsoft.com/office/drawing/2014/main" id="{BEBD942D-9849-4E83-ABFA-AE87D94F6C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3" name="Rectangle 39">
                  <a:extLst>
                    <a:ext uri="{FF2B5EF4-FFF2-40B4-BE49-F238E27FC236}">
                      <a16:creationId xmlns:a16="http://schemas.microsoft.com/office/drawing/2014/main" id="{895D25B2-4E27-42AB-8D43-1646ECF2F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4" name="Rectangle 40">
                  <a:extLst>
                    <a:ext uri="{FF2B5EF4-FFF2-40B4-BE49-F238E27FC236}">
                      <a16:creationId xmlns:a16="http://schemas.microsoft.com/office/drawing/2014/main" id="{AECAB1A0-61BA-4224-A9AD-534C89D38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5" name="Rectangle 41">
                  <a:extLst>
                    <a:ext uri="{FF2B5EF4-FFF2-40B4-BE49-F238E27FC236}">
                      <a16:creationId xmlns:a16="http://schemas.microsoft.com/office/drawing/2014/main" id="{9818AE68-BB76-4E10-8EB7-25742B1BCC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6" name="Rectangle 42">
                  <a:extLst>
                    <a:ext uri="{FF2B5EF4-FFF2-40B4-BE49-F238E27FC236}">
                      <a16:creationId xmlns:a16="http://schemas.microsoft.com/office/drawing/2014/main" id="{4100F63C-F242-4B15-B822-66CDE8513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7" name="Rectangle 43">
                  <a:extLst>
                    <a:ext uri="{FF2B5EF4-FFF2-40B4-BE49-F238E27FC236}">
                      <a16:creationId xmlns:a16="http://schemas.microsoft.com/office/drawing/2014/main" id="{03D54D2E-7B19-422E-B318-9188EEA0C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8" name="Rectangle 44">
                  <a:extLst>
                    <a:ext uri="{FF2B5EF4-FFF2-40B4-BE49-F238E27FC236}">
                      <a16:creationId xmlns:a16="http://schemas.microsoft.com/office/drawing/2014/main" id="{85C505AB-C463-4265-B1B0-8D9BE0CD2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89" name="Rectangle 45">
                  <a:extLst>
                    <a:ext uri="{FF2B5EF4-FFF2-40B4-BE49-F238E27FC236}">
                      <a16:creationId xmlns:a16="http://schemas.microsoft.com/office/drawing/2014/main" id="{D0DAC5E8-C5AC-438F-8C81-2F7C3148E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90" name="Rectangle 46">
                  <a:extLst>
                    <a:ext uri="{FF2B5EF4-FFF2-40B4-BE49-F238E27FC236}">
                      <a16:creationId xmlns:a16="http://schemas.microsoft.com/office/drawing/2014/main" id="{8017D784-EB77-490C-B65E-161E0C5C9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91" name="Rectangle 47">
                  <a:extLst>
                    <a:ext uri="{FF2B5EF4-FFF2-40B4-BE49-F238E27FC236}">
                      <a16:creationId xmlns:a16="http://schemas.microsoft.com/office/drawing/2014/main" id="{208EB887-EE91-4FB6-B20A-44C5B053D3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392" name="Rectangle 48">
                  <a:extLst>
                    <a:ext uri="{FF2B5EF4-FFF2-40B4-BE49-F238E27FC236}">
                      <a16:creationId xmlns:a16="http://schemas.microsoft.com/office/drawing/2014/main" id="{F3E6C323-0891-44E0-BD57-C03C092C5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7393" name="Rectangle 49">
                <a:extLst>
                  <a:ext uri="{FF2B5EF4-FFF2-40B4-BE49-F238E27FC236}">
                    <a16:creationId xmlns:a16="http://schemas.microsoft.com/office/drawing/2014/main" id="{D8C1EA9B-3C40-4287-A05C-B8EA778AC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4" name="Rectangle 50">
                <a:extLst>
                  <a:ext uri="{FF2B5EF4-FFF2-40B4-BE49-F238E27FC236}">
                    <a16:creationId xmlns:a16="http://schemas.microsoft.com/office/drawing/2014/main" id="{61665EFC-551F-4A0B-BB2C-261C87EBE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5" name="Rectangle 51">
                <a:extLst>
                  <a:ext uri="{FF2B5EF4-FFF2-40B4-BE49-F238E27FC236}">
                    <a16:creationId xmlns:a16="http://schemas.microsoft.com/office/drawing/2014/main" id="{A431E0F1-683D-4EB1-8710-E04B0C58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6" name="Rectangle 52">
                <a:extLst>
                  <a:ext uri="{FF2B5EF4-FFF2-40B4-BE49-F238E27FC236}">
                    <a16:creationId xmlns:a16="http://schemas.microsoft.com/office/drawing/2014/main" id="{0F241DDE-BB16-449E-9D29-0B33C8C4E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7" name="Rectangle 53">
                <a:extLst>
                  <a:ext uri="{FF2B5EF4-FFF2-40B4-BE49-F238E27FC236}">
                    <a16:creationId xmlns:a16="http://schemas.microsoft.com/office/drawing/2014/main" id="{0EEB691D-34D3-4086-B197-F8D52F19C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8" name="Rectangle 54">
                <a:extLst>
                  <a:ext uri="{FF2B5EF4-FFF2-40B4-BE49-F238E27FC236}">
                    <a16:creationId xmlns:a16="http://schemas.microsoft.com/office/drawing/2014/main" id="{922459BD-105C-4A8C-ADFF-4AC92482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9" name="Rectangle 55">
                <a:extLst>
                  <a:ext uri="{FF2B5EF4-FFF2-40B4-BE49-F238E27FC236}">
                    <a16:creationId xmlns:a16="http://schemas.microsoft.com/office/drawing/2014/main" id="{C6843B29-D739-4EF0-90A9-87AC9C78A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400" name="Rectangle 56">
                <a:extLst>
                  <a:ext uri="{FF2B5EF4-FFF2-40B4-BE49-F238E27FC236}">
                    <a16:creationId xmlns:a16="http://schemas.microsoft.com/office/drawing/2014/main" id="{C07FD639-EA26-4C10-BDC2-DF34E9A8F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401" name="Rectangle 57">
                <a:extLst>
                  <a:ext uri="{FF2B5EF4-FFF2-40B4-BE49-F238E27FC236}">
                    <a16:creationId xmlns:a16="http://schemas.microsoft.com/office/drawing/2014/main" id="{34AAC084-ACFD-448F-9E8B-CDBA3B1CE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402" name="Rectangle 58">
                <a:extLst>
                  <a:ext uri="{FF2B5EF4-FFF2-40B4-BE49-F238E27FC236}">
                    <a16:creationId xmlns:a16="http://schemas.microsoft.com/office/drawing/2014/main" id="{DAAC5781-FDC0-4AAF-A117-83F9BEC1C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403" name="Rectangle 59">
                <a:extLst>
                  <a:ext uri="{FF2B5EF4-FFF2-40B4-BE49-F238E27FC236}">
                    <a16:creationId xmlns:a16="http://schemas.microsoft.com/office/drawing/2014/main" id="{FA9CE5CB-5E0C-42A4-911B-E775DE172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404" name="Rectangle 60">
                <a:extLst>
                  <a:ext uri="{FF2B5EF4-FFF2-40B4-BE49-F238E27FC236}">
                    <a16:creationId xmlns:a16="http://schemas.microsoft.com/office/drawing/2014/main" id="{1AB962C3-DE23-4FBD-BE77-4ADD76DD3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405" name="Line 61">
                <a:extLst>
                  <a:ext uri="{FF2B5EF4-FFF2-40B4-BE49-F238E27FC236}">
                    <a16:creationId xmlns:a16="http://schemas.microsoft.com/office/drawing/2014/main" id="{0552FB54-E642-4580-A840-580ED8D41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06" name="Text Box 62">
                <a:extLst>
                  <a:ext uri="{FF2B5EF4-FFF2-40B4-BE49-F238E27FC236}">
                    <a16:creationId xmlns:a16="http://schemas.microsoft.com/office/drawing/2014/main" id="{28A2A652-6D61-4EAF-AD7F-8A58BABF0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57407" name="未知">
                <a:extLst>
                  <a:ext uri="{FF2B5EF4-FFF2-40B4-BE49-F238E27FC236}">
                    <a16:creationId xmlns:a16="http://schemas.microsoft.com/office/drawing/2014/main" id="{B77AEE4F-33FD-4A07-A68E-072E54E17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08" name="Line 64">
                <a:extLst>
                  <a:ext uri="{FF2B5EF4-FFF2-40B4-BE49-F238E27FC236}">
                    <a16:creationId xmlns:a16="http://schemas.microsoft.com/office/drawing/2014/main" id="{DA16EBE8-17A0-4A30-8914-F02C038FF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09" name="Line 65">
                <a:extLst>
                  <a:ext uri="{FF2B5EF4-FFF2-40B4-BE49-F238E27FC236}">
                    <a16:creationId xmlns:a16="http://schemas.microsoft.com/office/drawing/2014/main" id="{133132FD-3988-410D-A635-1E8DE1C56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10" name="Text Box 66">
                <a:extLst>
                  <a:ext uri="{FF2B5EF4-FFF2-40B4-BE49-F238E27FC236}">
                    <a16:creationId xmlns:a16="http://schemas.microsoft.com/office/drawing/2014/main" id="{3DA65A13-C7E9-42B7-A9A4-E9D4A1F14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57411" name="Text Box 67">
                <a:extLst>
                  <a:ext uri="{FF2B5EF4-FFF2-40B4-BE49-F238E27FC236}">
                    <a16:creationId xmlns:a16="http://schemas.microsoft.com/office/drawing/2014/main" id="{1CEE191A-5475-4C4B-8F59-07BB646EC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57412" name="AutoShape 68">
                <a:extLst>
                  <a:ext uri="{FF2B5EF4-FFF2-40B4-BE49-F238E27FC236}">
                    <a16:creationId xmlns:a16="http://schemas.microsoft.com/office/drawing/2014/main" id="{D496AEA4-F04F-4170-97B5-D54E933D1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13" name="Text Box 69">
                <a:extLst>
                  <a:ext uri="{FF2B5EF4-FFF2-40B4-BE49-F238E27FC236}">
                    <a16:creationId xmlns:a16="http://schemas.microsoft.com/office/drawing/2014/main" id="{0637FA74-2468-493A-B888-31763DBE4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57414" name="Text Box 70">
                <a:extLst>
                  <a:ext uri="{FF2B5EF4-FFF2-40B4-BE49-F238E27FC236}">
                    <a16:creationId xmlns:a16="http://schemas.microsoft.com/office/drawing/2014/main" id="{3C307C47-A49E-4575-BBAF-E2BD49D9C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57415" name="Group 71">
                <a:extLst>
                  <a:ext uri="{FF2B5EF4-FFF2-40B4-BE49-F238E27FC236}">
                    <a16:creationId xmlns:a16="http://schemas.microsoft.com/office/drawing/2014/main" id="{4626D3A9-D7DC-475F-BD08-EF00504D6A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57416" name="Rectangle 72">
                  <a:extLst>
                    <a:ext uri="{FF2B5EF4-FFF2-40B4-BE49-F238E27FC236}">
                      <a16:creationId xmlns:a16="http://schemas.microsoft.com/office/drawing/2014/main" id="{07FF2EAD-6E87-4345-B472-DCC272127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417" name="Rectangle 73">
                  <a:extLst>
                    <a:ext uri="{FF2B5EF4-FFF2-40B4-BE49-F238E27FC236}">
                      <a16:creationId xmlns:a16="http://schemas.microsoft.com/office/drawing/2014/main" id="{60F1B847-79CE-413B-AFF4-02ED25E43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418" name="Rectangle 74">
                  <a:extLst>
                    <a:ext uri="{FF2B5EF4-FFF2-40B4-BE49-F238E27FC236}">
                      <a16:creationId xmlns:a16="http://schemas.microsoft.com/office/drawing/2014/main" id="{04800BCA-BAE1-4925-AE39-BD15910E8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419" name="Rectangle 75">
                  <a:extLst>
                    <a:ext uri="{FF2B5EF4-FFF2-40B4-BE49-F238E27FC236}">
                      <a16:creationId xmlns:a16="http://schemas.microsoft.com/office/drawing/2014/main" id="{82DA1A0E-FD4A-4D82-AD16-04943E007A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420" name="Rectangle 76">
                  <a:extLst>
                    <a:ext uri="{FF2B5EF4-FFF2-40B4-BE49-F238E27FC236}">
                      <a16:creationId xmlns:a16="http://schemas.microsoft.com/office/drawing/2014/main" id="{0FC0459D-7143-4EE6-BA78-4DEFD7E76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421" name="Rectangle 77">
                  <a:extLst>
                    <a:ext uri="{FF2B5EF4-FFF2-40B4-BE49-F238E27FC236}">
                      <a16:creationId xmlns:a16="http://schemas.microsoft.com/office/drawing/2014/main" id="{49F50C9D-5573-4FF0-B17B-28D55EB9B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57422" name="Text Box 78">
                <a:extLst>
                  <a:ext uri="{FF2B5EF4-FFF2-40B4-BE49-F238E27FC236}">
                    <a16:creationId xmlns:a16="http://schemas.microsoft.com/office/drawing/2014/main" id="{DBC8A6E7-F446-47C1-8665-366B11C53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57423" name="Line 79">
                <a:extLst>
                  <a:ext uri="{FF2B5EF4-FFF2-40B4-BE49-F238E27FC236}">
                    <a16:creationId xmlns:a16="http://schemas.microsoft.com/office/drawing/2014/main" id="{C06511B3-B8F7-4AE5-93C0-2B33A0F99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57424" name="Group 80">
                <a:extLst>
                  <a:ext uri="{FF2B5EF4-FFF2-40B4-BE49-F238E27FC236}">
                    <a16:creationId xmlns:a16="http://schemas.microsoft.com/office/drawing/2014/main" id="{DF17112E-2365-498A-82E1-25FFA5048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57425" name="Rectangle 81">
                  <a:extLst>
                    <a:ext uri="{FF2B5EF4-FFF2-40B4-BE49-F238E27FC236}">
                      <a16:creationId xmlns:a16="http://schemas.microsoft.com/office/drawing/2014/main" id="{981C0D25-9515-40C5-BDF9-9FDF0503E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7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426" name="Rectangle 82">
                  <a:extLst>
                    <a:ext uri="{FF2B5EF4-FFF2-40B4-BE49-F238E27FC236}">
                      <a16:creationId xmlns:a16="http://schemas.microsoft.com/office/drawing/2014/main" id="{B9CD3F26-46FF-43E0-80C2-8D6A3C7C8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427" name="Rectangle 83">
                  <a:extLst>
                    <a:ext uri="{FF2B5EF4-FFF2-40B4-BE49-F238E27FC236}">
                      <a16:creationId xmlns:a16="http://schemas.microsoft.com/office/drawing/2014/main" id="{C221046E-895A-4BB7-AEB6-BFADAC767A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57428" name="Line 84">
                  <a:extLst>
                    <a:ext uri="{FF2B5EF4-FFF2-40B4-BE49-F238E27FC236}">
                      <a16:creationId xmlns:a16="http://schemas.microsoft.com/office/drawing/2014/main" id="{45A24D6D-3857-47BA-9EC6-3A0BF385DB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57429" name="Text Box 85">
                <a:extLst>
                  <a:ext uri="{FF2B5EF4-FFF2-40B4-BE49-F238E27FC236}">
                    <a16:creationId xmlns:a16="http://schemas.microsoft.com/office/drawing/2014/main" id="{72DD5412-883C-4D87-85FF-C842D295B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57430" name="Text Box 86">
                <a:extLst>
                  <a:ext uri="{FF2B5EF4-FFF2-40B4-BE49-F238E27FC236}">
                    <a16:creationId xmlns:a16="http://schemas.microsoft.com/office/drawing/2014/main" id="{C1A163C0-10A0-47CA-8E34-4CBE78265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57431" name="Text Box 87">
                <a:extLst>
                  <a:ext uri="{FF2B5EF4-FFF2-40B4-BE49-F238E27FC236}">
                    <a16:creationId xmlns:a16="http://schemas.microsoft.com/office/drawing/2014/main" id="{7CAF848B-5932-4630-AE62-C079F2358C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57432" name="Line 88">
                <a:extLst>
                  <a:ext uri="{FF2B5EF4-FFF2-40B4-BE49-F238E27FC236}">
                    <a16:creationId xmlns:a16="http://schemas.microsoft.com/office/drawing/2014/main" id="{F12BE987-303B-4121-8161-0B318FF66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33" name="Line 89">
                <a:extLst>
                  <a:ext uri="{FF2B5EF4-FFF2-40B4-BE49-F238E27FC236}">
                    <a16:creationId xmlns:a16="http://schemas.microsoft.com/office/drawing/2014/main" id="{71FEDECA-BE93-4C7E-9EE6-353694C6F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86" name="Text Box 90">
              <a:extLst>
                <a:ext uri="{FF2B5EF4-FFF2-40B4-BE49-F238E27FC236}">
                  <a16:creationId xmlns:a16="http://schemas.microsoft.com/office/drawing/2014/main" id="{E75CA298-13CC-44F5-9785-73F44AC55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9264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E219382-1A10-4D4F-993A-1D1FDB0CC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8357320-0E10-402A-A459-6D6853D2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5F3321-1945-4595-954E-E20C6328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6417F4-806A-4BF6-99B7-5C6231DA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E723D-D520-448B-AC77-8DB02118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51</a:t>
            </a:fld>
            <a:endParaRPr lang="zh-CN" altLang="en-US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85E2AFF-1931-409B-B0D7-026633B22014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181" name="Group 4">
              <a:extLst>
                <a:ext uri="{FF2B5EF4-FFF2-40B4-BE49-F238E27FC236}">
                  <a16:creationId xmlns:a16="http://schemas.microsoft.com/office/drawing/2014/main" id="{E318F8B6-9C62-4CFC-B3B7-8EB85D1EA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183" name="Group 5">
                <a:extLst>
                  <a:ext uri="{FF2B5EF4-FFF2-40B4-BE49-F238E27FC236}">
                    <a16:creationId xmlns:a16="http://schemas.microsoft.com/office/drawing/2014/main" id="{0DF7DC4E-72A0-40F4-9BA8-E90E2D6976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5"/>
                <a:ext cx="1422" cy="208"/>
                <a:chOff x="0" y="0"/>
                <a:chExt cx="1422" cy="208"/>
              </a:xfrm>
            </p:grpSpPr>
            <p:sp>
              <p:nvSpPr>
                <p:cNvPr id="265" name="Rectangle 6">
                  <a:extLst>
                    <a:ext uri="{FF2B5EF4-FFF2-40B4-BE49-F238E27FC236}">
                      <a16:creationId xmlns:a16="http://schemas.microsoft.com/office/drawing/2014/main" id="{41F34C2E-9BBB-4206-969D-D7840F511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" name="Rectangle 7">
                  <a:extLst>
                    <a:ext uri="{FF2B5EF4-FFF2-40B4-BE49-F238E27FC236}">
                      <a16:creationId xmlns:a16="http://schemas.microsoft.com/office/drawing/2014/main" id="{090DB16E-B49A-460A-982B-1AA3EC6D72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67" name="Rectangle 8">
                  <a:extLst>
                    <a:ext uri="{FF2B5EF4-FFF2-40B4-BE49-F238E27FC236}">
                      <a16:creationId xmlns:a16="http://schemas.microsoft.com/office/drawing/2014/main" id="{5722FA90-FCAA-46A4-8455-6509A79703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381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84" name="Rectangle 9">
                <a:extLst>
                  <a:ext uri="{FF2B5EF4-FFF2-40B4-BE49-F238E27FC236}">
                    <a16:creationId xmlns:a16="http://schemas.microsoft.com/office/drawing/2014/main" id="{F1B00D37-ECFC-4BE4-84E9-65E68685C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85" name="Rectangle 10">
                <a:extLst>
                  <a:ext uri="{FF2B5EF4-FFF2-40B4-BE49-F238E27FC236}">
                    <a16:creationId xmlns:a16="http://schemas.microsoft.com/office/drawing/2014/main" id="{C69AA5CF-9839-4E6D-B89C-F9A8AF71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1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6" name="Rectangle 11">
                <a:extLst>
                  <a:ext uri="{FF2B5EF4-FFF2-40B4-BE49-F238E27FC236}">
                    <a16:creationId xmlns:a16="http://schemas.microsoft.com/office/drawing/2014/main" id="{A57421A1-B2F8-4676-8B43-7ED38C52C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7" name="Rectangle 12">
                <a:extLst>
                  <a:ext uri="{FF2B5EF4-FFF2-40B4-BE49-F238E27FC236}">
                    <a16:creationId xmlns:a16="http://schemas.microsoft.com/office/drawing/2014/main" id="{8110DB5E-23EE-4A69-B774-AE0A953C4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087"/>
                <a:ext cx="359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8" name="Line 13">
                <a:extLst>
                  <a:ext uri="{FF2B5EF4-FFF2-40B4-BE49-F238E27FC236}">
                    <a16:creationId xmlns:a16="http://schemas.microsoft.com/office/drawing/2014/main" id="{F605E8E0-FD8D-4B6A-8301-60426FF7A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9" name="Text Box 14">
                <a:extLst>
                  <a:ext uri="{FF2B5EF4-FFF2-40B4-BE49-F238E27FC236}">
                    <a16:creationId xmlns:a16="http://schemas.microsoft.com/office/drawing/2014/main" id="{4ED07CB5-852A-4A7C-B216-15C9A60BC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90" name="Rectangle 15">
                <a:extLst>
                  <a:ext uri="{FF2B5EF4-FFF2-40B4-BE49-F238E27FC236}">
                    <a16:creationId xmlns:a16="http://schemas.microsoft.com/office/drawing/2014/main" id="{2E44821D-26D9-44D4-8417-8BE402E0F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191" name="Rectangle 16">
                <a:extLst>
                  <a:ext uri="{FF2B5EF4-FFF2-40B4-BE49-F238E27FC236}">
                    <a16:creationId xmlns:a16="http://schemas.microsoft.com/office/drawing/2014/main" id="{2F43E3AD-1A87-4C72-A4FC-4548D7090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192" name="Line 17">
                <a:extLst>
                  <a:ext uri="{FF2B5EF4-FFF2-40B4-BE49-F238E27FC236}">
                    <a16:creationId xmlns:a16="http://schemas.microsoft.com/office/drawing/2014/main" id="{37D01F2B-20D4-487F-BE64-0813F77C2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93" name="Line 18">
                <a:extLst>
                  <a:ext uri="{FF2B5EF4-FFF2-40B4-BE49-F238E27FC236}">
                    <a16:creationId xmlns:a16="http://schemas.microsoft.com/office/drawing/2014/main" id="{D447CF2A-BD6F-445B-A303-640C4613B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94" name="Line 19">
                <a:extLst>
                  <a:ext uri="{FF2B5EF4-FFF2-40B4-BE49-F238E27FC236}">
                    <a16:creationId xmlns:a16="http://schemas.microsoft.com/office/drawing/2014/main" id="{85AB45AA-1FF0-4275-B4F5-62CC42C47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95" name="Line 20">
                <a:extLst>
                  <a:ext uri="{FF2B5EF4-FFF2-40B4-BE49-F238E27FC236}">
                    <a16:creationId xmlns:a16="http://schemas.microsoft.com/office/drawing/2014/main" id="{04761F92-FDCB-48D4-86BB-45CFA5C82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96" name="Text Box 21">
                <a:extLst>
                  <a:ext uri="{FF2B5EF4-FFF2-40B4-BE49-F238E27FC236}">
                    <a16:creationId xmlns:a16="http://schemas.microsoft.com/office/drawing/2014/main" id="{29E1A433-67C0-47AC-8C8F-DC0867FD6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197" name="Line 22">
                <a:extLst>
                  <a:ext uri="{FF2B5EF4-FFF2-40B4-BE49-F238E27FC236}">
                    <a16:creationId xmlns:a16="http://schemas.microsoft.com/office/drawing/2014/main" id="{766926CA-0442-4B69-83B6-EC4A6D616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98" name="Line 23">
                <a:extLst>
                  <a:ext uri="{FF2B5EF4-FFF2-40B4-BE49-F238E27FC236}">
                    <a16:creationId xmlns:a16="http://schemas.microsoft.com/office/drawing/2014/main" id="{76F287A8-3B92-4C7D-9C0C-83C0ABF7B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99" name="Text Box 24">
                <a:extLst>
                  <a:ext uri="{FF2B5EF4-FFF2-40B4-BE49-F238E27FC236}">
                    <a16:creationId xmlns:a16="http://schemas.microsoft.com/office/drawing/2014/main" id="{AE3D1EC3-DC4C-4961-A17F-47400D91D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200" name="Group 25">
                <a:extLst>
                  <a:ext uri="{FF2B5EF4-FFF2-40B4-BE49-F238E27FC236}">
                    <a16:creationId xmlns:a16="http://schemas.microsoft.com/office/drawing/2014/main" id="{42F5D1A8-D826-4CF5-8FE8-A539D93B1E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261" name="Rectangle 26">
                  <a:extLst>
                    <a:ext uri="{FF2B5EF4-FFF2-40B4-BE49-F238E27FC236}">
                      <a16:creationId xmlns:a16="http://schemas.microsoft.com/office/drawing/2014/main" id="{CC1E5E99-9ACB-4E30-893E-5B52FDA9F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62" name="Rectangle 27">
                  <a:extLst>
                    <a:ext uri="{FF2B5EF4-FFF2-40B4-BE49-F238E27FC236}">
                      <a16:creationId xmlns:a16="http://schemas.microsoft.com/office/drawing/2014/main" id="{87AFB289-0212-4C3A-A01D-D37554E53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63" name="Rectangle 28">
                  <a:extLst>
                    <a:ext uri="{FF2B5EF4-FFF2-40B4-BE49-F238E27FC236}">
                      <a16:creationId xmlns:a16="http://schemas.microsoft.com/office/drawing/2014/main" id="{53BA7BD4-F9A5-413E-A791-7011A1873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64" name="Rectangle 29">
                  <a:extLst>
                    <a:ext uri="{FF2B5EF4-FFF2-40B4-BE49-F238E27FC236}">
                      <a16:creationId xmlns:a16="http://schemas.microsoft.com/office/drawing/2014/main" id="{E855AD03-F0B7-4321-B081-B1BBAAD6D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201" name="未知">
                <a:extLst>
                  <a:ext uri="{FF2B5EF4-FFF2-40B4-BE49-F238E27FC236}">
                    <a16:creationId xmlns:a16="http://schemas.microsoft.com/office/drawing/2014/main" id="{6484836E-8BC6-411C-8A52-892BC5270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202" name="Text Box 31">
                <a:extLst>
                  <a:ext uri="{FF2B5EF4-FFF2-40B4-BE49-F238E27FC236}">
                    <a16:creationId xmlns:a16="http://schemas.microsoft.com/office/drawing/2014/main" id="{831B6843-7705-4825-8C37-603558ED7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203" name="Group 32">
                <a:extLst>
                  <a:ext uri="{FF2B5EF4-FFF2-40B4-BE49-F238E27FC236}">
                    <a16:creationId xmlns:a16="http://schemas.microsoft.com/office/drawing/2014/main" id="{7EA50C3A-9A56-4F0A-94FD-65B107312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245" name="Rectangle 33">
                  <a:extLst>
                    <a:ext uri="{FF2B5EF4-FFF2-40B4-BE49-F238E27FC236}">
                      <a16:creationId xmlns:a16="http://schemas.microsoft.com/office/drawing/2014/main" id="{3B80FB00-EFCE-4132-BD53-0CB15C486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46" name="Rectangle 34">
                  <a:extLst>
                    <a:ext uri="{FF2B5EF4-FFF2-40B4-BE49-F238E27FC236}">
                      <a16:creationId xmlns:a16="http://schemas.microsoft.com/office/drawing/2014/main" id="{FBB46006-7D40-4FFC-BAD6-D634D5E51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47" name="Rectangle 35">
                  <a:extLst>
                    <a:ext uri="{FF2B5EF4-FFF2-40B4-BE49-F238E27FC236}">
                      <a16:creationId xmlns:a16="http://schemas.microsoft.com/office/drawing/2014/main" id="{651AB7F8-88D8-4D10-93F2-D2B7799B4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48" name="Rectangle 36">
                  <a:extLst>
                    <a:ext uri="{FF2B5EF4-FFF2-40B4-BE49-F238E27FC236}">
                      <a16:creationId xmlns:a16="http://schemas.microsoft.com/office/drawing/2014/main" id="{9145D4C4-EB8F-42D0-B689-33C2B410A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49" name="Rectangle 37">
                  <a:extLst>
                    <a:ext uri="{FF2B5EF4-FFF2-40B4-BE49-F238E27FC236}">
                      <a16:creationId xmlns:a16="http://schemas.microsoft.com/office/drawing/2014/main" id="{65083234-0F99-48B4-991F-86545C469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0" name="Rectangle 38">
                  <a:extLst>
                    <a:ext uri="{FF2B5EF4-FFF2-40B4-BE49-F238E27FC236}">
                      <a16:creationId xmlns:a16="http://schemas.microsoft.com/office/drawing/2014/main" id="{021E693E-9EB7-41D2-ADB1-024FE59D4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1" name="Rectangle 39">
                  <a:extLst>
                    <a:ext uri="{FF2B5EF4-FFF2-40B4-BE49-F238E27FC236}">
                      <a16:creationId xmlns:a16="http://schemas.microsoft.com/office/drawing/2014/main" id="{5355F5D8-DC37-49E2-88B2-EE52517D8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2" name="Rectangle 40">
                  <a:extLst>
                    <a:ext uri="{FF2B5EF4-FFF2-40B4-BE49-F238E27FC236}">
                      <a16:creationId xmlns:a16="http://schemas.microsoft.com/office/drawing/2014/main" id="{289A39E8-D182-4A79-AB53-805203B37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3" name="Rectangle 41">
                  <a:extLst>
                    <a:ext uri="{FF2B5EF4-FFF2-40B4-BE49-F238E27FC236}">
                      <a16:creationId xmlns:a16="http://schemas.microsoft.com/office/drawing/2014/main" id="{E5B95F41-D399-4CC4-9456-F9F86886E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4" name="Rectangle 42">
                  <a:extLst>
                    <a:ext uri="{FF2B5EF4-FFF2-40B4-BE49-F238E27FC236}">
                      <a16:creationId xmlns:a16="http://schemas.microsoft.com/office/drawing/2014/main" id="{B5B51794-77E1-416F-8378-C573676A7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5" name="Rectangle 43">
                  <a:extLst>
                    <a:ext uri="{FF2B5EF4-FFF2-40B4-BE49-F238E27FC236}">
                      <a16:creationId xmlns:a16="http://schemas.microsoft.com/office/drawing/2014/main" id="{0578F661-E0BB-4C2A-9629-9BB9B3F97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6" name="Rectangle 44">
                  <a:extLst>
                    <a:ext uri="{FF2B5EF4-FFF2-40B4-BE49-F238E27FC236}">
                      <a16:creationId xmlns:a16="http://schemas.microsoft.com/office/drawing/2014/main" id="{83D0A819-3689-4B20-B211-478967945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3F50C310-F7C0-4F03-A2CC-BACC8AB7BE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8" name="Rectangle 46">
                  <a:extLst>
                    <a:ext uri="{FF2B5EF4-FFF2-40B4-BE49-F238E27FC236}">
                      <a16:creationId xmlns:a16="http://schemas.microsoft.com/office/drawing/2014/main" id="{82C21495-E363-4811-8FCA-6E6DD5869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9" name="Rectangle 47">
                  <a:extLst>
                    <a:ext uri="{FF2B5EF4-FFF2-40B4-BE49-F238E27FC236}">
                      <a16:creationId xmlns:a16="http://schemas.microsoft.com/office/drawing/2014/main" id="{0A1A10FF-BA95-43D6-8026-1FC0D5252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0" name="Rectangle 48">
                  <a:extLst>
                    <a:ext uri="{FF2B5EF4-FFF2-40B4-BE49-F238E27FC236}">
                      <a16:creationId xmlns:a16="http://schemas.microsoft.com/office/drawing/2014/main" id="{FF2773BA-E847-4ED2-A5BB-5773A8DF4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204" name="Rectangle 49">
                <a:extLst>
                  <a:ext uri="{FF2B5EF4-FFF2-40B4-BE49-F238E27FC236}">
                    <a16:creationId xmlns:a16="http://schemas.microsoft.com/office/drawing/2014/main" id="{79581DB5-5CEF-4D6F-9559-396C56FE8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05" name="Rectangle 50">
                <a:extLst>
                  <a:ext uri="{FF2B5EF4-FFF2-40B4-BE49-F238E27FC236}">
                    <a16:creationId xmlns:a16="http://schemas.microsoft.com/office/drawing/2014/main" id="{43987B74-DAD4-4557-8DA3-9C4322C8B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06" name="Rectangle 51">
                <a:extLst>
                  <a:ext uri="{FF2B5EF4-FFF2-40B4-BE49-F238E27FC236}">
                    <a16:creationId xmlns:a16="http://schemas.microsoft.com/office/drawing/2014/main" id="{6920767F-2CED-4460-8F33-1571D19D5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7" name="Rectangle 52">
                <a:extLst>
                  <a:ext uri="{FF2B5EF4-FFF2-40B4-BE49-F238E27FC236}">
                    <a16:creationId xmlns:a16="http://schemas.microsoft.com/office/drawing/2014/main" id="{3126A287-46E9-41D8-93D7-2CB6AD18C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08" name="Rectangle 53">
                <a:extLst>
                  <a:ext uri="{FF2B5EF4-FFF2-40B4-BE49-F238E27FC236}">
                    <a16:creationId xmlns:a16="http://schemas.microsoft.com/office/drawing/2014/main" id="{39952AE6-2BA1-4D90-BDF5-2D5E1839F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09" name="Rectangle 54">
                <a:extLst>
                  <a:ext uri="{FF2B5EF4-FFF2-40B4-BE49-F238E27FC236}">
                    <a16:creationId xmlns:a16="http://schemas.microsoft.com/office/drawing/2014/main" id="{A9DBA84B-CA18-4EE5-A27C-902D7608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10" name="Rectangle 55">
                <a:extLst>
                  <a:ext uri="{FF2B5EF4-FFF2-40B4-BE49-F238E27FC236}">
                    <a16:creationId xmlns:a16="http://schemas.microsoft.com/office/drawing/2014/main" id="{561D27D6-C705-4E92-9D0E-5964964C0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11" name="Rectangle 56">
                <a:extLst>
                  <a:ext uri="{FF2B5EF4-FFF2-40B4-BE49-F238E27FC236}">
                    <a16:creationId xmlns:a16="http://schemas.microsoft.com/office/drawing/2014/main" id="{44F4805C-1385-467F-97A2-4A5AA9B73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12" name="Rectangle 57">
                <a:extLst>
                  <a:ext uri="{FF2B5EF4-FFF2-40B4-BE49-F238E27FC236}">
                    <a16:creationId xmlns:a16="http://schemas.microsoft.com/office/drawing/2014/main" id="{577301E5-D9E5-4224-BD5B-357F3667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f6,32(x2)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13" name="Rectangle 58">
                <a:extLst>
                  <a:ext uri="{FF2B5EF4-FFF2-40B4-BE49-F238E27FC236}">
                    <a16:creationId xmlns:a16="http://schemas.microsoft.com/office/drawing/2014/main" id="{AEC034B4-0578-4338-8C5C-7C4D6534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14" name="Rectangle 59">
                <a:extLst>
                  <a:ext uri="{FF2B5EF4-FFF2-40B4-BE49-F238E27FC236}">
                    <a16:creationId xmlns:a16="http://schemas.microsoft.com/office/drawing/2014/main" id="{C31BEE7E-3091-4553-895A-C58082529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215" name="Rectangle 60">
                <a:extLst>
                  <a:ext uri="{FF2B5EF4-FFF2-40B4-BE49-F238E27FC236}">
                    <a16:creationId xmlns:a16="http://schemas.microsoft.com/office/drawing/2014/main" id="{215AD9FD-A7C2-4C57-AECC-249B35082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16" name="Line 61">
                <a:extLst>
                  <a:ext uri="{FF2B5EF4-FFF2-40B4-BE49-F238E27FC236}">
                    <a16:creationId xmlns:a16="http://schemas.microsoft.com/office/drawing/2014/main" id="{DC5C2EE0-DF8C-4966-A6A7-1BA6AB955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217" name="Text Box 62">
                <a:extLst>
                  <a:ext uri="{FF2B5EF4-FFF2-40B4-BE49-F238E27FC236}">
                    <a16:creationId xmlns:a16="http://schemas.microsoft.com/office/drawing/2014/main" id="{72496299-A536-42BA-A84F-68CE82246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218" name="未知">
                <a:extLst>
                  <a:ext uri="{FF2B5EF4-FFF2-40B4-BE49-F238E27FC236}">
                    <a16:creationId xmlns:a16="http://schemas.microsoft.com/office/drawing/2014/main" id="{3462EF61-904D-4E9C-B0DC-5F13E2EAE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219" name="Line 64">
                <a:extLst>
                  <a:ext uri="{FF2B5EF4-FFF2-40B4-BE49-F238E27FC236}">
                    <a16:creationId xmlns:a16="http://schemas.microsoft.com/office/drawing/2014/main" id="{F8A9AB38-4F7F-4152-B8F4-63FD4A1C9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220" name="Line 65">
                <a:extLst>
                  <a:ext uri="{FF2B5EF4-FFF2-40B4-BE49-F238E27FC236}">
                    <a16:creationId xmlns:a16="http://schemas.microsoft.com/office/drawing/2014/main" id="{9795D450-30A7-42D3-8C2B-620417DD4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221" name="Text Box 66">
                <a:extLst>
                  <a:ext uri="{FF2B5EF4-FFF2-40B4-BE49-F238E27FC236}">
                    <a16:creationId xmlns:a16="http://schemas.microsoft.com/office/drawing/2014/main" id="{5140DF12-E679-4445-8F78-B160B9721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222" name="Text Box 67">
                <a:extLst>
                  <a:ext uri="{FF2B5EF4-FFF2-40B4-BE49-F238E27FC236}">
                    <a16:creationId xmlns:a16="http://schemas.microsoft.com/office/drawing/2014/main" id="{AE8E8113-0D7C-4B36-BB01-B4B9E1E4F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223" name="AutoShape 68">
                <a:extLst>
                  <a:ext uri="{FF2B5EF4-FFF2-40B4-BE49-F238E27FC236}">
                    <a16:creationId xmlns:a16="http://schemas.microsoft.com/office/drawing/2014/main" id="{3DE4C07C-D337-4BA4-B452-5893FD820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224" name="Text Box 69">
                <a:extLst>
                  <a:ext uri="{FF2B5EF4-FFF2-40B4-BE49-F238E27FC236}">
                    <a16:creationId xmlns:a16="http://schemas.microsoft.com/office/drawing/2014/main" id="{2FD41DB9-A72B-40DD-A2FB-2F939F57B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225" name="Text Box 70">
                <a:extLst>
                  <a:ext uri="{FF2B5EF4-FFF2-40B4-BE49-F238E27FC236}">
                    <a16:creationId xmlns:a16="http://schemas.microsoft.com/office/drawing/2014/main" id="{13C79BAE-B7A1-46C8-A126-99918D50F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226" name="Group 71">
                <a:extLst>
                  <a:ext uri="{FF2B5EF4-FFF2-40B4-BE49-F238E27FC236}">
                    <a16:creationId xmlns:a16="http://schemas.microsoft.com/office/drawing/2014/main" id="{38975ADD-B829-47B1-8A90-CAB706C1E2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239" name="Rectangle 72">
                  <a:extLst>
                    <a:ext uri="{FF2B5EF4-FFF2-40B4-BE49-F238E27FC236}">
                      <a16:creationId xmlns:a16="http://schemas.microsoft.com/office/drawing/2014/main" id="{87A45D7F-F211-4970-B77C-B7D50BF60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40" name="Rectangle 73">
                  <a:extLst>
                    <a:ext uri="{FF2B5EF4-FFF2-40B4-BE49-F238E27FC236}">
                      <a16:creationId xmlns:a16="http://schemas.microsoft.com/office/drawing/2014/main" id="{F3CEF04F-5A21-4CEA-AB58-3BE10E84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41" name="Rectangle 74">
                  <a:extLst>
                    <a:ext uri="{FF2B5EF4-FFF2-40B4-BE49-F238E27FC236}">
                      <a16:creationId xmlns:a16="http://schemas.microsoft.com/office/drawing/2014/main" id="{699468CF-E6D9-408B-A165-669A54BFE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42" name="Rectangle 75">
                  <a:extLst>
                    <a:ext uri="{FF2B5EF4-FFF2-40B4-BE49-F238E27FC236}">
                      <a16:creationId xmlns:a16="http://schemas.microsoft.com/office/drawing/2014/main" id="{235A7015-0A65-44C5-B2A0-7967BFB85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43" name="Rectangle 76">
                  <a:extLst>
                    <a:ext uri="{FF2B5EF4-FFF2-40B4-BE49-F238E27FC236}">
                      <a16:creationId xmlns:a16="http://schemas.microsoft.com/office/drawing/2014/main" id="{5A11C004-28A8-4078-A009-A0300E456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44" name="Rectangle 77">
                  <a:extLst>
                    <a:ext uri="{FF2B5EF4-FFF2-40B4-BE49-F238E27FC236}">
                      <a16:creationId xmlns:a16="http://schemas.microsoft.com/office/drawing/2014/main" id="{17F74131-DCAD-491B-A5E8-B8844EF30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227" name="Text Box 78">
                <a:extLst>
                  <a:ext uri="{FF2B5EF4-FFF2-40B4-BE49-F238E27FC236}">
                    <a16:creationId xmlns:a16="http://schemas.microsoft.com/office/drawing/2014/main" id="{0D3A0293-EE52-4FE4-A05E-30FECAA07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228" name="Line 79">
                <a:extLst>
                  <a:ext uri="{FF2B5EF4-FFF2-40B4-BE49-F238E27FC236}">
                    <a16:creationId xmlns:a16="http://schemas.microsoft.com/office/drawing/2014/main" id="{92394318-20EE-456C-8216-957153F87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229" name="Group 80">
                <a:extLst>
                  <a:ext uri="{FF2B5EF4-FFF2-40B4-BE49-F238E27FC236}">
                    <a16:creationId xmlns:a16="http://schemas.microsoft.com/office/drawing/2014/main" id="{0F14D2FE-C1EA-4FB8-AECF-A21806032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235" name="Rectangle 81">
                  <a:extLst>
                    <a:ext uri="{FF2B5EF4-FFF2-40B4-BE49-F238E27FC236}">
                      <a16:creationId xmlns:a16="http://schemas.microsoft.com/office/drawing/2014/main" id="{B6F15D41-9768-4C31-8D82-BF734C4B3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270" dirty="0">
                      <a:latin typeface="Tahoma" panose="020B0604030504040204" pitchFamily="34" charset="0"/>
                    </a:rPr>
                    <a:t>1    32+x2</a:t>
                  </a:r>
                  <a:endParaRPr lang="zh-CN" altLang="zh-CN" sz="1270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36" name="Rectangle 82">
                  <a:extLst>
                    <a:ext uri="{FF2B5EF4-FFF2-40B4-BE49-F238E27FC236}">
                      <a16:creationId xmlns:a16="http://schemas.microsoft.com/office/drawing/2014/main" id="{8FA38398-D516-4888-B6FD-76CA5EEBA2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37" name="Rectangle 83">
                  <a:extLst>
                    <a:ext uri="{FF2B5EF4-FFF2-40B4-BE49-F238E27FC236}">
                      <a16:creationId xmlns:a16="http://schemas.microsoft.com/office/drawing/2014/main" id="{BD51D2E9-EE6E-4BAD-8B29-461FDBF95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238" name="Line 84">
                  <a:extLst>
                    <a:ext uri="{FF2B5EF4-FFF2-40B4-BE49-F238E27FC236}">
                      <a16:creationId xmlns:a16="http://schemas.microsoft.com/office/drawing/2014/main" id="{23D3B575-FF40-49BA-B9CC-E61BECFD3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230" name="Text Box 85">
                <a:extLst>
                  <a:ext uri="{FF2B5EF4-FFF2-40B4-BE49-F238E27FC236}">
                    <a16:creationId xmlns:a16="http://schemas.microsoft.com/office/drawing/2014/main" id="{D08AF853-DB0E-46C5-8455-7B575E6C9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231" name="Text Box 86">
                <a:extLst>
                  <a:ext uri="{FF2B5EF4-FFF2-40B4-BE49-F238E27FC236}">
                    <a16:creationId xmlns:a16="http://schemas.microsoft.com/office/drawing/2014/main" id="{A5DDD2AA-9D56-4D62-8D5A-4A4525BB3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232" name="Text Box 87">
                <a:extLst>
                  <a:ext uri="{FF2B5EF4-FFF2-40B4-BE49-F238E27FC236}">
                    <a16:creationId xmlns:a16="http://schemas.microsoft.com/office/drawing/2014/main" id="{9271FBE6-1F55-41F1-A1DC-0734094C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 dirty="0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233" name="Line 88">
                <a:extLst>
                  <a:ext uri="{FF2B5EF4-FFF2-40B4-BE49-F238E27FC236}">
                    <a16:creationId xmlns:a16="http://schemas.microsoft.com/office/drawing/2014/main" id="{B8C7FA5E-9AFA-42F9-A081-A20A428A1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234" name="Line 89">
                <a:extLst>
                  <a:ext uri="{FF2B5EF4-FFF2-40B4-BE49-F238E27FC236}">
                    <a16:creationId xmlns:a16="http://schemas.microsoft.com/office/drawing/2014/main" id="{061913B0-26A6-4D8D-962E-8F0035E41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82" name="Text Box 90">
              <a:extLst>
                <a:ext uri="{FF2B5EF4-FFF2-40B4-BE49-F238E27FC236}">
                  <a16:creationId xmlns:a16="http://schemas.microsoft.com/office/drawing/2014/main" id="{B87970BE-DD1F-40D4-825B-B142083F5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4766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405FBB3-5545-4474-91BD-E71070D01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2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C319C9A-B0CC-48B9-894B-A10A5DB7E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66459A-AAB2-46E6-A122-A9AFFE4B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3F4FC4-BE39-4BFE-968E-CDB7F9E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9F722-6359-4B5D-A4DB-18A196E6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52</a:t>
            </a:fld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50CC1DE-E78E-47D3-8EF2-CDF58CC35544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95" name="Group 4">
              <a:extLst>
                <a:ext uri="{FF2B5EF4-FFF2-40B4-BE49-F238E27FC236}">
                  <a16:creationId xmlns:a16="http://schemas.microsoft.com/office/drawing/2014/main" id="{D65323FC-55F8-48A4-B682-3A175CAA2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97" name="Group 5">
                <a:extLst>
                  <a:ext uri="{FF2B5EF4-FFF2-40B4-BE49-F238E27FC236}">
                    <a16:creationId xmlns:a16="http://schemas.microsoft.com/office/drawing/2014/main" id="{C3A5A4B7-5CB5-4C65-BEEE-2199F4B30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5"/>
                <a:ext cx="1422" cy="208"/>
                <a:chOff x="0" y="0"/>
                <a:chExt cx="1422" cy="208"/>
              </a:xfrm>
            </p:grpSpPr>
            <p:sp>
              <p:nvSpPr>
                <p:cNvPr id="179" name="Rectangle 6">
                  <a:extLst>
                    <a:ext uri="{FF2B5EF4-FFF2-40B4-BE49-F238E27FC236}">
                      <a16:creationId xmlns:a16="http://schemas.microsoft.com/office/drawing/2014/main" id="{6E9221C6-CC0D-46A4-98B0-5AE406626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0" name="Rectangle 7">
                  <a:extLst>
                    <a:ext uri="{FF2B5EF4-FFF2-40B4-BE49-F238E27FC236}">
                      <a16:creationId xmlns:a16="http://schemas.microsoft.com/office/drawing/2014/main" id="{8F1E6688-E2D2-4FE6-867C-669F833D7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1" name="Rectangle 8">
                  <a:extLst>
                    <a:ext uri="{FF2B5EF4-FFF2-40B4-BE49-F238E27FC236}">
                      <a16:creationId xmlns:a16="http://schemas.microsoft.com/office/drawing/2014/main" id="{A3606E21-67C3-4A7E-9BF9-162A9959D3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381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98" name="Rectangle 9">
                <a:extLst>
                  <a:ext uri="{FF2B5EF4-FFF2-40B4-BE49-F238E27FC236}">
                    <a16:creationId xmlns:a16="http://schemas.microsoft.com/office/drawing/2014/main" id="{0CDB9527-4A83-4530-A926-A01992A03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Rectangle 10">
                <a:extLst>
                  <a:ext uri="{FF2B5EF4-FFF2-40B4-BE49-F238E27FC236}">
                    <a16:creationId xmlns:a16="http://schemas.microsoft.com/office/drawing/2014/main" id="{0D3EA908-FAFB-405F-B411-9410D0CD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1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0" name="Rectangle 11">
                <a:extLst>
                  <a:ext uri="{FF2B5EF4-FFF2-40B4-BE49-F238E27FC236}">
                    <a16:creationId xmlns:a16="http://schemas.microsoft.com/office/drawing/2014/main" id="{C9F3C796-CE24-4567-B718-3012394B1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1" name="Rectangle 12">
                <a:extLst>
                  <a:ext uri="{FF2B5EF4-FFF2-40B4-BE49-F238E27FC236}">
                    <a16:creationId xmlns:a16="http://schemas.microsoft.com/office/drawing/2014/main" id="{8CD55E85-6050-4E6A-B755-985428722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087"/>
                <a:ext cx="359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2" name="Line 13">
                <a:extLst>
                  <a:ext uri="{FF2B5EF4-FFF2-40B4-BE49-F238E27FC236}">
                    <a16:creationId xmlns:a16="http://schemas.microsoft.com/office/drawing/2014/main" id="{B8569757-4BB0-4151-B98B-9750A8BED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3" name="Text Box 14">
                <a:extLst>
                  <a:ext uri="{FF2B5EF4-FFF2-40B4-BE49-F238E27FC236}">
                    <a16:creationId xmlns:a16="http://schemas.microsoft.com/office/drawing/2014/main" id="{90822BAC-336B-4C4E-A60C-BF04D61FD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04" name="Rectangle 15">
                <a:extLst>
                  <a:ext uri="{FF2B5EF4-FFF2-40B4-BE49-F238E27FC236}">
                    <a16:creationId xmlns:a16="http://schemas.microsoft.com/office/drawing/2014/main" id="{4C29797B-2E0B-4971-BD1A-B1CCF2B3E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105" name="Rectangle 16">
                <a:extLst>
                  <a:ext uri="{FF2B5EF4-FFF2-40B4-BE49-F238E27FC236}">
                    <a16:creationId xmlns:a16="http://schemas.microsoft.com/office/drawing/2014/main" id="{6888958B-AD5C-44BB-8E69-AEF11A394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106" name="Line 17">
                <a:extLst>
                  <a:ext uri="{FF2B5EF4-FFF2-40B4-BE49-F238E27FC236}">
                    <a16:creationId xmlns:a16="http://schemas.microsoft.com/office/drawing/2014/main" id="{FFF26C38-2CC4-425B-A6CA-F9FC87BE3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7" name="Line 18">
                <a:extLst>
                  <a:ext uri="{FF2B5EF4-FFF2-40B4-BE49-F238E27FC236}">
                    <a16:creationId xmlns:a16="http://schemas.microsoft.com/office/drawing/2014/main" id="{99D0E22B-8EFB-47EA-B1EE-252C5264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8" name="Line 19">
                <a:extLst>
                  <a:ext uri="{FF2B5EF4-FFF2-40B4-BE49-F238E27FC236}">
                    <a16:creationId xmlns:a16="http://schemas.microsoft.com/office/drawing/2014/main" id="{D06D5023-D7DD-4EE7-8416-8806F4D53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9" name="Line 20">
                <a:extLst>
                  <a:ext uri="{FF2B5EF4-FFF2-40B4-BE49-F238E27FC236}">
                    <a16:creationId xmlns:a16="http://schemas.microsoft.com/office/drawing/2014/main" id="{1B5512F2-9B97-494B-B272-1DCA4F302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0" name="Text Box 21">
                <a:extLst>
                  <a:ext uri="{FF2B5EF4-FFF2-40B4-BE49-F238E27FC236}">
                    <a16:creationId xmlns:a16="http://schemas.microsoft.com/office/drawing/2014/main" id="{94E9835D-60A1-4E5B-A61B-034B8175F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111" name="Line 22">
                <a:extLst>
                  <a:ext uri="{FF2B5EF4-FFF2-40B4-BE49-F238E27FC236}">
                    <a16:creationId xmlns:a16="http://schemas.microsoft.com/office/drawing/2014/main" id="{197DB8ED-BC96-48EA-912F-E6BA679BB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2" name="Line 23">
                <a:extLst>
                  <a:ext uri="{FF2B5EF4-FFF2-40B4-BE49-F238E27FC236}">
                    <a16:creationId xmlns:a16="http://schemas.microsoft.com/office/drawing/2014/main" id="{6EA1E15A-5582-43ED-90F8-7238DBC7A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3" name="Text Box 24">
                <a:extLst>
                  <a:ext uri="{FF2B5EF4-FFF2-40B4-BE49-F238E27FC236}">
                    <a16:creationId xmlns:a16="http://schemas.microsoft.com/office/drawing/2014/main" id="{6A20447F-AD70-4721-84E4-E3D5A86C8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114" name="Group 25">
                <a:extLst>
                  <a:ext uri="{FF2B5EF4-FFF2-40B4-BE49-F238E27FC236}">
                    <a16:creationId xmlns:a16="http://schemas.microsoft.com/office/drawing/2014/main" id="{D6C5F88D-FCB7-4779-8E4E-A5046BDB8F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175" name="Rectangle 26">
                  <a:extLst>
                    <a:ext uri="{FF2B5EF4-FFF2-40B4-BE49-F238E27FC236}">
                      <a16:creationId xmlns:a16="http://schemas.microsoft.com/office/drawing/2014/main" id="{5898B487-FC71-4A01-830B-46FDDD6F2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6" name="Rectangle 27">
                  <a:extLst>
                    <a:ext uri="{FF2B5EF4-FFF2-40B4-BE49-F238E27FC236}">
                      <a16:creationId xmlns:a16="http://schemas.microsoft.com/office/drawing/2014/main" id="{F0DBD0A8-9D9A-43CA-93D2-0F30E279C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7" name="Rectangle 28">
                  <a:extLst>
                    <a:ext uri="{FF2B5EF4-FFF2-40B4-BE49-F238E27FC236}">
                      <a16:creationId xmlns:a16="http://schemas.microsoft.com/office/drawing/2014/main" id="{5FC678D4-3F27-4E52-A89D-B2DADE0A3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8" name="Rectangle 29">
                  <a:extLst>
                    <a:ext uri="{FF2B5EF4-FFF2-40B4-BE49-F238E27FC236}">
                      <a16:creationId xmlns:a16="http://schemas.microsoft.com/office/drawing/2014/main" id="{37868AA8-A769-4C8C-A5F1-97F2DFB5C9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15" name="未知">
                <a:extLst>
                  <a:ext uri="{FF2B5EF4-FFF2-40B4-BE49-F238E27FC236}">
                    <a16:creationId xmlns:a16="http://schemas.microsoft.com/office/drawing/2014/main" id="{9B9B13DC-2C0F-4FFB-A6F7-CF9CABE8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6" name="Text Box 31">
                <a:extLst>
                  <a:ext uri="{FF2B5EF4-FFF2-40B4-BE49-F238E27FC236}">
                    <a16:creationId xmlns:a16="http://schemas.microsoft.com/office/drawing/2014/main" id="{3E7F719C-2C87-408C-B535-1E71AE65D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117" name="Group 32">
                <a:extLst>
                  <a:ext uri="{FF2B5EF4-FFF2-40B4-BE49-F238E27FC236}">
                    <a16:creationId xmlns:a16="http://schemas.microsoft.com/office/drawing/2014/main" id="{06DF7560-98FA-4454-94B1-89E02CA28D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159" name="Rectangle 33">
                  <a:extLst>
                    <a:ext uri="{FF2B5EF4-FFF2-40B4-BE49-F238E27FC236}">
                      <a16:creationId xmlns:a16="http://schemas.microsoft.com/office/drawing/2014/main" id="{F982545B-39FE-43F8-B3F3-894AF5FAD5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0" name="Rectangle 34">
                  <a:extLst>
                    <a:ext uri="{FF2B5EF4-FFF2-40B4-BE49-F238E27FC236}">
                      <a16:creationId xmlns:a16="http://schemas.microsoft.com/office/drawing/2014/main" id="{60A168E5-7300-468D-A0D1-5C5E4FEE1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1" name="Rectangle 35">
                  <a:extLst>
                    <a:ext uri="{FF2B5EF4-FFF2-40B4-BE49-F238E27FC236}">
                      <a16:creationId xmlns:a16="http://schemas.microsoft.com/office/drawing/2014/main" id="{4B0FDC2B-823E-4614-B818-C9C1846AE9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2" name="Rectangle 36">
                  <a:extLst>
                    <a:ext uri="{FF2B5EF4-FFF2-40B4-BE49-F238E27FC236}">
                      <a16:creationId xmlns:a16="http://schemas.microsoft.com/office/drawing/2014/main" id="{D5308D49-6E8F-4C60-923B-0D1641CBA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" name="Rectangle 37">
                  <a:extLst>
                    <a:ext uri="{FF2B5EF4-FFF2-40B4-BE49-F238E27FC236}">
                      <a16:creationId xmlns:a16="http://schemas.microsoft.com/office/drawing/2014/main" id="{C2BD9472-0F13-40C6-9A98-1AC31CEF45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" name="Rectangle 38">
                  <a:extLst>
                    <a:ext uri="{FF2B5EF4-FFF2-40B4-BE49-F238E27FC236}">
                      <a16:creationId xmlns:a16="http://schemas.microsoft.com/office/drawing/2014/main" id="{03CD7266-897D-4F95-8D5A-A5BE6BA27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5" name="Rectangle 39">
                  <a:extLst>
                    <a:ext uri="{FF2B5EF4-FFF2-40B4-BE49-F238E27FC236}">
                      <a16:creationId xmlns:a16="http://schemas.microsoft.com/office/drawing/2014/main" id="{845598AE-A2FC-40CE-938F-9905CAEF3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6" name="Rectangle 40">
                  <a:extLst>
                    <a:ext uri="{FF2B5EF4-FFF2-40B4-BE49-F238E27FC236}">
                      <a16:creationId xmlns:a16="http://schemas.microsoft.com/office/drawing/2014/main" id="{17129742-30B9-4FCD-AC32-8A8A4F284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7" name="Rectangle 41">
                  <a:extLst>
                    <a:ext uri="{FF2B5EF4-FFF2-40B4-BE49-F238E27FC236}">
                      <a16:creationId xmlns:a16="http://schemas.microsoft.com/office/drawing/2014/main" id="{41E02926-F8B8-4357-8BCB-AD04493C0E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8" name="Rectangle 42">
                  <a:extLst>
                    <a:ext uri="{FF2B5EF4-FFF2-40B4-BE49-F238E27FC236}">
                      <a16:creationId xmlns:a16="http://schemas.microsoft.com/office/drawing/2014/main" id="{F3ECA1B2-296E-4167-87CC-791AA93C2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9" name="Rectangle 43">
                  <a:extLst>
                    <a:ext uri="{FF2B5EF4-FFF2-40B4-BE49-F238E27FC236}">
                      <a16:creationId xmlns:a16="http://schemas.microsoft.com/office/drawing/2014/main" id="{5E0A9481-91FB-44A7-9BF7-8356F4E2A0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0" name="Rectangle 44">
                  <a:extLst>
                    <a:ext uri="{FF2B5EF4-FFF2-40B4-BE49-F238E27FC236}">
                      <a16:creationId xmlns:a16="http://schemas.microsoft.com/office/drawing/2014/main" id="{04445E14-A1CF-4673-8CE4-E0F8F4A98E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1" name="Rectangle 45">
                  <a:extLst>
                    <a:ext uri="{FF2B5EF4-FFF2-40B4-BE49-F238E27FC236}">
                      <a16:creationId xmlns:a16="http://schemas.microsoft.com/office/drawing/2014/main" id="{649288EF-B6D4-47A5-9D53-A73BBB01D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2" name="Rectangle 46">
                  <a:extLst>
                    <a:ext uri="{FF2B5EF4-FFF2-40B4-BE49-F238E27FC236}">
                      <a16:creationId xmlns:a16="http://schemas.microsoft.com/office/drawing/2014/main" id="{3D8E436A-7ACF-4538-B195-DA9D7B133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3" name="Rectangle 47">
                  <a:extLst>
                    <a:ext uri="{FF2B5EF4-FFF2-40B4-BE49-F238E27FC236}">
                      <a16:creationId xmlns:a16="http://schemas.microsoft.com/office/drawing/2014/main" id="{FFA9E63F-1581-4526-8D84-3160C1959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" name="Rectangle 48">
                  <a:extLst>
                    <a:ext uri="{FF2B5EF4-FFF2-40B4-BE49-F238E27FC236}">
                      <a16:creationId xmlns:a16="http://schemas.microsoft.com/office/drawing/2014/main" id="{1D38EE5E-8C72-4E8D-AA23-7B97A43FE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18" name="Rectangle 49">
                <a:extLst>
                  <a:ext uri="{FF2B5EF4-FFF2-40B4-BE49-F238E27FC236}">
                    <a16:creationId xmlns:a16="http://schemas.microsoft.com/office/drawing/2014/main" id="{5E94EE72-70F1-4A99-8E33-949A0311B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50">
                <a:extLst>
                  <a:ext uri="{FF2B5EF4-FFF2-40B4-BE49-F238E27FC236}">
                    <a16:creationId xmlns:a16="http://schemas.microsoft.com/office/drawing/2014/main" id="{431231B5-F23C-4463-B594-26EC13EA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80F78C92-F967-4FA3-8CBF-D15D3FADE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7A026A56-AB2B-4BD1-B84A-D855B5EC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866BE63B-9256-4DA4-A17A-20B788AB2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54">
                <a:extLst>
                  <a:ext uri="{FF2B5EF4-FFF2-40B4-BE49-F238E27FC236}">
                    <a16:creationId xmlns:a16="http://schemas.microsoft.com/office/drawing/2014/main" id="{E968F009-FDD6-488C-8206-D805F5980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55">
                <a:extLst>
                  <a:ext uri="{FF2B5EF4-FFF2-40B4-BE49-F238E27FC236}">
                    <a16:creationId xmlns:a16="http://schemas.microsoft.com/office/drawing/2014/main" id="{FE0C5B3C-4312-4D8C-BE85-69F9BA36D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56">
                <a:extLst>
                  <a:ext uri="{FF2B5EF4-FFF2-40B4-BE49-F238E27FC236}">
                    <a16:creationId xmlns:a16="http://schemas.microsoft.com/office/drawing/2014/main" id="{E399A6CC-147C-4883-86A4-D47EE2D98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f2,44(x3)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57">
                <a:extLst>
                  <a:ext uri="{FF2B5EF4-FFF2-40B4-BE49-F238E27FC236}">
                    <a16:creationId xmlns:a16="http://schemas.microsoft.com/office/drawing/2014/main" id="{717D0629-E756-4407-9597-DA86C5371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f6,32(x2)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Rectangle 58">
                <a:extLst>
                  <a:ext uri="{FF2B5EF4-FFF2-40B4-BE49-F238E27FC236}">
                    <a16:creationId xmlns:a16="http://schemas.microsoft.com/office/drawing/2014/main" id="{EAC49A7D-404B-457F-A057-B0C63A93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8" name="Rectangle 59">
                <a:extLst>
                  <a:ext uri="{FF2B5EF4-FFF2-40B4-BE49-F238E27FC236}">
                    <a16:creationId xmlns:a16="http://schemas.microsoft.com/office/drawing/2014/main" id="{F451E620-E04D-407A-8A55-10756669D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9" name="Rectangle 60">
                <a:extLst>
                  <a:ext uri="{FF2B5EF4-FFF2-40B4-BE49-F238E27FC236}">
                    <a16:creationId xmlns:a16="http://schemas.microsoft.com/office/drawing/2014/main" id="{9C0D920B-1FFA-47A5-B6F2-9468C0283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Line 61">
                <a:extLst>
                  <a:ext uri="{FF2B5EF4-FFF2-40B4-BE49-F238E27FC236}">
                    <a16:creationId xmlns:a16="http://schemas.microsoft.com/office/drawing/2014/main" id="{9173618D-078B-4A4E-9A43-7F5AF5FB0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1" name="Text Box 62">
                <a:extLst>
                  <a:ext uri="{FF2B5EF4-FFF2-40B4-BE49-F238E27FC236}">
                    <a16:creationId xmlns:a16="http://schemas.microsoft.com/office/drawing/2014/main" id="{65EB014A-1833-406D-A9C1-5305EC75A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132" name="未知">
                <a:extLst>
                  <a:ext uri="{FF2B5EF4-FFF2-40B4-BE49-F238E27FC236}">
                    <a16:creationId xmlns:a16="http://schemas.microsoft.com/office/drawing/2014/main" id="{78048678-8F05-439F-BFE0-27A973C30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3" name="Line 64">
                <a:extLst>
                  <a:ext uri="{FF2B5EF4-FFF2-40B4-BE49-F238E27FC236}">
                    <a16:creationId xmlns:a16="http://schemas.microsoft.com/office/drawing/2014/main" id="{150D4811-7F82-401B-A109-7DF192F1E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4" name="Line 65">
                <a:extLst>
                  <a:ext uri="{FF2B5EF4-FFF2-40B4-BE49-F238E27FC236}">
                    <a16:creationId xmlns:a16="http://schemas.microsoft.com/office/drawing/2014/main" id="{BA046170-2A30-414A-A436-BBAEB89E0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5" name="Text Box 66">
                <a:extLst>
                  <a:ext uri="{FF2B5EF4-FFF2-40B4-BE49-F238E27FC236}">
                    <a16:creationId xmlns:a16="http://schemas.microsoft.com/office/drawing/2014/main" id="{A82D83CC-20B9-4D5A-8028-A98483696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6" name="Text Box 67">
                <a:extLst>
                  <a:ext uri="{FF2B5EF4-FFF2-40B4-BE49-F238E27FC236}">
                    <a16:creationId xmlns:a16="http://schemas.microsoft.com/office/drawing/2014/main" id="{B33EE8FA-1926-449B-8D49-CA971A22E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7" name="AutoShape 68">
                <a:extLst>
                  <a:ext uri="{FF2B5EF4-FFF2-40B4-BE49-F238E27FC236}">
                    <a16:creationId xmlns:a16="http://schemas.microsoft.com/office/drawing/2014/main" id="{FBDFCF5E-2ADF-4FBD-A28A-C1AC34D2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8" name="Text Box 69">
                <a:extLst>
                  <a:ext uri="{FF2B5EF4-FFF2-40B4-BE49-F238E27FC236}">
                    <a16:creationId xmlns:a16="http://schemas.microsoft.com/office/drawing/2014/main" id="{D92EEEF7-2309-4950-BA7A-285B09519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139" name="Text Box 70">
                <a:extLst>
                  <a:ext uri="{FF2B5EF4-FFF2-40B4-BE49-F238E27FC236}">
                    <a16:creationId xmlns:a16="http://schemas.microsoft.com/office/drawing/2014/main" id="{2FF5C003-9B6F-4D49-B7DA-10DF8F751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140" name="Group 71">
                <a:extLst>
                  <a:ext uri="{FF2B5EF4-FFF2-40B4-BE49-F238E27FC236}">
                    <a16:creationId xmlns:a16="http://schemas.microsoft.com/office/drawing/2014/main" id="{4E122E41-8154-4155-BB11-9ED9926CF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153" name="Rectangle 72">
                  <a:extLst>
                    <a:ext uri="{FF2B5EF4-FFF2-40B4-BE49-F238E27FC236}">
                      <a16:creationId xmlns:a16="http://schemas.microsoft.com/office/drawing/2014/main" id="{882EE2BA-2CE1-4C15-A3A0-D3F7FEE9F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4" name="Rectangle 73">
                  <a:extLst>
                    <a:ext uri="{FF2B5EF4-FFF2-40B4-BE49-F238E27FC236}">
                      <a16:creationId xmlns:a16="http://schemas.microsoft.com/office/drawing/2014/main" id="{D2D3677D-D05B-44B6-90D7-E7FC6634E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5" name="Rectangle 74">
                  <a:extLst>
                    <a:ext uri="{FF2B5EF4-FFF2-40B4-BE49-F238E27FC236}">
                      <a16:creationId xmlns:a16="http://schemas.microsoft.com/office/drawing/2014/main" id="{963C2004-C559-4818-902F-FFF4F5F9F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6" name="Rectangle 75">
                  <a:extLst>
                    <a:ext uri="{FF2B5EF4-FFF2-40B4-BE49-F238E27FC236}">
                      <a16:creationId xmlns:a16="http://schemas.microsoft.com/office/drawing/2014/main" id="{CE9D13EB-C7AE-4FBD-A9D3-FD3C333E4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7" name="Rectangle 76">
                  <a:extLst>
                    <a:ext uri="{FF2B5EF4-FFF2-40B4-BE49-F238E27FC236}">
                      <a16:creationId xmlns:a16="http://schemas.microsoft.com/office/drawing/2014/main" id="{714206FC-E590-4C34-A943-B79BDC72D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8" name="Rectangle 77">
                  <a:extLst>
                    <a:ext uri="{FF2B5EF4-FFF2-40B4-BE49-F238E27FC236}">
                      <a16:creationId xmlns:a16="http://schemas.microsoft.com/office/drawing/2014/main" id="{469F0320-6ECD-4A50-9E5B-CC047BB11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41" name="Text Box 78">
                <a:extLst>
                  <a:ext uri="{FF2B5EF4-FFF2-40B4-BE49-F238E27FC236}">
                    <a16:creationId xmlns:a16="http://schemas.microsoft.com/office/drawing/2014/main" id="{45003BEA-3F81-411E-B637-ECBAD2F49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42" name="Line 79">
                <a:extLst>
                  <a:ext uri="{FF2B5EF4-FFF2-40B4-BE49-F238E27FC236}">
                    <a16:creationId xmlns:a16="http://schemas.microsoft.com/office/drawing/2014/main" id="{A8F6F46C-338A-4B1B-9DDD-A2E9806A6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143" name="Group 80">
                <a:extLst>
                  <a:ext uri="{FF2B5EF4-FFF2-40B4-BE49-F238E27FC236}">
                    <a16:creationId xmlns:a16="http://schemas.microsoft.com/office/drawing/2014/main" id="{61F5865E-06C5-45F3-9724-7F8A05AF89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149" name="Rectangle 81">
                  <a:extLst>
                    <a:ext uri="{FF2B5EF4-FFF2-40B4-BE49-F238E27FC236}">
                      <a16:creationId xmlns:a16="http://schemas.microsoft.com/office/drawing/2014/main" id="{E1D2A1BF-BED7-456E-9A1B-07B483718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270" dirty="0">
                      <a:latin typeface="Tahoma" panose="020B0604030504040204" pitchFamily="34" charset="0"/>
                    </a:rPr>
                    <a:t>1    32+x2</a:t>
                  </a:r>
                  <a:endParaRPr lang="zh-CN" altLang="zh-CN" sz="1270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50" name="Rectangle 82">
                  <a:extLst>
                    <a:ext uri="{FF2B5EF4-FFF2-40B4-BE49-F238E27FC236}">
                      <a16:creationId xmlns:a16="http://schemas.microsoft.com/office/drawing/2014/main" id="{FCB0FB32-16C2-4F06-9B82-9658A51DC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1429" dirty="0"/>
                    <a:t>2     44+x3</a:t>
                  </a:r>
                  <a:endParaRPr lang="zh-CN" altLang="en-US" sz="1429" dirty="0"/>
                </a:p>
              </p:txBody>
            </p:sp>
            <p:sp>
              <p:nvSpPr>
                <p:cNvPr id="151" name="Rectangle 83">
                  <a:extLst>
                    <a:ext uri="{FF2B5EF4-FFF2-40B4-BE49-F238E27FC236}">
                      <a16:creationId xmlns:a16="http://schemas.microsoft.com/office/drawing/2014/main" id="{55728FAB-49C5-4AA6-82BC-FACFA4160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2" name="Line 84">
                  <a:extLst>
                    <a:ext uri="{FF2B5EF4-FFF2-40B4-BE49-F238E27FC236}">
                      <a16:creationId xmlns:a16="http://schemas.microsoft.com/office/drawing/2014/main" id="{34DD9CCD-0AC8-4821-A378-61A699F8C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 dirty="0"/>
                </a:p>
              </p:txBody>
            </p:sp>
          </p:grpSp>
          <p:sp>
            <p:nvSpPr>
              <p:cNvPr id="144" name="Text Box 85">
                <a:extLst>
                  <a:ext uri="{FF2B5EF4-FFF2-40B4-BE49-F238E27FC236}">
                    <a16:creationId xmlns:a16="http://schemas.microsoft.com/office/drawing/2014/main" id="{A390499B-782E-47E2-8CFE-DA8D472E1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5" name="Text Box 86">
                <a:extLst>
                  <a:ext uri="{FF2B5EF4-FFF2-40B4-BE49-F238E27FC236}">
                    <a16:creationId xmlns:a16="http://schemas.microsoft.com/office/drawing/2014/main" id="{D8564957-1E45-44F1-9277-9A47E686F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146" name="Text Box 87">
                <a:extLst>
                  <a:ext uri="{FF2B5EF4-FFF2-40B4-BE49-F238E27FC236}">
                    <a16:creationId xmlns:a16="http://schemas.microsoft.com/office/drawing/2014/main" id="{F48DD478-C3CF-45C2-A3EC-A8302FAC7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 dirty="0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147" name="Line 88">
                <a:extLst>
                  <a:ext uri="{FF2B5EF4-FFF2-40B4-BE49-F238E27FC236}">
                    <a16:creationId xmlns:a16="http://schemas.microsoft.com/office/drawing/2014/main" id="{CC483220-8925-4BC8-B845-8999449EE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8" name="Line 89">
                <a:extLst>
                  <a:ext uri="{FF2B5EF4-FFF2-40B4-BE49-F238E27FC236}">
                    <a16:creationId xmlns:a16="http://schemas.microsoft.com/office/drawing/2014/main" id="{3E8ADD9F-A6D2-4804-BA3C-154C45282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96" name="Text Box 90">
              <a:extLst>
                <a:ext uri="{FF2B5EF4-FFF2-40B4-BE49-F238E27FC236}">
                  <a16:creationId xmlns:a16="http://schemas.microsoft.com/office/drawing/2014/main" id="{764D3761-6B50-42D5-A4B3-CC8A9DDD5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36697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7B54358-21AB-4073-BE76-9553AF1E0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3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CB73826-C3A8-4B6B-BDAC-C8FD3D8D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0507" name="AutoShape 91">
            <a:extLst>
              <a:ext uri="{FF2B5EF4-FFF2-40B4-BE49-F238E27FC236}">
                <a16:creationId xmlns:a16="http://schemas.microsoft.com/office/drawing/2014/main" id="{AE791121-E33E-4C3B-AC72-A26B24D301BE}"/>
              </a:ext>
            </a:extLst>
          </p:cNvPr>
          <p:cNvSpPr>
            <a:spLocks/>
          </p:cNvSpPr>
          <p:nvPr/>
        </p:nvSpPr>
        <p:spPr bwMode="auto">
          <a:xfrm>
            <a:off x="7528426" y="4585863"/>
            <a:ext cx="913644" cy="457452"/>
          </a:xfrm>
          <a:prstGeom prst="borderCallout1">
            <a:avLst>
              <a:gd name="adj1" fmla="val 18750"/>
              <a:gd name="adj2" fmla="val -8333"/>
              <a:gd name="adj3" fmla="val 43958"/>
              <a:gd name="adj4" fmla="val -2784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0508" name="Line 92">
            <a:extLst>
              <a:ext uri="{FF2B5EF4-FFF2-40B4-BE49-F238E27FC236}">
                <a16:creationId xmlns:a16="http://schemas.microsoft.com/office/drawing/2014/main" id="{DED0A60F-BD1D-4448-BFDA-8091CECD6C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8292" y="3230123"/>
            <a:ext cx="2992691" cy="138724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04380-AE3B-4C39-A14A-7E3CBCB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1BA519-A808-4961-90EF-B2222562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55A07-788F-418E-9A3F-3A01150E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53</a:t>
            </a:fld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4D6D7FE-AA2F-4618-A818-98FB3522CCD0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97" name="Group 4">
              <a:extLst>
                <a:ext uri="{FF2B5EF4-FFF2-40B4-BE49-F238E27FC236}">
                  <a16:creationId xmlns:a16="http://schemas.microsoft.com/office/drawing/2014/main" id="{615934C4-3421-4905-B7C4-D5D7CB22F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99" name="Group 5">
                <a:extLst>
                  <a:ext uri="{FF2B5EF4-FFF2-40B4-BE49-F238E27FC236}">
                    <a16:creationId xmlns:a16="http://schemas.microsoft.com/office/drawing/2014/main" id="{67461101-7B2D-48FA-AE62-AD6F16C01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5"/>
                <a:ext cx="1422" cy="208"/>
                <a:chOff x="0" y="0"/>
                <a:chExt cx="1422" cy="208"/>
              </a:xfrm>
            </p:grpSpPr>
            <p:sp>
              <p:nvSpPr>
                <p:cNvPr id="181" name="Rectangle 6">
                  <a:extLst>
                    <a:ext uri="{FF2B5EF4-FFF2-40B4-BE49-F238E27FC236}">
                      <a16:creationId xmlns:a16="http://schemas.microsoft.com/office/drawing/2014/main" id="{2F84C23F-9D45-47B7-8F17-CC4F22F15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 </a:t>
                  </a:r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fmul.d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ROB2,f4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2" name="Rectangle 7">
                  <a:extLst>
                    <a:ext uri="{FF2B5EF4-FFF2-40B4-BE49-F238E27FC236}">
                      <a16:creationId xmlns:a16="http://schemas.microsoft.com/office/drawing/2014/main" id="{4590998D-6242-4F18-9137-61FC32C2B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3" name="Rectangle 8">
                  <a:extLst>
                    <a:ext uri="{FF2B5EF4-FFF2-40B4-BE49-F238E27FC236}">
                      <a16:creationId xmlns:a16="http://schemas.microsoft.com/office/drawing/2014/main" id="{C17B0D72-F3C6-4BD9-BFAE-6ED2313241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570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00" name="Rectangle 9">
                <a:extLst>
                  <a:ext uri="{FF2B5EF4-FFF2-40B4-BE49-F238E27FC236}">
                    <a16:creationId xmlns:a16="http://schemas.microsoft.com/office/drawing/2014/main" id="{252BD53D-765C-41C3-9363-BBA0FF821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01" name="Rectangle 10">
                <a:extLst>
                  <a:ext uri="{FF2B5EF4-FFF2-40B4-BE49-F238E27FC236}">
                    <a16:creationId xmlns:a16="http://schemas.microsoft.com/office/drawing/2014/main" id="{2DAFDFB6-EC57-4BBD-8B80-F4E4CBC2F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1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2" name="Rectangle 11">
                <a:extLst>
                  <a:ext uri="{FF2B5EF4-FFF2-40B4-BE49-F238E27FC236}">
                    <a16:creationId xmlns:a16="http://schemas.microsoft.com/office/drawing/2014/main" id="{16C6A77A-5F9B-4E42-A2B0-6AD1038E2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DF168980-2505-44CB-91CA-BF796820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087"/>
                <a:ext cx="359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4" name="Line 13">
                <a:extLst>
                  <a:ext uri="{FF2B5EF4-FFF2-40B4-BE49-F238E27FC236}">
                    <a16:creationId xmlns:a16="http://schemas.microsoft.com/office/drawing/2014/main" id="{CD037362-CA6C-41C8-B7A5-D2F7DBCAE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5" name="Text Box 14">
                <a:extLst>
                  <a:ext uri="{FF2B5EF4-FFF2-40B4-BE49-F238E27FC236}">
                    <a16:creationId xmlns:a16="http://schemas.microsoft.com/office/drawing/2014/main" id="{3437DFD6-E6F3-4859-A2B9-996F28C99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06" name="Rectangle 15">
                <a:extLst>
                  <a:ext uri="{FF2B5EF4-FFF2-40B4-BE49-F238E27FC236}">
                    <a16:creationId xmlns:a16="http://schemas.microsoft.com/office/drawing/2014/main" id="{8DA37F09-269C-44CE-8645-9035A5C1B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107" name="Rectangle 16">
                <a:extLst>
                  <a:ext uri="{FF2B5EF4-FFF2-40B4-BE49-F238E27FC236}">
                    <a16:creationId xmlns:a16="http://schemas.microsoft.com/office/drawing/2014/main" id="{4A97E2E2-6D89-4667-9218-1852EF973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id="{EB5B518C-216D-4947-A1F5-5E0EAE259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id="{F4FAA71A-C6C0-4282-9155-1A356DEC3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64CF2BBE-E8DB-4425-8964-6D81D9259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1" name="Line 20">
                <a:extLst>
                  <a:ext uri="{FF2B5EF4-FFF2-40B4-BE49-F238E27FC236}">
                    <a16:creationId xmlns:a16="http://schemas.microsoft.com/office/drawing/2014/main" id="{3C617A75-5758-4D9C-B394-1A2D0EE12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2" name="Text Box 21">
                <a:extLst>
                  <a:ext uri="{FF2B5EF4-FFF2-40B4-BE49-F238E27FC236}">
                    <a16:creationId xmlns:a16="http://schemas.microsoft.com/office/drawing/2014/main" id="{606E4668-16E0-4815-BF92-08D33E6CF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113" name="Line 22">
                <a:extLst>
                  <a:ext uri="{FF2B5EF4-FFF2-40B4-BE49-F238E27FC236}">
                    <a16:creationId xmlns:a16="http://schemas.microsoft.com/office/drawing/2014/main" id="{DBE26E7F-6897-4C7C-B037-1A612C947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680D1D24-29EB-4050-9F23-F34995B29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5" name="Text Box 24">
                <a:extLst>
                  <a:ext uri="{FF2B5EF4-FFF2-40B4-BE49-F238E27FC236}">
                    <a16:creationId xmlns:a16="http://schemas.microsoft.com/office/drawing/2014/main" id="{FDF48648-1F95-40A7-AB0A-1CE6B5D97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116" name="Group 25">
                <a:extLst>
                  <a:ext uri="{FF2B5EF4-FFF2-40B4-BE49-F238E27FC236}">
                    <a16:creationId xmlns:a16="http://schemas.microsoft.com/office/drawing/2014/main" id="{CAB72235-26C2-45FF-98F0-B3105D006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177" name="Rectangle 26">
                  <a:extLst>
                    <a:ext uri="{FF2B5EF4-FFF2-40B4-BE49-F238E27FC236}">
                      <a16:creationId xmlns:a16="http://schemas.microsoft.com/office/drawing/2014/main" id="{BD33E1C8-6D0A-407C-B87A-4383A3DE7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8" name="Rectangle 27">
                  <a:extLst>
                    <a:ext uri="{FF2B5EF4-FFF2-40B4-BE49-F238E27FC236}">
                      <a16:creationId xmlns:a16="http://schemas.microsoft.com/office/drawing/2014/main" id="{B4E473AB-D0E4-4BD8-BD38-9C3EE0090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9" name="Rectangle 28">
                  <a:extLst>
                    <a:ext uri="{FF2B5EF4-FFF2-40B4-BE49-F238E27FC236}">
                      <a16:creationId xmlns:a16="http://schemas.microsoft.com/office/drawing/2014/main" id="{3AF7BB29-AE0C-4A0C-80D2-A4D0EA9232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0" name="Rectangle 29">
                  <a:extLst>
                    <a:ext uri="{FF2B5EF4-FFF2-40B4-BE49-F238E27FC236}">
                      <a16:creationId xmlns:a16="http://schemas.microsoft.com/office/drawing/2014/main" id="{869C7316-621F-4F34-BF06-32AD8734A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17" name="未知">
                <a:extLst>
                  <a:ext uri="{FF2B5EF4-FFF2-40B4-BE49-F238E27FC236}">
                    <a16:creationId xmlns:a16="http://schemas.microsoft.com/office/drawing/2014/main" id="{B137C6A7-AC9D-4E7F-94C8-193CE8359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8" name="Text Box 31">
                <a:extLst>
                  <a:ext uri="{FF2B5EF4-FFF2-40B4-BE49-F238E27FC236}">
                    <a16:creationId xmlns:a16="http://schemas.microsoft.com/office/drawing/2014/main" id="{4412652E-9253-4FE8-904E-15CD6C7A5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119" name="Group 32">
                <a:extLst>
                  <a:ext uri="{FF2B5EF4-FFF2-40B4-BE49-F238E27FC236}">
                    <a16:creationId xmlns:a16="http://schemas.microsoft.com/office/drawing/2014/main" id="{6D93CF02-ACE1-45BD-A01A-38A9691966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161" name="Rectangle 33">
                  <a:extLst>
                    <a:ext uri="{FF2B5EF4-FFF2-40B4-BE49-F238E27FC236}">
                      <a16:creationId xmlns:a16="http://schemas.microsoft.com/office/drawing/2014/main" id="{55E37704-0574-48EF-A64A-10F258E4A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2" name="Rectangle 34">
                  <a:extLst>
                    <a:ext uri="{FF2B5EF4-FFF2-40B4-BE49-F238E27FC236}">
                      <a16:creationId xmlns:a16="http://schemas.microsoft.com/office/drawing/2014/main" id="{EDDEE000-6430-4B65-8AC6-3DC841074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" name="Rectangle 35">
                  <a:extLst>
                    <a:ext uri="{FF2B5EF4-FFF2-40B4-BE49-F238E27FC236}">
                      <a16:creationId xmlns:a16="http://schemas.microsoft.com/office/drawing/2014/main" id="{78050A0A-1D66-4685-B562-7231603E9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" name="Rectangle 36">
                  <a:extLst>
                    <a:ext uri="{FF2B5EF4-FFF2-40B4-BE49-F238E27FC236}">
                      <a16:creationId xmlns:a16="http://schemas.microsoft.com/office/drawing/2014/main" id="{199D254A-5CC7-40A3-BEBA-7BE2EAD41F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5" name="Rectangle 37">
                  <a:extLst>
                    <a:ext uri="{FF2B5EF4-FFF2-40B4-BE49-F238E27FC236}">
                      <a16:creationId xmlns:a16="http://schemas.microsoft.com/office/drawing/2014/main" id="{356B67EE-73E2-44A4-9359-F21FBD2E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6" name="Rectangle 38">
                  <a:extLst>
                    <a:ext uri="{FF2B5EF4-FFF2-40B4-BE49-F238E27FC236}">
                      <a16:creationId xmlns:a16="http://schemas.microsoft.com/office/drawing/2014/main" id="{64216687-D85F-4072-AC03-FA39C8D2DF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7" name="Rectangle 39">
                  <a:extLst>
                    <a:ext uri="{FF2B5EF4-FFF2-40B4-BE49-F238E27FC236}">
                      <a16:creationId xmlns:a16="http://schemas.microsoft.com/office/drawing/2014/main" id="{51DCAF04-3DA7-4E4E-9531-4DE8F25DA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8" name="Rectangle 40">
                  <a:extLst>
                    <a:ext uri="{FF2B5EF4-FFF2-40B4-BE49-F238E27FC236}">
                      <a16:creationId xmlns:a16="http://schemas.microsoft.com/office/drawing/2014/main" id="{1E1A9F27-DB33-4F7B-8975-D553B047D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9" name="Rectangle 41">
                  <a:extLst>
                    <a:ext uri="{FF2B5EF4-FFF2-40B4-BE49-F238E27FC236}">
                      <a16:creationId xmlns:a16="http://schemas.microsoft.com/office/drawing/2014/main" id="{07818AD5-72D9-4FE6-BC06-190E84CD4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0" name="Rectangle 42">
                  <a:extLst>
                    <a:ext uri="{FF2B5EF4-FFF2-40B4-BE49-F238E27FC236}">
                      <a16:creationId xmlns:a16="http://schemas.microsoft.com/office/drawing/2014/main" id="{ECAFC866-C4C2-451A-9127-D98A606F5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1" name="Rectangle 43">
                  <a:extLst>
                    <a:ext uri="{FF2B5EF4-FFF2-40B4-BE49-F238E27FC236}">
                      <a16:creationId xmlns:a16="http://schemas.microsoft.com/office/drawing/2014/main" id="{EBA03098-F4BE-458D-B78E-AA8F4078B6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2" name="Rectangle 44">
                  <a:extLst>
                    <a:ext uri="{FF2B5EF4-FFF2-40B4-BE49-F238E27FC236}">
                      <a16:creationId xmlns:a16="http://schemas.microsoft.com/office/drawing/2014/main" id="{EBF8CACB-502C-48FC-93AA-C3FAC7A99E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3" name="Rectangle 45">
                  <a:extLst>
                    <a:ext uri="{FF2B5EF4-FFF2-40B4-BE49-F238E27FC236}">
                      <a16:creationId xmlns:a16="http://schemas.microsoft.com/office/drawing/2014/main" id="{5577B0FB-C9C5-406C-BB48-D02871FFE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" name="Rectangle 46">
                  <a:extLst>
                    <a:ext uri="{FF2B5EF4-FFF2-40B4-BE49-F238E27FC236}">
                      <a16:creationId xmlns:a16="http://schemas.microsoft.com/office/drawing/2014/main" id="{BB7FDA70-F036-4116-AA5E-255B14540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5" name="Rectangle 47">
                  <a:extLst>
                    <a:ext uri="{FF2B5EF4-FFF2-40B4-BE49-F238E27FC236}">
                      <a16:creationId xmlns:a16="http://schemas.microsoft.com/office/drawing/2014/main" id="{1B8020CD-84CC-4E5B-ABAE-E9CDC6313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6" name="Rectangle 48">
                  <a:extLst>
                    <a:ext uri="{FF2B5EF4-FFF2-40B4-BE49-F238E27FC236}">
                      <a16:creationId xmlns:a16="http://schemas.microsoft.com/office/drawing/2014/main" id="{1748A127-76E3-4ED3-86CA-7A69E3FEB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0" name="Rectangle 49">
                <a:extLst>
                  <a:ext uri="{FF2B5EF4-FFF2-40B4-BE49-F238E27FC236}">
                    <a16:creationId xmlns:a16="http://schemas.microsoft.com/office/drawing/2014/main" id="{23AC734B-F1B5-4C5E-BF2C-34E35ED27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50">
                <a:extLst>
                  <a:ext uri="{FF2B5EF4-FFF2-40B4-BE49-F238E27FC236}">
                    <a16:creationId xmlns:a16="http://schemas.microsoft.com/office/drawing/2014/main" id="{55E03AB3-7347-43C9-A0A0-20CB9AA68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51">
                <a:extLst>
                  <a:ext uri="{FF2B5EF4-FFF2-40B4-BE49-F238E27FC236}">
                    <a16:creationId xmlns:a16="http://schemas.microsoft.com/office/drawing/2014/main" id="{2644A5E8-A97D-41FA-9741-98936081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52">
                <a:extLst>
                  <a:ext uri="{FF2B5EF4-FFF2-40B4-BE49-F238E27FC236}">
                    <a16:creationId xmlns:a16="http://schemas.microsoft.com/office/drawing/2014/main" id="{4D9D09B7-0EFF-4748-9AF2-54D1C84B8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53">
                <a:extLst>
                  <a:ext uri="{FF2B5EF4-FFF2-40B4-BE49-F238E27FC236}">
                    <a16:creationId xmlns:a16="http://schemas.microsoft.com/office/drawing/2014/main" id="{5DDC290A-4265-4C11-8B19-8C92DEB19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54">
                <a:extLst>
                  <a:ext uri="{FF2B5EF4-FFF2-40B4-BE49-F238E27FC236}">
                    <a16:creationId xmlns:a16="http://schemas.microsoft.com/office/drawing/2014/main" id="{F74D6D46-25BD-420F-83E2-0F89044F8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M(32+x2)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55">
                <a:extLst>
                  <a:ext uri="{FF2B5EF4-FFF2-40B4-BE49-F238E27FC236}">
                    <a16:creationId xmlns:a16="http://schemas.microsoft.com/office/drawing/2014/main" id="{6994BA7B-24F2-407E-9D23-8E78EE248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f0,f2,f4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Rectangle 56">
                <a:extLst>
                  <a:ext uri="{FF2B5EF4-FFF2-40B4-BE49-F238E27FC236}">
                    <a16:creationId xmlns:a16="http://schemas.microsoft.com/office/drawing/2014/main" id="{097454D4-7ED7-4DE1-9DE4-DF5B51DE3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f2,44(x3)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8" name="Rectangle 57">
                <a:extLst>
                  <a:ext uri="{FF2B5EF4-FFF2-40B4-BE49-F238E27FC236}">
                    <a16:creationId xmlns:a16="http://schemas.microsoft.com/office/drawing/2014/main" id="{1405A28D-291F-4AA2-AEF3-36F5205D2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f6,32(x2)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9" name="Rectangle 58">
                <a:extLst>
                  <a:ext uri="{FF2B5EF4-FFF2-40B4-BE49-F238E27FC236}">
                    <a16:creationId xmlns:a16="http://schemas.microsoft.com/office/drawing/2014/main" id="{B5972FDF-0A5E-4AA5-B2D7-004AEB15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Rectangle 59">
                <a:extLst>
                  <a:ext uri="{FF2B5EF4-FFF2-40B4-BE49-F238E27FC236}">
                    <a16:creationId xmlns:a16="http://schemas.microsoft.com/office/drawing/2014/main" id="{6E8A2F75-A76C-4319-80C2-A2F83C438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1" name="Rectangle 60">
                <a:extLst>
                  <a:ext uri="{FF2B5EF4-FFF2-40B4-BE49-F238E27FC236}">
                    <a16:creationId xmlns:a16="http://schemas.microsoft.com/office/drawing/2014/main" id="{D783D1C6-C291-4596-A3CC-A29BE1771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2" name="Line 61">
                <a:extLst>
                  <a:ext uri="{FF2B5EF4-FFF2-40B4-BE49-F238E27FC236}">
                    <a16:creationId xmlns:a16="http://schemas.microsoft.com/office/drawing/2014/main" id="{98633F79-13B1-452A-94D3-588B1CCFF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3" name="Text Box 62">
                <a:extLst>
                  <a:ext uri="{FF2B5EF4-FFF2-40B4-BE49-F238E27FC236}">
                    <a16:creationId xmlns:a16="http://schemas.microsoft.com/office/drawing/2014/main" id="{13794432-B012-4B1D-B778-482F1DE3B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134" name="未知">
                <a:extLst>
                  <a:ext uri="{FF2B5EF4-FFF2-40B4-BE49-F238E27FC236}">
                    <a16:creationId xmlns:a16="http://schemas.microsoft.com/office/drawing/2014/main" id="{AEC0CD24-9D04-4394-AD5E-9148699D7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5" name="Line 64">
                <a:extLst>
                  <a:ext uri="{FF2B5EF4-FFF2-40B4-BE49-F238E27FC236}">
                    <a16:creationId xmlns:a16="http://schemas.microsoft.com/office/drawing/2014/main" id="{0E08DAA9-CFB8-49D6-B127-E99762F35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6" name="Line 65">
                <a:extLst>
                  <a:ext uri="{FF2B5EF4-FFF2-40B4-BE49-F238E27FC236}">
                    <a16:creationId xmlns:a16="http://schemas.microsoft.com/office/drawing/2014/main" id="{C5EE8D68-D15B-4EBB-B796-BEE816CE2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7" name="Text Box 66">
                <a:extLst>
                  <a:ext uri="{FF2B5EF4-FFF2-40B4-BE49-F238E27FC236}">
                    <a16:creationId xmlns:a16="http://schemas.microsoft.com/office/drawing/2014/main" id="{A60CB158-1B5D-4E28-B7FF-1C1DDEE7A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8" name="Text Box 67">
                <a:extLst>
                  <a:ext uri="{FF2B5EF4-FFF2-40B4-BE49-F238E27FC236}">
                    <a16:creationId xmlns:a16="http://schemas.microsoft.com/office/drawing/2014/main" id="{2597146B-0605-4605-A7A8-5CD6BBA58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9" name="AutoShape 68">
                <a:extLst>
                  <a:ext uri="{FF2B5EF4-FFF2-40B4-BE49-F238E27FC236}">
                    <a16:creationId xmlns:a16="http://schemas.microsoft.com/office/drawing/2014/main" id="{1103B054-A6CD-4D10-AE14-65B9E9352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0" name="Text Box 69">
                <a:extLst>
                  <a:ext uri="{FF2B5EF4-FFF2-40B4-BE49-F238E27FC236}">
                    <a16:creationId xmlns:a16="http://schemas.microsoft.com/office/drawing/2014/main" id="{6FFDD338-DD36-4A14-83AF-694DF4E90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141" name="Text Box 70">
                <a:extLst>
                  <a:ext uri="{FF2B5EF4-FFF2-40B4-BE49-F238E27FC236}">
                    <a16:creationId xmlns:a16="http://schemas.microsoft.com/office/drawing/2014/main" id="{17255DBF-4A13-437A-81F3-0F15CE187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142" name="Group 71">
                <a:extLst>
                  <a:ext uri="{FF2B5EF4-FFF2-40B4-BE49-F238E27FC236}">
                    <a16:creationId xmlns:a16="http://schemas.microsoft.com/office/drawing/2014/main" id="{EB6B59CE-E383-4CE2-A849-50135E76C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155" name="Rectangle 72">
                  <a:extLst>
                    <a:ext uri="{FF2B5EF4-FFF2-40B4-BE49-F238E27FC236}">
                      <a16:creationId xmlns:a16="http://schemas.microsoft.com/office/drawing/2014/main" id="{6FE95C7F-CF02-4FA4-93A7-1B3DE3F139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6" name="Rectangle 73">
                  <a:extLst>
                    <a:ext uri="{FF2B5EF4-FFF2-40B4-BE49-F238E27FC236}">
                      <a16:creationId xmlns:a16="http://schemas.microsoft.com/office/drawing/2014/main" id="{2D0CE64B-C3C9-4E90-90CA-13783B934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7" name="Rectangle 74">
                  <a:extLst>
                    <a:ext uri="{FF2B5EF4-FFF2-40B4-BE49-F238E27FC236}">
                      <a16:creationId xmlns:a16="http://schemas.microsoft.com/office/drawing/2014/main" id="{0AA29765-F309-408D-A5D8-7849CA9979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8" name="Rectangle 75">
                  <a:extLst>
                    <a:ext uri="{FF2B5EF4-FFF2-40B4-BE49-F238E27FC236}">
                      <a16:creationId xmlns:a16="http://schemas.microsoft.com/office/drawing/2014/main" id="{730F8D84-5FFE-4AEA-848F-FFECCD695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9" name="Rectangle 76">
                  <a:extLst>
                    <a:ext uri="{FF2B5EF4-FFF2-40B4-BE49-F238E27FC236}">
                      <a16:creationId xmlns:a16="http://schemas.microsoft.com/office/drawing/2014/main" id="{C4447FB7-ADBD-4E4B-AA0B-5FB167A07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0" name="Rectangle 77">
                  <a:extLst>
                    <a:ext uri="{FF2B5EF4-FFF2-40B4-BE49-F238E27FC236}">
                      <a16:creationId xmlns:a16="http://schemas.microsoft.com/office/drawing/2014/main" id="{4A76538A-B0A1-4CF5-AC71-92D6C70A5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43" name="Text Box 78">
                <a:extLst>
                  <a:ext uri="{FF2B5EF4-FFF2-40B4-BE49-F238E27FC236}">
                    <a16:creationId xmlns:a16="http://schemas.microsoft.com/office/drawing/2014/main" id="{746788AC-0370-405A-8EA1-ECED429EE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44" name="Line 79">
                <a:extLst>
                  <a:ext uri="{FF2B5EF4-FFF2-40B4-BE49-F238E27FC236}">
                    <a16:creationId xmlns:a16="http://schemas.microsoft.com/office/drawing/2014/main" id="{0C8D3A37-94F1-4795-A81F-0C431ED5F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145" name="Group 80">
                <a:extLst>
                  <a:ext uri="{FF2B5EF4-FFF2-40B4-BE49-F238E27FC236}">
                    <a16:creationId xmlns:a16="http://schemas.microsoft.com/office/drawing/2014/main" id="{D18514A2-7C9B-4AE4-A1C1-27F4E87A4F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151" name="Rectangle 81">
                  <a:extLst>
                    <a:ext uri="{FF2B5EF4-FFF2-40B4-BE49-F238E27FC236}">
                      <a16:creationId xmlns:a16="http://schemas.microsoft.com/office/drawing/2014/main" id="{9FBA733B-4AFC-4F75-8615-F26830F7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270" dirty="0">
                      <a:latin typeface="Tahoma" panose="020B0604030504040204" pitchFamily="34" charset="0"/>
                    </a:rPr>
                    <a:t>1    32+x2</a:t>
                  </a:r>
                  <a:endParaRPr lang="zh-CN" altLang="zh-CN" sz="1270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52" name="Rectangle 82">
                  <a:extLst>
                    <a:ext uri="{FF2B5EF4-FFF2-40B4-BE49-F238E27FC236}">
                      <a16:creationId xmlns:a16="http://schemas.microsoft.com/office/drawing/2014/main" id="{3094DD3C-3F72-4772-A4B0-7B8A81A4F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1429" dirty="0"/>
                    <a:t>2     44+x3</a:t>
                  </a:r>
                  <a:endParaRPr lang="zh-CN" altLang="en-US" sz="1429" dirty="0"/>
                </a:p>
              </p:txBody>
            </p:sp>
            <p:sp>
              <p:nvSpPr>
                <p:cNvPr id="153" name="Rectangle 83">
                  <a:extLst>
                    <a:ext uri="{FF2B5EF4-FFF2-40B4-BE49-F238E27FC236}">
                      <a16:creationId xmlns:a16="http://schemas.microsoft.com/office/drawing/2014/main" id="{4BFCBA7F-9CB3-4383-91E0-DF6753C48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4" name="Line 84">
                  <a:extLst>
                    <a:ext uri="{FF2B5EF4-FFF2-40B4-BE49-F238E27FC236}">
                      <a16:creationId xmlns:a16="http://schemas.microsoft.com/office/drawing/2014/main" id="{5DB06BCE-571C-4F9A-B100-CB8D4EF49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 dirty="0"/>
                </a:p>
              </p:txBody>
            </p:sp>
          </p:grpSp>
          <p:sp>
            <p:nvSpPr>
              <p:cNvPr id="146" name="Text Box 85">
                <a:extLst>
                  <a:ext uri="{FF2B5EF4-FFF2-40B4-BE49-F238E27FC236}">
                    <a16:creationId xmlns:a16="http://schemas.microsoft.com/office/drawing/2014/main" id="{9D9FCC50-E4CB-427D-ADC0-3A8BB7AA9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7" name="Text Box 86">
                <a:extLst>
                  <a:ext uri="{FF2B5EF4-FFF2-40B4-BE49-F238E27FC236}">
                    <a16:creationId xmlns:a16="http://schemas.microsoft.com/office/drawing/2014/main" id="{3503D67A-BB86-4EE4-A583-F4CC19D5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148" name="Text Box 87">
                <a:extLst>
                  <a:ext uri="{FF2B5EF4-FFF2-40B4-BE49-F238E27FC236}">
                    <a16:creationId xmlns:a16="http://schemas.microsoft.com/office/drawing/2014/main" id="{844AE3F6-58B8-4CEA-AD62-26F083AD2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 dirty="0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149" name="Line 88">
                <a:extLst>
                  <a:ext uri="{FF2B5EF4-FFF2-40B4-BE49-F238E27FC236}">
                    <a16:creationId xmlns:a16="http://schemas.microsoft.com/office/drawing/2014/main" id="{27EFFED0-9B51-4C7C-9E1F-A9E97CCB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0" name="Line 89">
                <a:extLst>
                  <a:ext uri="{FF2B5EF4-FFF2-40B4-BE49-F238E27FC236}">
                    <a16:creationId xmlns:a16="http://schemas.microsoft.com/office/drawing/2014/main" id="{C7EB4324-616E-43F3-B97D-3213DE95C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98" name="Text Box 90">
              <a:extLst>
                <a:ext uri="{FF2B5EF4-FFF2-40B4-BE49-F238E27FC236}">
                  <a16:creationId xmlns:a16="http://schemas.microsoft.com/office/drawing/2014/main" id="{D6D02491-1BE3-4B19-A968-E1D822975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41382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C9D163-2377-4768-BBDB-F73B7AA7291A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100" name="Group 4">
              <a:extLst>
                <a:ext uri="{FF2B5EF4-FFF2-40B4-BE49-F238E27FC236}">
                  <a16:creationId xmlns:a16="http://schemas.microsoft.com/office/drawing/2014/main" id="{4669CD68-6911-44ED-88F7-4B7E63280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102" name="Group 5">
                <a:extLst>
                  <a:ext uri="{FF2B5EF4-FFF2-40B4-BE49-F238E27FC236}">
                    <a16:creationId xmlns:a16="http://schemas.microsoft.com/office/drawing/2014/main" id="{A2A130A4-9754-4F2B-BCC1-ADF16563E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5"/>
                <a:ext cx="1422" cy="208"/>
                <a:chOff x="0" y="0"/>
                <a:chExt cx="1422" cy="208"/>
              </a:xfrm>
            </p:grpSpPr>
            <p:sp>
              <p:nvSpPr>
                <p:cNvPr id="184" name="Rectangle 6">
                  <a:extLst>
                    <a:ext uri="{FF2B5EF4-FFF2-40B4-BE49-F238E27FC236}">
                      <a16:creationId xmlns:a16="http://schemas.microsoft.com/office/drawing/2014/main" id="{3FE5DDF3-5F76-4E5F-843A-6840690C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 </a:t>
                  </a:r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fmul.d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ROB2,f4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5" name="Rectangle 7">
                  <a:extLst>
                    <a:ext uri="{FF2B5EF4-FFF2-40B4-BE49-F238E27FC236}">
                      <a16:creationId xmlns:a16="http://schemas.microsoft.com/office/drawing/2014/main" id="{3C93FADC-7A53-42CB-B3CF-6A094C8B2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6" name="Rectangle 8">
                  <a:extLst>
                    <a:ext uri="{FF2B5EF4-FFF2-40B4-BE49-F238E27FC236}">
                      <a16:creationId xmlns:a16="http://schemas.microsoft.com/office/drawing/2014/main" id="{1041493C-2750-436A-8CE7-E685FD166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570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03" name="Rectangle 9">
                <a:extLst>
                  <a:ext uri="{FF2B5EF4-FFF2-40B4-BE49-F238E27FC236}">
                    <a16:creationId xmlns:a16="http://schemas.microsoft.com/office/drawing/2014/main" id="{3E8CE346-F521-4175-AB63-7302FBC25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Rectangle 10">
                <a:extLst>
                  <a:ext uri="{FF2B5EF4-FFF2-40B4-BE49-F238E27FC236}">
                    <a16:creationId xmlns:a16="http://schemas.microsoft.com/office/drawing/2014/main" id="{5F521B16-FCAF-4D5A-881F-81FD21865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1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5" name="Rectangle 11">
                <a:extLst>
                  <a:ext uri="{FF2B5EF4-FFF2-40B4-BE49-F238E27FC236}">
                    <a16:creationId xmlns:a16="http://schemas.microsoft.com/office/drawing/2014/main" id="{CCA45AB4-4381-4923-B8DF-2458C0936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6" name="Rectangle 12">
                <a:extLst>
                  <a:ext uri="{FF2B5EF4-FFF2-40B4-BE49-F238E27FC236}">
                    <a16:creationId xmlns:a16="http://schemas.microsoft.com/office/drawing/2014/main" id="{960FEB83-303E-48EA-B911-03279930E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2087"/>
                <a:ext cx="561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7" name="Line 13">
                <a:extLst>
                  <a:ext uri="{FF2B5EF4-FFF2-40B4-BE49-F238E27FC236}">
                    <a16:creationId xmlns:a16="http://schemas.microsoft.com/office/drawing/2014/main" id="{17342B02-76B6-46E3-95DD-7AF49538A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8" name="Text Box 14">
                <a:extLst>
                  <a:ext uri="{FF2B5EF4-FFF2-40B4-BE49-F238E27FC236}">
                    <a16:creationId xmlns:a16="http://schemas.microsoft.com/office/drawing/2014/main" id="{0D033227-7C85-44CC-A682-6E2CCFC18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09" name="Rectangle 15">
                <a:extLst>
                  <a:ext uri="{FF2B5EF4-FFF2-40B4-BE49-F238E27FC236}">
                    <a16:creationId xmlns:a16="http://schemas.microsoft.com/office/drawing/2014/main" id="{3FE861D9-A0D6-438B-93C2-1167ED46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110" name="Rectangle 16">
                <a:extLst>
                  <a:ext uri="{FF2B5EF4-FFF2-40B4-BE49-F238E27FC236}">
                    <a16:creationId xmlns:a16="http://schemas.microsoft.com/office/drawing/2014/main" id="{F3DE6954-0725-4AED-984E-2A5D99B1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111" name="Line 17">
                <a:extLst>
                  <a:ext uri="{FF2B5EF4-FFF2-40B4-BE49-F238E27FC236}">
                    <a16:creationId xmlns:a16="http://schemas.microsoft.com/office/drawing/2014/main" id="{E3696FD7-0411-4D6C-87D7-EB0C0D9C8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2" name="Line 18">
                <a:extLst>
                  <a:ext uri="{FF2B5EF4-FFF2-40B4-BE49-F238E27FC236}">
                    <a16:creationId xmlns:a16="http://schemas.microsoft.com/office/drawing/2014/main" id="{5359ACF8-EF90-4365-9B0E-44375A71E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3" name="Line 19">
                <a:extLst>
                  <a:ext uri="{FF2B5EF4-FFF2-40B4-BE49-F238E27FC236}">
                    <a16:creationId xmlns:a16="http://schemas.microsoft.com/office/drawing/2014/main" id="{A08A0837-9CA0-4B99-8573-AEA23775B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4" name="Line 20">
                <a:extLst>
                  <a:ext uri="{FF2B5EF4-FFF2-40B4-BE49-F238E27FC236}">
                    <a16:creationId xmlns:a16="http://schemas.microsoft.com/office/drawing/2014/main" id="{8A1FE705-DF80-426F-A06E-48E00682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5" name="Text Box 21">
                <a:extLst>
                  <a:ext uri="{FF2B5EF4-FFF2-40B4-BE49-F238E27FC236}">
                    <a16:creationId xmlns:a16="http://schemas.microsoft.com/office/drawing/2014/main" id="{9FBF5C57-FE67-4DEA-ADE4-ADC1D5FE4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116" name="Line 22">
                <a:extLst>
                  <a:ext uri="{FF2B5EF4-FFF2-40B4-BE49-F238E27FC236}">
                    <a16:creationId xmlns:a16="http://schemas.microsoft.com/office/drawing/2014/main" id="{DB66DADA-09DE-4C8E-9DEC-060F979F6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7" name="Line 23">
                <a:extLst>
                  <a:ext uri="{FF2B5EF4-FFF2-40B4-BE49-F238E27FC236}">
                    <a16:creationId xmlns:a16="http://schemas.microsoft.com/office/drawing/2014/main" id="{63687D54-67DD-4A2F-9C57-15535E93F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8" name="Text Box 24">
                <a:extLst>
                  <a:ext uri="{FF2B5EF4-FFF2-40B4-BE49-F238E27FC236}">
                    <a16:creationId xmlns:a16="http://schemas.microsoft.com/office/drawing/2014/main" id="{6E3204C2-C9D4-4B05-8360-B2CAE7D0F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119" name="Group 25">
                <a:extLst>
                  <a:ext uri="{FF2B5EF4-FFF2-40B4-BE49-F238E27FC236}">
                    <a16:creationId xmlns:a16="http://schemas.microsoft.com/office/drawing/2014/main" id="{D62BFAD1-991F-4EEF-A5FE-DE224E9CB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180" name="Rectangle 26">
                  <a:extLst>
                    <a:ext uri="{FF2B5EF4-FFF2-40B4-BE49-F238E27FC236}">
                      <a16:creationId xmlns:a16="http://schemas.microsoft.com/office/drawing/2014/main" id="{93CB54A9-E59E-4509-876B-53A1BE43E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1" name="Rectangle 27">
                  <a:extLst>
                    <a:ext uri="{FF2B5EF4-FFF2-40B4-BE49-F238E27FC236}">
                      <a16:creationId xmlns:a16="http://schemas.microsoft.com/office/drawing/2014/main" id="{5797833C-6929-46A0-9E8C-C1AC9AB22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2" name="Rectangle 28">
                  <a:extLst>
                    <a:ext uri="{FF2B5EF4-FFF2-40B4-BE49-F238E27FC236}">
                      <a16:creationId xmlns:a16="http://schemas.microsoft.com/office/drawing/2014/main" id="{6F25D5FF-DA9D-4ADA-AB95-ECF0837D7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3" name="Rectangle 29">
                  <a:extLst>
                    <a:ext uri="{FF2B5EF4-FFF2-40B4-BE49-F238E27FC236}">
                      <a16:creationId xmlns:a16="http://schemas.microsoft.com/office/drawing/2014/main" id="{BFD15AD2-0875-4CB3-BD79-9346F2CDA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20" name="未知">
                <a:extLst>
                  <a:ext uri="{FF2B5EF4-FFF2-40B4-BE49-F238E27FC236}">
                    <a16:creationId xmlns:a16="http://schemas.microsoft.com/office/drawing/2014/main" id="{11678930-433E-4189-8947-A94DC7F13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21" name="Text Box 31">
                <a:extLst>
                  <a:ext uri="{FF2B5EF4-FFF2-40B4-BE49-F238E27FC236}">
                    <a16:creationId xmlns:a16="http://schemas.microsoft.com/office/drawing/2014/main" id="{5DE07759-A843-40CD-84C9-9321451ED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122" name="Group 32">
                <a:extLst>
                  <a:ext uri="{FF2B5EF4-FFF2-40B4-BE49-F238E27FC236}">
                    <a16:creationId xmlns:a16="http://schemas.microsoft.com/office/drawing/2014/main" id="{423DE77B-A8EC-49A2-8732-7DD6093D8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164" name="Rectangle 33">
                  <a:extLst>
                    <a:ext uri="{FF2B5EF4-FFF2-40B4-BE49-F238E27FC236}">
                      <a16:creationId xmlns:a16="http://schemas.microsoft.com/office/drawing/2014/main" id="{7C97C3CF-E1AA-4AEC-85FF-C26C6B4CBD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5" name="Rectangle 34">
                  <a:extLst>
                    <a:ext uri="{FF2B5EF4-FFF2-40B4-BE49-F238E27FC236}">
                      <a16:creationId xmlns:a16="http://schemas.microsoft.com/office/drawing/2014/main" id="{9FDFFC3C-C8AD-4D47-B0E6-BDB2CF8E4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6" name="Rectangle 35">
                  <a:extLst>
                    <a:ext uri="{FF2B5EF4-FFF2-40B4-BE49-F238E27FC236}">
                      <a16:creationId xmlns:a16="http://schemas.microsoft.com/office/drawing/2014/main" id="{4FE7681D-9534-4622-9621-FA8BAB2E49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7" name="Rectangle 36">
                  <a:extLst>
                    <a:ext uri="{FF2B5EF4-FFF2-40B4-BE49-F238E27FC236}">
                      <a16:creationId xmlns:a16="http://schemas.microsoft.com/office/drawing/2014/main" id="{E481283F-DF6F-4DF6-AB48-73432977A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8" name="Rectangle 37">
                  <a:extLst>
                    <a:ext uri="{FF2B5EF4-FFF2-40B4-BE49-F238E27FC236}">
                      <a16:creationId xmlns:a16="http://schemas.microsoft.com/office/drawing/2014/main" id="{E40963EA-F530-4D0A-95E3-B856593F7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9" name="Rectangle 38">
                  <a:extLst>
                    <a:ext uri="{FF2B5EF4-FFF2-40B4-BE49-F238E27FC236}">
                      <a16:creationId xmlns:a16="http://schemas.microsoft.com/office/drawing/2014/main" id="{3C3AAEA6-BB4D-4296-B31B-05709724C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0" name="Rectangle 39">
                  <a:extLst>
                    <a:ext uri="{FF2B5EF4-FFF2-40B4-BE49-F238E27FC236}">
                      <a16:creationId xmlns:a16="http://schemas.microsoft.com/office/drawing/2014/main" id="{51AF1B10-3CDD-47EA-958C-D2FE55014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1" name="Rectangle 40">
                  <a:extLst>
                    <a:ext uri="{FF2B5EF4-FFF2-40B4-BE49-F238E27FC236}">
                      <a16:creationId xmlns:a16="http://schemas.microsoft.com/office/drawing/2014/main" id="{B7F7C53E-2E25-45BB-A2FE-D71C611443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2" name="Rectangle 41">
                  <a:extLst>
                    <a:ext uri="{FF2B5EF4-FFF2-40B4-BE49-F238E27FC236}">
                      <a16:creationId xmlns:a16="http://schemas.microsoft.com/office/drawing/2014/main" id="{077D4547-10F9-44CB-BC17-C27BDC39C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3" name="Rectangle 42">
                  <a:extLst>
                    <a:ext uri="{FF2B5EF4-FFF2-40B4-BE49-F238E27FC236}">
                      <a16:creationId xmlns:a16="http://schemas.microsoft.com/office/drawing/2014/main" id="{35856F5B-FA4A-48B9-9250-4DE3D14EB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" name="Rectangle 43">
                  <a:extLst>
                    <a:ext uri="{FF2B5EF4-FFF2-40B4-BE49-F238E27FC236}">
                      <a16:creationId xmlns:a16="http://schemas.microsoft.com/office/drawing/2014/main" id="{03D46DD2-A393-4E9C-BB62-5D5D3F62C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5" name="Rectangle 44">
                  <a:extLst>
                    <a:ext uri="{FF2B5EF4-FFF2-40B4-BE49-F238E27FC236}">
                      <a16:creationId xmlns:a16="http://schemas.microsoft.com/office/drawing/2014/main" id="{76C402C2-1645-4918-88C9-744C05B38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6" name="Rectangle 45">
                  <a:extLst>
                    <a:ext uri="{FF2B5EF4-FFF2-40B4-BE49-F238E27FC236}">
                      <a16:creationId xmlns:a16="http://schemas.microsoft.com/office/drawing/2014/main" id="{D31144D1-65B0-4D47-983A-6039EFAB7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f8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7" name="Rectangle 46">
                  <a:extLst>
                    <a:ext uri="{FF2B5EF4-FFF2-40B4-BE49-F238E27FC236}">
                      <a16:creationId xmlns:a16="http://schemas.microsoft.com/office/drawing/2014/main" id="{5910801C-7AAF-4CFD-A520-E743554E0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8" name="Rectangle 47">
                  <a:extLst>
                    <a:ext uri="{FF2B5EF4-FFF2-40B4-BE49-F238E27FC236}">
                      <a16:creationId xmlns:a16="http://schemas.microsoft.com/office/drawing/2014/main" id="{81A69240-7884-4A02-BCDB-8CEF94C19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fsub.d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f8,f2,f6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9" name="Rectangle 48">
                  <a:extLst>
                    <a:ext uri="{FF2B5EF4-FFF2-40B4-BE49-F238E27FC236}">
                      <a16:creationId xmlns:a16="http://schemas.microsoft.com/office/drawing/2014/main" id="{E858D054-F5AF-4186-B6BE-02B3349F6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y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06277B9A-57F3-4EE1-9E98-FC7A7DAF0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048F0CCB-742A-4716-A2D6-D85956AC7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76B2066F-5BC1-48CE-9D36-8732479A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52">
                <a:extLst>
                  <a:ext uri="{FF2B5EF4-FFF2-40B4-BE49-F238E27FC236}">
                    <a16:creationId xmlns:a16="http://schemas.microsoft.com/office/drawing/2014/main" id="{B0E485BA-3928-435B-9FB3-B33CB425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Rectangle 53">
                <a:extLst>
                  <a:ext uri="{FF2B5EF4-FFF2-40B4-BE49-F238E27FC236}">
                    <a16:creationId xmlns:a16="http://schemas.microsoft.com/office/drawing/2014/main" id="{47BF09EE-9FD9-4AA1-889F-DCDC82CC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8" name="Rectangle 54">
                <a:extLst>
                  <a:ext uri="{FF2B5EF4-FFF2-40B4-BE49-F238E27FC236}">
                    <a16:creationId xmlns:a16="http://schemas.microsoft.com/office/drawing/2014/main" id="{95C1DF71-CF5E-4428-AFF6-92BF5D2F5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9" name="Rectangle 55">
                <a:extLst>
                  <a:ext uri="{FF2B5EF4-FFF2-40B4-BE49-F238E27FC236}">
                    <a16:creationId xmlns:a16="http://schemas.microsoft.com/office/drawing/2014/main" id="{9573FB83-B7E5-4723-A8A6-3F9E2B6EC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f0,f2,f4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Rectangle 56">
                <a:extLst>
                  <a:ext uri="{FF2B5EF4-FFF2-40B4-BE49-F238E27FC236}">
                    <a16:creationId xmlns:a16="http://schemas.microsoft.com/office/drawing/2014/main" id="{FFDD1885-F5B7-43F2-9767-273AF5E44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f2,44(x3)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1" name="Rectangle 57">
                <a:extLst>
                  <a:ext uri="{FF2B5EF4-FFF2-40B4-BE49-F238E27FC236}">
                    <a16:creationId xmlns:a16="http://schemas.microsoft.com/office/drawing/2014/main" id="{174FD45C-B065-491C-844A-E3ED7EB25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2" name="Rectangle 58">
                <a:extLst>
                  <a:ext uri="{FF2B5EF4-FFF2-40B4-BE49-F238E27FC236}">
                    <a16:creationId xmlns:a16="http://schemas.microsoft.com/office/drawing/2014/main" id="{33B386BD-E901-4237-8F99-3AEC10835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3" name="Rectangle 59">
                <a:extLst>
                  <a:ext uri="{FF2B5EF4-FFF2-40B4-BE49-F238E27FC236}">
                    <a16:creationId xmlns:a16="http://schemas.microsoft.com/office/drawing/2014/main" id="{B4B18072-86D1-4831-A819-42C9AA0FA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4" name="Rectangle 60">
                <a:extLst>
                  <a:ext uri="{FF2B5EF4-FFF2-40B4-BE49-F238E27FC236}">
                    <a16:creationId xmlns:a16="http://schemas.microsoft.com/office/drawing/2014/main" id="{14EE7CDD-6467-4A1D-9A65-719F65DF5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n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5" name="Line 61">
                <a:extLst>
                  <a:ext uri="{FF2B5EF4-FFF2-40B4-BE49-F238E27FC236}">
                    <a16:creationId xmlns:a16="http://schemas.microsoft.com/office/drawing/2014/main" id="{226D4732-58E9-4310-843D-2A0EA8D40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6" name="Text Box 62">
                <a:extLst>
                  <a:ext uri="{FF2B5EF4-FFF2-40B4-BE49-F238E27FC236}">
                    <a16:creationId xmlns:a16="http://schemas.microsoft.com/office/drawing/2014/main" id="{46A9FA95-589D-4F46-A8F0-D51E8CB996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137" name="未知">
                <a:extLst>
                  <a:ext uri="{FF2B5EF4-FFF2-40B4-BE49-F238E27FC236}">
                    <a16:creationId xmlns:a16="http://schemas.microsoft.com/office/drawing/2014/main" id="{C83CBB03-6D2A-49DA-9874-64314710C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8" name="Line 64">
                <a:extLst>
                  <a:ext uri="{FF2B5EF4-FFF2-40B4-BE49-F238E27FC236}">
                    <a16:creationId xmlns:a16="http://schemas.microsoft.com/office/drawing/2014/main" id="{2C34AC7C-43C8-432D-BEBE-B99215BE4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9" name="Line 65">
                <a:extLst>
                  <a:ext uri="{FF2B5EF4-FFF2-40B4-BE49-F238E27FC236}">
                    <a16:creationId xmlns:a16="http://schemas.microsoft.com/office/drawing/2014/main" id="{41D91DB2-11B4-4CEA-9089-3B6AE1B8B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0" name="Text Box 66">
                <a:extLst>
                  <a:ext uri="{FF2B5EF4-FFF2-40B4-BE49-F238E27FC236}">
                    <a16:creationId xmlns:a16="http://schemas.microsoft.com/office/drawing/2014/main" id="{5225F610-578C-40C2-8270-815C0CC7C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1" name="Text Box 67">
                <a:extLst>
                  <a:ext uri="{FF2B5EF4-FFF2-40B4-BE49-F238E27FC236}">
                    <a16:creationId xmlns:a16="http://schemas.microsoft.com/office/drawing/2014/main" id="{920EDDC1-356A-4609-8177-F38272633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2" name="AutoShape 68">
                <a:extLst>
                  <a:ext uri="{FF2B5EF4-FFF2-40B4-BE49-F238E27FC236}">
                    <a16:creationId xmlns:a16="http://schemas.microsoft.com/office/drawing/2014/main" id="{8DAC54A6-718F-4CB2-83D8-6E9746D3E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3" name="Text Box 69">
                <a:extLst>
                  <a:ext uri="{FF2B5EF4-FFF2-40B4-BE49-F238E27FC236}">
                    <a16:creationId xmlns:a16="http://schemas.microsoft.com/office/drawing/2014/main" id="{9F4D1F12-6F41-469F-8A97-99EC85CD0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144" name="Text Box 70">
                <a:extLst>
                  <a:ext uri="{FF2B5EF4-FFF2-40B4-BE49-F238E27FC236}">
                    <a16:creationId xmlns:a16="http://schemas.microsoft.com/office/drawing/2014/main" id="{70C1927A-C3E6-44F1-AA57-D33C90302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145" name="Group 71">
                <a:extLst>
                  <a:ext uri="{FF2B5EF4-FFF2-40B4-BE49-F238E27FC236}">
                    <a16:creationId xmlns:a16="http://schemas.microsoft.com/office/drawing/2014/main" id="{F5DCB330-B952-4518-8A0A-7FC1D42A2C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158" name="Rectangle 72">
                  <a:extLst>
                    <a:ext uri="{FF2B5EF4-FFF2-40B4-BE49-F238E27FC236}">
                      <a16:creationId xmlns:a16="http://schemas.microsoft.com/office/drawing/2014/main" id="{A920ADF6-B1E7-44C5-AEE1-7B87638D9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9" name="Rectangle 73">
                  <a:extLst>
                    <a:ext uri="{FF2B5EF4-FFF2-40B4-BE49-F238E27FC236}">
                      <a16:creationId xmlns:a16="http://schemas.microsoft.com/office/drawing/2014/main" id="{628C386D-74F4-4A61-967A-319C23CAD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0" name="Rectangle 74">
                  <a:extLst>
                    <a:ext uri="{FF2B5EF4-FFF2-40B4-BE49-F238E27FC236}">
                      <a16:creationId xmlns:a16="http://schemas.microsoft.com/office/drawing/2014/main" id="{1E78F118-27D4-41D9-9867-FABBFAB9E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1" name="Rectangle 75">
                  <a:extLst>
                    <a:ext uri="{FF2B5EF4-FFF2-40B4-BE49-F238E27FC236}">
                      <a16:creationId xmlns:a16="http://schemas.microsoft.com/office/drawing/2014/main" id="{FE8B31C5-6DB4-4BB8-B94A-E442B82F3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2" name="Rectangle 76">
                  <a:extLst>
                    <a:ext uri="{FF2B5EF4-FFF2-40B4-BE49-F238E27FC236}">
                      <a16:creationId xmlns:a16="http://schemas.microsoft.com/office/drawing/2014/main" id="{B228FF8E-6DD8-452C-9320-3DF8964255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3" name="Rectangle 77">
                  <a:extLst>
                    <a:ext uri="{FF2B5EF4-FFF2-40B4-BE49-F238E27FC236}">
                      <a16:creationId xmlns:a16="http://schemas.microsoft.com/office/drawing/2014/main" id="{D756C12E-F4A9-434C-A1B6-4826791F7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46" name="Text Box 78">
                <a:extLst>
                  <a:ext uri="{FF2B5EF4-FFF2-40B4-BE49-F238E27FC236}">
                    <a16:creationId xmlns:a16="http://schemas.microsoft.com/office/drawing/2014/main" id="{FE16B8F1-244D-4B61-A4DC-A34D7050D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47" name="Line 79">
                <a:extLst>
                  <a:ext uri="{FF2B5EF4-FFF2-40B4-BE49-F238E27FC236}">
                    <a16:creationId xmlns:a16="http://schemas.microsoft.com/office/drawing/2014/main" id="{70AE950E-E7D7-46E8-AF56-C1DEFC6E6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148" name="Group 80">
                <a:extLst>
                  <a:ext uri="{FF2B5EF4-FFF2-40B4-BE49-F238E27FC236}">
                    <a16:creationId xmlns:a16="http://schemas.microsoft.com/office/drawing/2014/main" id="{9398CE14-74D8-4656-B12F-DF4515879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154" name="Rectangle 81">
                  <a:extLst>
                    <a:ext uri="{FF2B5EF4-FFF2-40B4-BE49-F238E27FC236}">
                      <a16:creationId xmlns:a16="http://schemas.microsoft.com/office/drawing/2014/main" id="{0B13EF6B-6E6E-4806-8E65-D920A8DA8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70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55" name="Rectangle 82">
                  <a:extLst>
                    <a:ext uri="{FF2B5EF4-FFF2-40B4-BE49-F238E27FC236}">
                      <a16:creationId xmlns:a16="http://schemas.microsoft.com/office/drawing/2014/main" id="{305F9A03-3B73-4E29-BDFA-A90268289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1429" dirty="0"/>
                    <a:t>2     44+x3</a:t>
                  </a:r>
                  <a:endParaRPr lang="zh-CN" altLang="en-US" sz="1429" dirty="0"/>
                </a:p>
              </p:txBody>
            </p:sp>
            <p:sp>
              <p:nvSpPr>
                <p:cNvPr id="156" name="Rectangle 83">
                  <a:extLst>
                    <a:ext uri="{FF2B5EF4-FFF2-40B4-BE49-F238E27FC236}">
                      <a16:creationId xmlns:a16="http://schemas.microsoft.com/office/drawing/2014/main" id="{00EFF299-2C28-460A-BFE2-16ECA5FEC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7" name="Line 84">
                  <a:extLst>
                    <a:ext uri="{FF2B5EF4-FFF2-40B4-BE49-F238E27FC236}">
                      <a16:creationId xmlns:a16="http://schemas.microsoft.com/office/drawing/2014/main" id="{F8ACF46D-4E5D-4178-B93A-5F25BAC9BA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 dirty="0"/>
                </a:p>
              </p:txBody>
            </p:sp>
          </p:grpSp>
          <p:sp>
            <p:nvSpPr>
              <p:cNvPr id="149" name="Text Box 85">
                <a:extLst>
                  <a:ext uri="{FF2B5EF4-FFF2-40B4-BE49-F238E27FC236}">
                    <a16:creationId xmlns:a16="http://schemas.microsoft.com/office/drawing/2014/main" id="{D9F4D610-4F17-4A07-8396-BB1215BAF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50" name="Text Box 86">
                <a:extLst>
                  <a:ext uri="{FF2B5EF4-FFF2-40B4-BE49-F238E27FC236}">
                    <a16:creationId xmlns:a16="http://schemas.microsoft.com/office/drawing/2014/main" id="{89DD1098-B207-474F-A85A-3D52113BF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151" name="Text Box 87">
                <a:extLst>
                  <a:ext uri="{FF2B5EF4-FFF2-40B4-BE49-F238E27FC236}">
                    <a16:creationId xmlns:a16="http://schemas.microsoft.com/office/drawing/2014/main" id="{E3517F11-FEF1-4E2F-BC8E-BB075320A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 dirty="0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152" name="Line 88">
                <a:extLst>
                  <a:ext uri="{FF2B5EF4-FFF2-40B4-BE49-F238E27FC236}">
                    <a16:creationId xmlns:a16="http://schemas.microsoft.com/office/drawing/2014/main" id="{36C609E8-71D7-4E68-A51B-876D58D4F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Line 89">
                <a:extLst>
                  <a:ext uri="{FF2B5EF4-FFF2-40B4-BE49-F238E27FC236}">
                    <a16:creationId xmlns:a16="http://schemas.microsoft.com/office/drawing/2014/main" id="{CEFBACEA-82C4-402E-AE2D-D42FD3D13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01" name="Text Box 90">
              <a:extLst>
                <a:ext uri="{FF2B5EF4-FFF2-40B4-BE49-F238E27FC236}">
                  <a16:creationId xmlns:a16="http://schemas.microsoft.com/office/drawing/2014/main" id="{07AB421B-96D6-44AF-9291-9E62F527E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FEC42A-94C0-4F8D-AEA2-84B9C75BB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4-1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26A1B16-7C8D-4407-AA7A-D763E163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1531" name="AutoShape 91">
            <a:extLst>
              <a:ext uri="{FF2B5EF4-FFF2-40B4-BE49-F238E27FC236}">
                <a16:creationId xmlns:a16="http://schemas.microsoft.com/office/drawing/2014/main" id="{A6BD3EB1-9C64-4384-9694-42DDC3006263}"/>
              </a:ext>
            </a:extLst>
          </p:cNvPr>
          <p:cNvSpPr>
            <a:spLocks/>
          </p:cNvSpPr>
          <p:nvPr/>
        </p:nvSpPr>
        <p:spPr bwMode="auto">
          <a:xfrm>
            <a:off x="7451554" y="3667178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3833"/>
              <a:gd name="adj5" fmla="val -96065"/>
              <a:gd name="adj6" fmla="val -2215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61532" name="AutoShape 92">
            <a:extLst>
              <a:ext uri="{FF2B5EF4-FFF2-40B4-BE49-F238E27FC236}">
                <a16:creationId xmlns:a16="http://schemas.microsoft.com/office/drawing/2014/main" id="{617A0EC9-587B-458F-B131-3D352CD6B461}"/>
              </a:ext>
            </a:extLst>
          </p:cNvPr>
          <p:cNvSpPr>
            <a:spLocks/>
          </p:cNvSpPr>
          <p:nvPr/>
        </p:nvSpPr>
        <p:spPr bwMode="auto">
          <a:xfrm>
            <a:off x="7761563" y="4778674"/>
            <a:ext cx="914904" cy="457452"/>
          </a:xfrm>
          <a:prstGeom prst="borderCallout1">
            <a:avLst>
              <a:gd name="adj1" fmla="val 18750"/>
              <a:gd name="adj2" fmla="val -8333"/>
              <a:gd name="adj3" fmla="val 54167"/>
              <a:gd name="adj4" fmla="val -3975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1533" name="Line 93">
            <a:extLst>
              <a:ext uri="{FF2B5EF4-FFF2-40B4-BE49-F238E27FC236}">
                <a16:creationId xmlns:a16="http://schemas.microsoft.com/office/drawing/2014/main" id="{92F5B993-8699-49E7-9F6C-C450DDBCB8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7404" y="2928550"/>
            <a:ext cx="3659072" cy="185012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1534" name="Line 94">
            <a:extLst>
              <a:ext uri="{FF2B5EF4-FFF2-40B4-BE49-F238E27FC236}">
                <a16:creationId xmlns:a16="http://schemas.microsoft.com/office/drawing/2014/main" id="{4D5F5553-27C4-489E-860D-2BD83E69F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5179" y="4832862"/>
            <a:ext cx="2069466" cy="10173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1535" name="未知">
            <a:extLst>
              <a:ext uri="{FF2B5EF4-FFF2-40B4-BE49-F238E27FC236}">
                <a16:creationId xmlns:a16="http://schemas.microsoft.com/office/drawing/2014/main" id="{01F2CD0F-7ABB-4D6C-9311-0BFD6987336F}"/>
              </a:ext>
            </a:extLst>
          </p:cNvPr>
          <p:cNvSpPr>
            <a:spLocks/>
          </p:cNvSpPr>
          <p:nvPr/>
        </p:nvSpPr>
        <p:spPr bwMode="auto">
          <a:xfrm>
            <a:off x="2447416" y="4919529"/>
            <a:ext cx="5220892" cy="544692"/>
          </a:xfrm>
          <a:custGeom>
            <a:avLst/>
            <a:gdLst>
              <a:gd name="T0" fmla="*/ 8389 w 8389"/>
              <a:gd name="T1" fmla="*/ 1134 h 2005"/>
              <a:gd name="T2" fmla="*/ 3402 w 8389"/>
              <a:gd name="T3" fmla="*/ 1815 h 2005"/>
              <a:gd name="T4" fmla="*/ 0 w 8389"/>
              <a:gd name="T5" fmla="*/ 0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9" h="2005">
                <a:moveTo>
                  <a:pt x="8389" y="1134"/>
                </a:moveTo>
                <a:cubicBezTo>
                  <a:pt x="6594" y="1570"/>
                  <a:pt x="4799" y="2005"/>
                  <a:pt x="3402" y="1815"/>
                </a:cubicBezTo>
                <a:cubicBezTo>
                  <a:pt x="2004" y="1625"/>
                  <a:pt x="1002" y="81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25D36-0240-4DE2-BB3B-A9A5BE3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33E7B-C8BF-4D70-9DCC-D97918A0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E1540-B165-4194-82E1-52C4ED52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4936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4AF3E38D-E6DF-4F5C-B99A-BB7AB645F7E4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100" name="Group 4">
              <a:extLst>
                <a:ext uri="{FF2B5EF4-FFF2-40B4-BE49-F238E27FC236}">
                  <a16:creationId xmlns:a16="http://schemas.microsoft.com/office/drawing/2014/main" id="{29FE2D99-8C55-4599-B499-78E7F5AC3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102" name="Group 5">
                <a:extLst>
                  <a:ext uri="{FF2B5EF4-FFF2-40B4-BE49-F238E27FC236}">
                    <a16:creationId xmlns:a16="http://schemas.microsoft.com/office/drawing/2014/main" id="{EAA8824F-829E-4FF9-AC8A-6A51EB3989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5"/>
                <a:ext cx="1422" cy="208"/>
                <a:chOff x="0" y="0"/>
                <a:chExt cx="1422" cy="208"/>
              </a:xfrm>
            </p:grpSpPr>
            <p:sp>
              <p:nvSpPr>
                <p:cNvPr id="184" name="Rectangle 6">
                  <a:extLst>
                    <a:ext uri="{FF2B5EF4-FFF2-40B4-BE49-F238E27FC236}">
                      <a16:creationId xmlns:a16="http://schemas.microsoft.com/office/drawing/2014/main" id="{F135CB43-807D-469B-912C-8E7464C69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 </a:t>
                  </a:r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fmul.d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zh-CN" sz="1600" b="1" dirty="0">
                      <a:solidFill>
                        <a:schemeClr val="accent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M(44+x3),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f4 </a:t>
                  </a:r>
                  <a:r>
                    <a:rPr lang="en-US" altLang="zh-CN" sz="1600" b="1" dirty="0">
                      <a:solidFill>
                        <a:schemeClr val="accent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</a:t>
                  </a:r>
                  <a:endParaRPr lang="zh-CN" altLang="zh-CN" sz="1429" dirty="0">
                    <a:solidFill>
                      <a:schemeClr val="accent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5" name="Rectangle 7">
                  <a:extLst>
                    <a:ext uri="{FF2B5EF4-FFF2-40B4-BE49-F238E27FC236}">
                      <a16:creationId xmlns:a16="http://schemas.microsoft.com/office/drawing/2014/main" id="{D790C047-4A06-4C1A-95CA-4C61D4ED2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6" name="Rectangle 8">
                  <a:extLst>
                    <a:ext uri="{FF2B5EF4-FFF2-40B4-BE49-F238E27FC236}">
                      <a16:creationId xmlns:a16="http://schemas.microsoft.com/office/drawing/2014/main" id="{B635F175-365E-45AF-91EE-80A6490288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570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03" name="Rectangle 9">
                <a:extLst>
                  <a:ext uri="{FF2B5EF4-FFF2-40B4-BE49-F238E27FC236}">
                    <a16:creationId xmlns:a16="http://schemas.microsoft.com/office/drawing/2014/main" id="{780BABFB-A115-4DD9-A9B7-5C16921FB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f6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Rectangle 10">
                <a:extLst>
                  <a:ext uri="{FF2B5EF4-FFF2-40B4-BE49-F238E27FC236}">
                    <a16:creationId xmlns:a16="http://schemas.microsoft.com/office/drawing/2014/main" id="{08E4164A-DA37-4E7E-B201-15C308C05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1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5" name="Rectangle 11">
                <a:extLst>
                  <a:ext uri="{FF2B5EF4-FFF2-40B4-BE49-F238E27FC236}">
                    <a16:creationId xmlns:a16="http://schemas.microsoft.com/office/drawing/2014/main" id="{8F4922DF-A035-40C2-8B98-C7A3AB815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6" name="Rectangle 12">
                <a:extLst>
                  <a:ext uri="{FF2B5EF4-FFF2-40B4-BE49-F238E27FC236}">
                    <a16:creationId xmlns:a16="http://schemas.microsoft.com/office/drawing/2014/main" id="{241348EA-AE6C-4F06-9C94-0A1228E3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2087"/>
                <a:ext cx="561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7" name="Line 13">
                <a:extLst>
                  <a:ext uri="{FF2B5EF4-FFF2-40B4-BE49-F238E27FC236}">
                    <a16:creationId xmlns:a16="http://schemas.microsoft.com/office/drawing/2014/main" id="{9944332A-478E-44AD-B9B5-6AE13E25F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8" name="Text Box 14">
                <a:extLst>
                  <a:ext uri="{FF2B5EF4-FFF2-40B4-BE49-F238E27FC236}">
                    <a16:creationId xmlns:a16="http://schemas.microsoft.com/office/drawing/2014/main" id="{D4D98567-E395-4C6E-9BA4-994D6D90F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09" name="Rectangle 15">
                <a:extLst>
                  <a:ext uri="{FF2B5EF4-FFF2-40B4-BE49-F238E27FC236}">
                    <a16:creationId xmlns:a16="http://schemas.microsoft.com/office/drawing/2014/main" id="{2C33C92D-B8D2-4635-875C-14E875762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110" name="Rectangle 16">
                <a:extLst>
                  <a:ext uri="{FF2B5EF4-FFF2-40B4-BE49-F238E27FC236}">
                    <a16:creationId xmlns:a16="http://schemas.microsoft.com/office/drawing/2014/main" id="{B3488E83-F4B8-48D3-80FE-E591E57A4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111" name="Line 17">
                <a:extLst>
                  <a:ext uri="{FF2B5EF4-FFF2-40B4-BE49-F238E27FC236}">
                    <a16:creationId xmlns:a16="http://schemas.microsoft.com/office/drawing/2014/main" id="{3D3B0AC6-691C-41D1-BE1F-395F3761E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2" name="Line 18">
                <a:extLst>
                  <a:ext uri="{FF2B5EF4-FFF2-40B4-BE49-F238E27FC236}">
                    <a16:creationId xmlns:a16="http://schemas.microsoft.com/office/drawing/2014/main" id="{FDFE8FBB-90C8-4B97-AFF6-9E7605903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3" name="Line 19">
                <a:extLst>
                  <a:ext uri="{FF2B5EF4-FFF2-40B4-BE49-F238E27FC236}">
                    <a16:creationId xmlns:a16="http://schemas.microsoft.com/office/drawing/2014/main" id="{A59C0500-1337-433B-A462-0E651055B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4" name="Line 20">
                <a:extLst>
                  <a:ext uri="{FF2B5EF4-FFF2-40B4-BE49-F238E27FC236}">
                    <a16:creationId xmlns:a16="http://schemas.microsoft.com/office/drawing/2014/main" id="{6B3F9AF2-BDB3-4483-B27B-F5084EB57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5" name="Text Box 21">
                <a:extLst>
                  <a:ext uri="{FF2B5EF4-FFF2-40B4-BE49-F238E27FC236}">
                    <a16:creationId xmlns:a16="http://schemas.microsoft.com/office/drawing/2014/main" id="{EB36AF27-A516-4C19-B947-E07612A3C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116" name="Line 22">
                <a:extLst>
                  <a:ext uri="{FF2B5EF4-FFF2-40B4-BE49-F238E27FC236}">
                    <a16:creationId xmlns:a16="http://schemas.microsoft.com/office/drawing/2014/main" id="{1410A9FE-A8DF-4811-9963-38CCCCA79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7" name="Line 23">
                <a:extLst>
                  <a:ext uri="{FF2B5EF4-FFF2-40B4-BE49-F238E27FC236}">
                    <a16:creationId xmlns:a16="http://schemas.microsoft.com/office/drawing/2014/main" id="{2FD0934F-7FBB-4A62-8162-E167A7538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8" name="Text Box 24">
                <a:extLst>
                  <a:ext uri="{FF2B5EF4-FFF2-40B4-BE49-F238E27FC236}">
                    <a16:creationId xmlns:a16="http://schemas.microsoft.com/office/drawing/2014/main" id="{540E3F66-D182-4E0F-9DB5-83D8F6D2E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119" name="Group 25">
                <a:extLst>
                  <a:ext uri="{FF2B5EF4-FFF2-40B4-BE49-F238E27FC236}">
                    <a16:creationId xmlns:a16="http://schemas.microsoft.com/office/drawing/2014/main" id="{17D8D09C-BC50-4B7A-B408-218B399F6F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180" name="Rectangle 26">
                  <a:extLst>
                    <a:ext uri="{FF2B5EF4-FFF2-40B4-BE49-F238E27FC236}">
                      <a16:creationId xmlns:a16="http://schemas.microsoft.com/office/drawing/2014/main" id="{5FE34FAC-2311-48D0-BA03-09704B4D0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1" name="Rectangle 27">
                  <a:extLst>
                    <a:ext uri="{FF2B5EF4-FFF2-40B4-BE49-F238E27FC236}">
                      <a16:creationId xmlns:a16="http://schemas.microsoft.com/office/drawing/2014/main" id="{4628677B-2606-42BC-AB2E-AD5A85A9D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2" name="Rectangle 28">
                  <a:extLst>
                    <a:ext uri="{FF2B5EF4-FFF2-40B4-BE49-F238E27FC236}">
                      <a16:creationId xmlns:a16="http://schemas.microsoft.com/office/drawing/2014/main" id="{1658464E-013E-46E9-B78F-A8ACABD49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3" name="Rectangle 29">
                  <a:extLst>
                    <a:ext uri="{FF2B5EF4-FFF2-40B4-BE49-F238E27FC236}">
                      <a16:creationId xmlns:a16="http://schemas.microsoft.com/office/drawing/2014/main" id="{8A8C15B4-3C78-4266-8B31-6B497BFB3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20" name="未知">
                <a:extLst>
                  <a:ext uri="{FF2B5EF4-FFF2-40B4-BE49-F238E27FC236}">
                    <a16:creationId xmlns:a16="http://schemas.microsoft.com/office/drawing/2014/main" id="{0E62E123-2657-408F-8E61-1D1163033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21" name="Text Box 31">
                <a:extLst>
                  <a:ext uri="{FF2B5EF4-FFF2-40B4-BE49-F238E27FC236}">
                    <a16:creationId xmlns:a16="http://schemas.microsoft.com/office/drawing/2014/main" id="{BC987C2C-C51F-4A6D-B7ED-11F972317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122" name="Group 32">
                <a:extLst>
                  <a:ext uri="{FF2B5EF4-FFF2-40B4-BE49-F238E27FC236}">
                    <a16:creationId xmlns:a16="http://schemas.microsoft.com/office/drawing/2014/main" id="{2623258C-E42A-44B0-AD9E-0E91DE148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164" name="Rectangle 33">
                  <a:extLst>
                    <a:ext uri="{FF2B5EF4-FFF2-40B4-BE49-F238E27FC236}">
                      <a16:creationId xmlns:a16="http://schemas.microsoft.com/office/drawing/2014/main" id="{ABD128AB-6067-4821-BDF5-81BB42CF1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5" name="Rectangle 34">
                  <a:extLst>
                    <a:ext uri="{FF2B5EF4-FFF2-40B4-BE49-F238E27FC236}">
                      <a16:creationId xmlns:a16="http://schemas.microsoft.com/office/drawing/2014/main" id="{5E27307B-054A-423F-99B5-117038D81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6" name="Rectangle 35">
                  <a:extLst>
                    <a:ext uri="{FF2B5EF4-FFF2-40B4-BE49-F238E27FC236}">
                      <a16:creationId xmlns:a16="http://schemas.microsoft.com/office/drawing/2014/main" id="{7F570B5C-8E9F-44F6-A795-29233E9E8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7" name="Rectangle 36">
                  <a:extLst>
                    <a:ext uri="{FF2B5EF4-FFF2-40B4-BE49-F238E27FC236}">
                      <a16:creationId xmlns:a16="http://schemas.microsoft.com/office/drawing/2014/main" id="{2ABB4420-185D-4EFC-A363-66FE4912A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8" name="Rectangle 37">
                  <a:extLst>
                    <a:ext uri="{FF2B5EF4-FFF2-40B4-BE49-F238E27FC236}">
                      <a16:creationId xmlns:a16="http://schemas.microsoft.com/office/drawing/2014/main" id="{4CFFBE9C-AC6B-4BEC-B1E9-F0BADE879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9" name="Rectangle 38">
                  <a:extLst>
                    <a:ext uri="{FF2B5EF4-FFF2-40B4-BE49-F238E27FC236}">
                      <a16:creationId xmlns:a16="http://schemas.microsoft.com/office/drawing/2014/main" id="{2040CDDF-5994-4F90-AAAC-3728FE8E5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0" name="Rectangle 39">
                  <a:extLst>
                    <a:ext uri="{FF2B5EF4-FFF2-40B4-BE49-F238E27FC236}">
                      <a16:creationId xmlns:a16="http://schemas.microsoft.com/office/drawing/2014/main" id="{89B54A39-6A1F-401F-8892-26F68484C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1" name="Rectangle 40">
                  <a:extLst>
                    <a:ext uri="{FF2B5EF4-FFF2-40B4-BE49-F238E27FC236}">
                      <a16:creationId xmlns:a16="http://schemas.microsoft.com/office/drawing/2014/main" id="{1A708D2E-1DE5-4613-864B-4A515FE8A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2" name="Rectangle 41">
                  <a:extLst>
                    <a:ext uri="{FF2B5EF4-FFF2-40B4-BE49-F238E27FC236}">
                      <a16:creationId xmlns:a16="http://schemas.microsoft.com/office/drawing/2014/main" id="{EF2A84A2-5840-4105-9B78-F829AD6B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3" name="Rectangle 42">
                  <a:extLst>
                    <a:ext uri="{FF2B5EF4-FFF2-40B4-BE49-F238E27FC236}">
                      <a16:creationId xmlns:a16="http://schemas.microsoft.com/office/drawing/2014/main" id="{BE6BEB78-EE77-452A-A81E-09FF4AC85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" name="Rectangle 43">
                  <a:extLst>
                    <a:ext uri="{FF2B5EF4-FFF2-40B4-BE49-F238E27FC236}">
                      <a16:creationId xmlns:a16="http://schemas.microsoft.com/office/drawing/2014/main" id="{C61EE19D-B79E-43FC-B769-75DA20885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5" name="Rectangle 44">
                  <a:extLst>
                    <a:ext uri="{FF2B5EF4-FFF2-40B4-BE49-F238E27FC236}">
                      <a16:creationId xmlns:a16="http://schemas.microsoft.com/office/drawing/2014/main" id="{C2147B37-D44A-4C30-B17A-7C7D5ECB5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6" name="Rectangle 45">
                  <a:extLst>
                    <a:ext uri="{FF2B5EF4-FFF2-40B4-BE49-F238E27FC236}">
                      <a16:creationId xmlns:a16="http://schemas.microsoft.com/office/drawing/2014/main" id="{FBD52119-B5F7-4160-8D1D-675C06020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f8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7" name="Rectangle 46">
                  <a:extLst>
                    <a:ext uri="{FF2B5EF4-FFF2-40B4-BE49-F238E27FC236}">
                      <a16:creationId xmlns:a16="http://schemas.microsoft.com/office/drawing/2014/main" id="{C87CE84F-0F5F-404F-844A-2068F35B6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8" name="Rectangle 47">
                  <a:extLst>
                    <a:ext uri="{FF2B5EF4-FFF2-40B4-BE49-F238E27FC236}">
                      <a16:creationId xmlns:a16="http://schemas.microsoft.com/office/drawing/2014/main" id="{D4C437E9-08EB-4A18-A855-8D4363F9F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fsub.d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f8,f2,f6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9" name="Rectangle 48">
                  <a:extLst>
                    <a:ext uri="{FF2B5EF4-FFF2-40B4-BE49-F238E27FC236}">
                      <a16:creationId xmlns:a16="http://schemas.microsoft.com/office/drawing/2014/main" id="{1C90421D-22E9-492C-A21F-71F70618BE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y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0F81A7E0-80F1-4485-9DD8-AAC12951F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BFD642E8-B883-4971-A25B-C6A5A7D1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53DFD4DC-C4B7-4033-956F-B636E7BAF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52">
                <a:extLst>
                  <a:ext uri="{FF2B5EF4-FFF2-40B4-BE49-F238E27FC236}">
                    <a16:creationId xmlns:a16="http://schemas.microsoft.com/office/drawing/2014/main" id="{2F30CDBF-06BF-4491-990C-33B639267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Rectangle 53">
                <a:extLst>
                  <a:ext uri="{FF2B5EF4-FFF2-40B4-BE49-F238E27FC236}">
                    <a16:creationId xmlns:a16="http://schemas.microsoft.com/office/drawing/2014/main" id="{F4EF839F-6CE5-4C4A-B8D3-91966649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M(44+x3)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8" name="Rectangle 54">
                <a:extLst>
                  <a:ext uri="{FF2B5EF4-FFF2-40B4-BE49-F238E27FC236}">
                    <a16:creationId xmlns:a16="http://schemas.microsoft.com/office/drawing/2014/main" id="{B034C6E7-6FE3-4E11-BDE2-01AF7A7AE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9" name="Rectangle 55">
                <a:extLst>
                  <a:ext uri="{FF2B5EF4-FFF2-40B4-BE49-F238E27FC236}">
                    <a16:creationId xmlns:a16="http://schemas.microsoft.com/office/drawing/2014/main" id="{BED55E8E-0D18-4AE4-9DDC-DB84942C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f0,f2,f4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Rectangle 56">
                <a:extLst>
                  <a:ext uri="{FF2B5EF4-FFF2-40B4-BE49-F238E27FC236}">
                    <a16:creationId xmlns:a16="http://schemas.microsoft.com/office/drawing/2014/main" id="{4D7F9674-2351-465E-B3C6-8AB09BAA1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f2,44(x3)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1" name="Rectangle 57">
                <a:extLst>
                  <a:ext uri="{FF2B5EF4-FFF2-40B4-BE49-F238E27FC236}">
                    <a16:creationId xmlns:a16="http://schemas.microsoft.com/office/drawing/2014/main" id="{55099CC2-3EF5-4FEA-A4D7-DF83EAE63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2" name="Rectangle 58">
                <a:extLst>
                  <a:ext uri="{FF2B5EF4-FFF2-40B4-BE49-F238E27FC236}">
                    <a16:creationId xmlns:a16="http://schemas.microsoft.com/office/drawing/2014/main" id="{BFB5B8EB-6776-4E61-9994-1D035E34B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3" name="Rectangle 59">
                <a:extLst>
                  <a:ext uri="{FF2B5EF4-FFF2-40B4-BE49-F238E27FC236}">
                    <a16:creationId xmlns:a16="http://schemas.microsoft.com/office/drawing/2014/main" id="{45935097-D269-4AA0-B09E-0008A3EC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4" name="Rectangle 60">
                <a:extLst>
                  <a:ext uri="{FF2B5EF4-FFF2-40B4-BE49-F238E27FC236}">
                    <a16:creationId xmlns:a16="http://schemas.microsoft.com/office/drawing/2014/main" id="{AA5BCC8B-7392-459C-9200-B5C8F2E7E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n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5" name="Line 61">
                <a:extLst>
                  <a:ext uri="{FF2B5EF4-FFF2-40B4-BE49-F238E27FC236}">
                    <a16:creationId xmlns:a16="http://schemas.microsoft.com/office/drawing/2014/main" id="{D13C0D46-00BA-46E7-9550-6CB4AE6DB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6" name="Text Box 62">
                <a:extLst>
                  <a:ext uri="{FF2B5EF4-FFF2-40B4-BE49-F238E27FC236}">
                    <a16:creationId xmlns:a16="http://schemas.microsoft.com/office/drawing/2014/main" id="{0E54FE18-1310-4B9A-BD42-C6864FA25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137" name="未知">
                <a:extLst>
                  <a:ext uri="{FF2B5EF4-FFF2-40B4-BE49-F238E27FC236}">
                    <a16:creationId xmlns:a16="http://schemas.microsoft.com/office/drawing/2014/main" id="{B53BAFE7-0BEF-42EE-99AA-43D2415EB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8" name="Line 64">
                <a:extLst>
                  <a:ext uri="{FF2B5EF4-FFF2-40B4-BE49-F238E27FC236}">
                    <a16:creationId xmlns:a16="http://schemas.microsoft.com/office/drawing/2014/main" id="{946DAF73-593B-442F-9C2D-DF254B6C4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9" name="Line 65">
                <a:extLst>
                  <a:ext uri="{FF2B5EF4-FFF2-40B4-BE49-F238E27FC236}">
                    <a16:creationId xmlns:a16="http://schemas.microsoft.com/office/drawing/2014/main" id="{35A2B357-B6B8-4451-9A1A-4F1E135A8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0" name="Text Box 66">
                <a:extLst>
                  <a:ext uri="{FF2B5EF4-FFF2-40B4-BE49-F238E27FC236}">
                    <a16:creationId xmlns:a16="http://schemas.microsoft.com/office/drawing/2014/main" id="{C6D9BFF9-403B-4E09-81A3-03E74A699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1" name="Text Box 67">
                <a:extLst>
                  <a:ext uri="{FF2B5EF4-FFF2-40B4-BE49-F238E27FC236}">
                    <a16:creationId xmlns:a16="http://schemas.microsoft.com/office/drawing/2014/main" id="{76CD0D1B-09D0-4349-A00C-ADC03C456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2" name="AutoShape 68">
                <a:extLst>
                  <a:ext uri="{FF2B5EF4-FFF2-40B4-BE49-F238E27FC236}">
                    <a16:creationId xmlns:a16="http://schemas.microsoft.com/office/drawing/2014/main" id="{7021D14C-A6C3-42E8-9C5C-8575E5B80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3" name="Text Box 69">
                <a:extLst>
                  <a:ext uri="{FF2B5EF4-FFF2-40B4-BE49-F238E27FC236}">
                    <a16:creationId xmlns:a16="http://schemas.microsoft.com/office/drawing/2014/main" id="{97AB75AC-DAA8-4758-A4B7-DDB7F75F57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144" name="Text Box 70">
                <a:extLst>
                  <a:ext uri="{FF2B5EF4-FFF2-40B4-BE49-F238E27FC236}">
                    <a16:creationId xmlns:a16="http://schemas.microsoft.com/office/drawing/2014/main" id="{2F85B4D4-5E97-45C3-9738-85790B564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145" name="Group 71">
                <a:extLst>
                  <a:ext uri="{FF2B5EF4-FFF2-40B4-BE49-F238E27FC236}">
                    <a16:creationId xmlns:a16="http://schemas.microsoft.com/office/drawing/2014/main" id="{15A0F55D-E0B6-4198-82AE-28EC76B9C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158" name="Rectangle 72">
                  <a:extLst>
                    <a:ext uri="{FF2B5EF4-FFF2-40B4-BE49-F238E27FC236}">
                      <a16:creationId xmlns:a16="http://schemas.microsoft.com/office/drawing/2014/main" id="{9C86B64C-729F-4E2C-A039-AFF2F8B71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9" name="Rectangle 73">
                  <a:extLst>
                    <a:ext uri="{FF2B5EF4-FFF2-40B4-BE49-F238E27FC236}">
                      <a16:creationId xmlns:a16="http://schemas.microsoft.com/office/drawing/2014/main" id="{D86D720C-F0E3-488B-AA0A-5E2CC88AD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0" name="Rectangle 74">
                  <a:extLst>
                    <a:ext uri="{FF2B5EF4-FFF2-40B4-BE49-F238E27FC236}">
                      <a16:creationId xmlns:a16="http://schemas.microsoft.com/office/drawing/2014/main" id="{0E2F90AF-6220-40A2-9F21-837CFC91B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1" name="Rectangle 75">
                  <a:extLst>
                    <a:ext uri="{FF2B5EF4-FFF2-40B4-BE49-F238E27FC236}">
                      <a16:creationId xmlns:a16="http://schemas.microsoft.com/office/drawing/2014/main" id="{D1DEDAE5-D442-48D8-B87B-B7F1E0217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2" name="Rectangle 76">
                  <a:extLst>
                    <a:ext uri="{FF2B5EF4-FFF2-40B4-BE49-F238E27FC236}">
                      <a16:creationId xmlns:a16="http://schemas.microsoft.com/office/drawing/2014/main" id="{14237DB0-5917-4038-95DD-4AE7B8252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63" name="Rectangle 77">
                  <a:extLst>
                    <a:ext uri="{FF2B5EF4-FFF2-40B4-BE49-F238E27FC236}">
                      <a16:creationId xmlns:a16="http://schemas.microsoft.com/office/drawing/2014/main" id="{DDA84485-6214-4F78-A85D-F563ED787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46" name="Text Box 78">
                <a:extLst>
                  <a:ext uri="{FF2B5EF4-FFF2-40B4-BE49-F238E27FC236}">
                    <a16:creationId xmlns:a16="http://schemas.microsoft.com/office/drawing/2014/main" id="{5235FA55-9115-4B84-A158-85C8C38FC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47" name="Line 79">
                <a:extLst>
                  <a:ext uri="{FF2B5EF4-FFF2-40B4-BE49-F238E27FC236}">
                    <a16:creationId xmlns:a16="http://schemas.microsoft.com/office/drawing/2014/main" id="{A1EA8E99-1AB9-4E41-8A89-A33EE6186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148" name="Group 80">
                <a:extLst>
                  <a:ext uri="{FF2B5EF4-FFF2-40B4-BE49-F238E27FC236}">
                    <a16:creationId xmlns:a16="http://schemas.microsoft.com/office/drawing/2014/main" id="{4BE42C45-7DC5-4413-AF8F-C86A232AA3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154" name="Rectangle 81">
                  <a:extLst>
                    <a:ext uri="{FF2B5EF4-FFF2-40B4-BE49-F238E27FC236}">
                      <a16:creationId xmlns:a16="http://schemas.microsoft.com/office/drawing/2014/main" id="{01CA2E74-CF50-4150-8476-FC3C89854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70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55" name="Rectangle 82">
                  <a:extLst>
                    <a:ext uri="{FF2B5EF4-FFF2-40B4-BE49-F238E27FC236}">
                      <a16:creationId xmlns:a16="http://schemas.microsoft.com/office/drawing/2014/main" id="{BE2153BC-770C-4A3E-A351-64F78D958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1429" dirty="0"/>
                    <a:t>2     44+x3</a:t>
                  </a:r>
                  <a:endParaRPr lang="zh-CN" altLang="en-US" sz="1429" dirty="0"/>
                </a:p>
              </p:txBody>
            </p:sp>
            <p:sp>
              <p:nvSpPr>
                <p:cNvPr id="156" name="Rectangle 83">
                  <a:extLst>
                    <a:ext uri="{FF2B5EF4-FFF2-40B4-BE49-F238E27FC236}">
                      <a16:creationId xmlns:a16="http://schemas.microsoft.com/office/drawing/2014/main" id="{F3B399B6-F4E5-402A-A27D-BFC633299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7" name="Line 84">
                  <a:extLst>
                    <a:ext uri="{FF2B5EF4-FFF2-40B4-BE49-F238E27FC236}">
                      <a16:creationId xmlns:a16="http://schemas.microsoft.com/office/drawing/2014/main" id="{C8356DB7-721E-4DAE-8026-A0411A757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 dirty="0"/>
                </a:p>
              </p:txBody>
            </p:sp>
          </p:grpSp>
          <p:sp>
            <p:nvSpPr>
              <p:cNvPr id="149" name="Text Box 85">
                <a:extLst>
                  <a:ext uri="{FF2B5EF4-FFF2-40B4-BE49-F238E27FC236}">
                    <a16:creationId xmlns:a16="http://schemas.microsoft.com/office/drawing/2014/main" id="{DF152BDA-FABE-4024-878A-EBF96DDFE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50" name="Text Box 86">
                <a:extLst>
                  <a:ext uri="{FF2B5EF4-FFF2-40B4-BE49-F238E27FC236}">
                    <a16:creationId xmlns:a16="http://schemas.microsoft.com/office/drawing/2014/main" id="{A48C385B-FE5C-4ACE-A33F-E15FDF2A7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151" name="Text Box 87">
                <a:extLst>
                  <a:ext uri="{FF2B5EF4-FFF2-40B4-BE49-F238E27FC236}">
                    <a16:creationId xmlns:a16="http://schemas.microsoft.com/office/drawing/2014/main" id="{E5326FF4-9EEA-4CF9-A074-E5A24BDADC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 dirty="0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152" name="Line 88">
                <a:extLst>
                  <a:ext uri="{FF2B5EF4-FFF2-40B4-BE49-F238E27FC236}">
                    <a16:creationId xmlns:a16="http://schemas.microsoft.com/office/drawing/2014/main" id="{6889E5E3-347A-49D2-AAE7-F947222A6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Line 89">
                <a:extLst>
                  <a:ext uri="{FF2B5EF4-FFF2-40B4-BE49-F238E27FC236}">
                    <a16:creationId xmlns:a16="http://schemas.microsoft.com/office/drawing/2014/main" id="{FA7C8670-3E4A-47DE-AA0F-F311C9A3B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01" name="Text Box 90">
              <a:extLst>
                <a:ext uri="{FF2B5EF4-FFF2-40B4-BE49-F238E27FC236}">
                  <a16:creationId xmlns:a16="http://schemas.microsoft.com/office/drawing/2014/main" id="{3752DF31-F0EF-42A9-BC28-8C75A2FF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  <p:sp>
        <p:nvSpPr>
          <p:cNvPr id="62466" name="Rectangle 2">
            <a:extLst>
              <a:ext uri="{FF2B5EF4-FFF2-40B4-BE49-F238E27FC236}">
                <a16:creationId xmlns:a16="http://schemas.microsoft.com/office/drawing/2014/main" id="{89B781D2-1792-4695-9BF5-D22DFB03D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4-2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141E6D-A854-4927-87EA-CBC2A91B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2555" name="AutoShape 91">
            <a:extLst>
              <a:ext uri="{FF2B5EF4-FFF2-40B4-BE49-F238E27FC236}">
                <a16:creationId xmlns:a16="http://schemas.microsoft.com/office/drawing/2014/main" id="{CAB7F96F-5281-4DEF-954B-0463043B8DD7}"/>
              </a:ext>
            </a:extLst>
          </p:cNvPr>
          <p:cNvSpPr>
            <a:spLocks/>
          </p:cNvSpPr>
          <p:nvPr/>
        </p:nvSpPr>
        <p:spPr bwMode="auto">
          <a:xfrm>
            <a:off x="7730804" y="5041039"/>
            <a:ext cx="914904" cy="457452"/>
          </a:xfrm>
          <a:prstGeom prst="borderCallout1">
            <a:avLst>
              <a:gd name="adj1" fmla="val 18750"/>
              <a:gd name="adj2" fmla="val -8333"/>
              <a:gd name="adj3" fmla="val -1186"/>
              <a:gd name="adj4" fmla="val -20356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 dirty="0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2556" name="Line 92">
            <a:extLst>
              <a:ext uri="{FF2B5EF4-FFF2-40B4-BE49-F238E27FC236}">
                <a16:creationId xmlns:a16="http://schemas.microsoft.com/office/drawing/2014/main" id="{CE4F5A2D-7433-4F44-9DD0-574A7C59B8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7569" y="2946602"/>
            <a:ext cx="2921237" cy="207193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2557" name="AutoShape 93">
            <a:extLst>
              <a:ext uri="{FF2B5EF4-FFF2-40B4-BE49-F238E27FC236}">
                <a16:creationId xmlns:a16="http://schemas.microsoft.com/office/drawing/2014/main" id="{F72DBBB8-750C-43DA-8FA1-6DD994FFB2E2}"/>
              </a:ext>
            </a:extLst>
          </p:cNvPr>
          <p:cNvSpPr>
            <a:spLocks/>
          </p:cNvSpPr>
          <p:nvPr/>
        </p:nvSpPr>
        <p:spPr bwMode="auto">
          <a:xfrm>
            <a:off x="4000911" y="4052743"/>
            <a:ext cx="914904" cy="457452"/>
          </a:xfrm>
          <a:prstGeom prst="borderCallout1">
            <a:avLst>
              <a:gd name="adj1" fmla="val 86828"/>
              <a:gd name="adj2" fmla="val -9782"/>
              <a:gd name="adj3" fmla="val 152423"/>
              <a:gd name="adj4" fmla="val -5038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 dirty="0">
                <a:latin typeface="Tahoma" panose="020B0604030504040204" pitchFamily="34" charset="0"/>
              </a:rPr>
              <a:t>Start to run</a:t>
            </a:r>
          </a:p>
        </p:txBody>
      </p:sp>
      <p:sp>
        <p:nvSpPr>
          <p:cNvPr id="62558" name="Line 94">
            <a:extLst>
              <a:ext uri="{FF2B5EF4-FFF2-40B4-BE49-F238E27FC236}">
                <a16:creationId xmlns:a16="http://schemas.microsoft.com/office/drawing/2014/main" id="{F91D81B2-6098-4CD9-85E4-48D6DCC96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9071" y="4370035"/>
            <a:ext cx="1446316" cy="52849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2559" name="未知">
            <a:extLst>
              <a:ext uri="{FF2B5EF4-FFF2-40B4-BE49-F238E27FC236}">
                <a16:creationId xmlns:a16="http://schemas.microsoft.com/office/drawing/2014/main" id="{7085B162-7357-416D-9117-9F658FA30C3B}"/>
              </a:ext>
            </a:extLst>
          </p:cNvPr>
          <p:cNvSpPr>
            <a:spLocks/>
          </p:cNvSpPr>
          <p:nvPr/>
        </p:nvSpPr>
        <p:spPr bwMode="auto">
          <a:xfrm>
            <a:off x="2414871" y="4937581"/>
            <a:ext cx="5253437" cy="526639"/>
          </a:xfrm>
          <a:custGeom>
            <a:avLst/>
            <a:gdLst>
              <a:gd name="T0" fmla="*/ 8389 w 8389"/>
              <a:gd name="T1" fmla="*/ 1134 h 2005"/>
              <a:gd name="T2" fmla="*/ 3402 w 8389"/>
              <a:gd name="T3" fmla="*/ 1815 h 2005"/>
              <a:gd name="T4" fmla="*/ 0 w 8389"/>
              <a:gd name="T5" fmla="*/ 0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9" h="2005">
                <a:moveTo>
                  <a:pt x="8389" y="1134"/>
                </a:moveTo>
                <a:cubicBezTo>
                  <a:pt x="6594" y="1570"/>
                  <a:pt x="4799" y="2005"/>
                  <a:pt x="3402" y="1815"/>
                </a:cubicBezTo>
                <a:cubicBezTo>
                  <a:pt x="2004" y="1625"/>
                  <a:pt x="1002" y="81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CC724D-7548-4904-BDFE-7715BB6E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37B67-5B53-49A7-AB1D-3DA9A67B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0C4F9-153E-4BFA-AAA5-5B458456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1536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61050405-2AE1-4E42-B99C-2CC1EE2C23F7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96" name="Group 4">
              <a:extLst>
                <a:ext uri="{FF2B5EF4-FFF2-40B4-BE49-F238E27FC236}">
                  <a16:creationId xmlns:a16="http://schemas.microsoft.com/office/drawing/2014/main" id="{D428F437-304E-4522-9F58-3EBE28A0D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98" name="Group 5">
                <a:extLst>
                  <a:ext uri="{FF2B5EF4-FFF2-40B4-BE49-F238E27FC236}">
                    <a16:creationId xmlns:a16="http://schemas.microsoft.com/office/drawing/2014/main" id="{61C75489-4BAB-44DD-B784-632E26337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1" y="2165"/>
                <a:ext cx="1423" cy="208"/>
                <a:chOff x="-1" y="0"/>
                <a:chExt cx="1423" cy="208"/>
              </a:xfrm>
            </p:grpSpPr>
            <p:sp>
              <p:nvSpPr>
                <p:cNvPr id="180" name="Rectangle 6">
                  <a:extLst>
                    <a:ext uri="{FF2B5EF4-FFF2-40B4-BE49-F238E27FC236}">
                      <a16:creationId xmlns:a16="http://schemas.microsoft.com/office/drawing/2014/main" id="{1A93D1D7-FED3-45FD-A1BB-2FB20B105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 </a:t>
                  </a:r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fmul.d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altLang="zh-CN" sz="1600" b="1" dirty="0">
                      <a:solidFill>
                        <a:schemeClr val="accent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M(44+x3),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f4 9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2" name="Rectangle 8">
                  <a:extLst>
                    <a:ext uri="{FF2B5EF4-FFF2-40B4-BE49-F238E27FC236}">
                      <a16:creationId xmlns:a16="http://schemas.microsoft.com/office/drawing/2014/main" id="{9B9AF256-5B4E-44E3-A6D1-75D7902FA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510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4" name="Rectangle 6">
                  <a:extLst>
                    <a:ext uri="{FF2B5EF4-FFF2-40B4-BE49-F238E27FC236}">
                      <a16:creationId xmlns:a16="http://schemas.microsoft.com/office/drawing/2014/main" id="{2CE6A8C2-6C33-4232-9F34-43ABF9BF6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</a:t>
                  </a:r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fdiv.d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ROB3,f6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9" name="Rectangle 9">
                <a:extLst>
                  <a:ext uri="{FF2B5EF4-FFF2-40B4-BE49-F238E27FC236}">
                    <a16:creationId xmlns:a16="http://schemas.microsoft.com/office/drawing/2014/main" id="{3EB17220-318C-4E08-96FE-75123C75C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f6 1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Rectangle 10">
                <a:extLst>
                  <a:ext uri="{FF2B5EF4-FFF2-40B4-BE49-F238E27FC236}">
                    <a16:creationId xmlns:a16="http://schemas.microsoft.com/office/drawing/2014/main" id="{CBC42E0A-04AA-4A08-8033-7B9EB3EE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1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1" name="Rectangle 11">
                <a:extLst>
                  <a:ext uri="{FF2B5EF4-FFF2-40B4-BE49-F238E27FC236}">
                    <a16:creationId xmlns:a16="http://schemas.microsoft.com/office/drawing/2014/main" id="{2666705E-DD3A-4CE3-ACE2-D51BE2F10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2" name="Rectangle 12">
                <a:extLst>
                  <a:ext uri="{FF2B5EF4-FFF2-40B4-BE49-F238E27FC236}">
                    <a16:creationId xmlns:a16="http://schemas.microsoft.com/office/drawing/2014/main" id="{CC527981-BEDD-48E9-B9AF-AAA9C415B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2087"/>
                <a:ext cx="561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3" name="Line 13">
                <a:extLst>
                  <a:ext uri="{FF2B5EF4-FFF2-40B4-BE49-F238E27FC236}">
                    <a16:creationId xmlns:a16="http://schemas.microsoft.com/office/drawing/2014/main" id="{F3A4A106-F275-4E08-933F-8B91253E9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4" name="Text Box 14">
                <a:extLst>
                  <a:ext uri="{FF2B5EF4-FFF2-40B4-BE49-F238E27FC236}">
                    <a16:creationId xmlns:a16="http://schemas.microsoft.com/office/drawing/2014/main" id="{42957167-EE04-42E8-A3C1-826198D3E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05" name="Rectangle 15">
                <a:extLst>
                  <a:ext uri="{FF2B5EF4-FFF2-40B4-BE49-F238E27FC236}">
                    <a16:creationId xmlns:a16="http://schemas.microsoft.com/office/drawing/2014/main" id="{E94F68A5-678A-4486-96ED-99A8ECA02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106" name="Rectangle 16">
                <a:extLst>
                  <a:ext uri="{FF2B5EF4-FFF2-40B4-BE49-F238E27FC236}">
                    <a16:creationId xmlns:a16="http://schemas.microsoft.com/office/drawing/2014/main" id="{3551B63B-AFF9-43BB-B26B-88B30435E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107" name="Line 17">
                <a:extLst>
                  <a:ext uri="{FF2B5EF4-FFF2-40B4-BE49-F238E27FC236}">
                    <a16:creationId xmlns:a16="http://schemas.microsoft.com/office/drawing/2014/main" id="{669CA165-F5C8-443A-9411-1906A3EB3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8" name="Line 18">
                <a:extLst>
                  <a:ext uri="{FF2B5EF4-FFF2-40B4-BE49-F238E27FC236}">
                    <a16:creationId xmlns:a16="http://schemas.microsoft.com/office/drawing/2014/main" id="{4CFC7706-DB3A-4F8B-91AB-E2794C123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9" name="Line 19">
                <a:extLst>
                  <a:ext uri="{FF2B5EF4-FFF2-40B4-BE49-F238E27FC236}">
                    <a16:creationId xmlns:a16="http://schemas.microsoft.com/office/drawing/2014/main" id="{03639E22-3320-4BAC-BC26-F9678C67D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0" name="Line 20">
                <a:extLst>
                  <a:ext uri="{FF2B5EF4-FFF2-40B4-BE49-F238E27FC236}">
                    <a16:creationId xmlns:a16="http://schemas.microsoft.com/office/drawing/2014/main" id="{C47BC762-4771-4BD0-9A9F-E9065AB24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1" name="Text Box 21">
                <a:extLst>
                  <a:ext uri="{FF2B5EF4-FFF2-40B4-BE49-F238E27FC236}">
                    <a16:creationId xmlns:a16="http://schemas.microsoft.com/office/drawing/2014/main" id="{E6AEB80B-2530-46B0-9DFD-34EEC4D0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112" name="Line 22">
                <a:extLst>
                  <a:ext uri="{FF2B5EF4-FFF2-40B4-BE49-F238E27FC236}">
                    <a16:creationId xmlns:a16="http://schemas.microsoft.com/office/drawing/2014/main" id="{64BA639F-D8E0-4919-B652-3A1B93315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3" name="Line 23">
                <a:extLst>
                  <a:ext uri="{FF2B5EF4-FFF2-40B4-BE49-F238E27FC236}">
                    <a16:creationId xmlns:a16="http://schemas.microsoft.com/office/drawing/2014/main" id="{99146DC6-2CF0-428B-BB8D-DC161D3C6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8A47DDFB-8B2E-4A3E-B833-E847F2BD80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115" name="Group 25">
                <a:extLst>
                  <a:ext uri="{FF2B5EF4-FFF2-40B4-BE49-F238E27FC236}">
                    <a16:creationId xmlns:a16="http://schemas.microsoft.com/office/drawing/2014/main" id="{67B7EAFF-82AE-460F-B01A-0FAAAF6E8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176" name="Rectangle 26">
                  <a:extLst>
                    <a:ext uri="{FF2B5EF4-FFF2-40B4-BE49-F238E27FC236}">
                      <a16:creationId xmlns:a16="http://schemas.microsoft.com/office/drawing/2014/main" id="{FDCD470B-1448-4978-9A57-8739652BB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7" name="Rectangle 27">
                  <a:extLst>
                    <a:ext uri="{FF2B5EF4-FFF2-40B4-BE49-F238E27FC236}">
                      <a16:creationId xmlns:a16="http://schemas.microsoft.com/office/drawing/2014/main" id="{9942A8E6-F857-4E40-A278-1EEC32FA7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8" name="Rectangle 28">
                  <a:extLst>
                    <a:ext uri="{FF2B5EF4-FFF2-40B4-BE49-F238E27FC236}">
                      <a16:creationId xmlns:a16="http://schemas.microsoft.com/office/drawing/2014/main" id="{966BBD6B-E21A-452A-966E-885FC32CD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9" name="Rectangle 29">
                  <a:extLst>
                    <a:ext uri="{FF2B5EF4-FFF2-40B4-BE49-F238E27FC236}">
                      <a16:creationId xmlns:a16="http://schemas.microsoft.com/office/drawing/2014/main" id="{F7260E8A-05ED-42D7-BD70-51130830F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16" name="未知">
                <a:extLst>
                  <a:ext uri="{FF2B5EF4-FFF2-40B4-BE49-F238E27FC236}">
                    <a16:creationId xmlns:a16="http://schemas.microsoft.com/office/drawing/2014/main" id="{B9AA4F77-E687-427E-B997-CEA0F7B6F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7" name="Text Box 31">
                <a:extLst>
                  <a:ext uri="{FF2B5EF4-FFF2-40B4-BE49-F238E27FC236}">
                    <a16:creationId xmlns:a16="http://schemas.microsoft.com/office/drawing/2014/main" id="{365B29B2-83CD-463D-80AE-72EDE4CFB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118" name="Group 32">
                <a:extLst>
                  <a:ext uri="{FF2B5EF4-FFF2-40B4-BE49-F238E27FC236}">
                    <a16:creationId xmlns:a16="http://schemas.microsoft.com/office/drawing/2014/main" id="{04C048D7-E2F0-4DBA-A595-B099B819D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160" name="Rectangle 33">
                  <a:extLst>
                    <a:ext uri="{FF2B5EF4-FFF2-40B4-BE49-F238E27FC236}">
                      <a16:creationId xmlns:a16="http://schemas.microsoft.com/office/drawing/2014/main" id="{1A28A1A3-FC05-4F68-BA54-C521242D98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1" name="Rectangle 34">
                  <a:extLst>
                    <a:ext uri="{FF2B5EF4-FFF2-40B4-BE49-F238E27FC236}">
                      <a16:creationId xmlns:a16="http://schemas.microsoft.com/office/drawing/2014/main" id="{43A70074-75D4-43BF-9583-EB685B540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2" name="Rectangle 35">
                  <a:extLst>
                    <a:ext uri="{FF2B5EF4-FFF2-40B4-BE49-F238E27FC236}">
                      <a16:creationId xmlns:a16="http://schemas.microsoft.com/office/drawing/2014/main" id="{709DBF3A-2648-4A5E-BDF0-F07D72786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" name="Rectangle 36">
                  <a:extLst>
                    <a:ext uri="{FF2B5EF4-FFF2-40B4-BE49-F238E27FC236}">
                      <a16:creationId xmlns:a16="http://schemas.microsoft.com/office/drawing/2014/main" id="{3D104DA4-FC66-477C-826A-EDF40AF1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" name="Rectangle 37">
                  <a:extLst>
                    <a:ext uri="{FF2B5EF4-FFF2-40B4-BE49-F238E27FC236}">
                      <a16:creationId xmlns:a16="http://schemas.microsoft.com/office/drawing/2014/main" id="{F4A4DC95-8832-4046-9878-129AB8FE0A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5" name="Rectangle 38">
                  <a:extLst>
                    <a:ext uri="{FF2B5EF4-FFF2-40B4-BE49-F238E27FC236}">
                      <a16:creationId xmlns:a16="http://schemas.microsoft.com/office/drawing/2014/main" id="{DBBDA4D0-B748-4D91-8601-09AE01E05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6" name="Rectangle 39">
                  <a:extLst>
                    <a:ext uri="{FF2B5EF4-FFF2-40B4-BE49-F238E27FC236}">
                      <a16:creationId xmlns:a16="http://schemas.microsoft.com/office/drawing/2014/main" id="{BBB93586-917D-4B48-BA9D-84037A1CF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7" name="Rectangle 40">
                  <a:extLst>
                    <a:ext uri="{FF2B5EF4-FFF2-40B4-BE49-F238E27FC236}">
                      <a16:creationId xmlns:a16="http://schemas.microsoft.com/office/drawing/2014/main" id="{D2FB6989-5501-4EB4-8C1F-1C766291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8" name="Rectangle 41">
                  <a:extLst>
                    <a:ext uri="{FF2B5EF4-FFF2-40B4-BE49-F238E27FC236}">
                      <a16:creationId xmlns:a16="http://schemas.microsoft.com/office/drawing/2014/main" id="{3E9AB8E5-9ADA-49A2-9021-5ED47588E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f0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9" name="Rectangle 42">
                  <a:extLst>
                    <a:ext uri="{FF2B5EF4-FFF2-40B4-BE49-F238E27FC236}">
                      <a16:creationId xmlns:a16="http://schemas.microsoft.com/office/drawing/2014/main" id="{6E82E468-BD5D-4D86-8EA5-7DA0AC29F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0" name="Rectangle 43">
                  <a:extLst>
                    <a:ext uri="{FF2B5EF4-FFF2-40B4-BE49-F238E27FC236}">
                      <a16:creationId xmlns:a16="http://schemas.microsoft.com/office/drawing/2014/main" id="{7B36ACA3-9E00-444E-98EC-BDAE945F2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fdiv.d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f0,f0,f6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1" name="Rectangle 44">
                  <a:extLst>
                    <a:ext uri="{FF2B5EF4-FFF2-40B4-BE49-F238E27FC236}">
                      <a16:creationId xmlns:a16="http://schemas.microsoft.com/office/drawing/2014/main" id="{A43F7799-8920-46E0-B33B-351778E4E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y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2" name="Rectangle 45">
                  <a:extLst>
                    <a:ext uri="{FF2B5EF4-FFF2-40B4-BE49-F238E27FC236}">
                      <a16:creationId xmlns:a16="http://schemas.microsoft.com/office/drawing/2014/main" id="{79252FFB-1E88-45C9-9C05-559A500D5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f8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3" name="Rectangle 46">
                  <a:extLst>
                    <a:ext uri="{FF2B5EF4-FFF2-40B4-BE49-F238E27FC236}">
                      <a16:creationId xmlns:a16="http://schemas.microsoft.com/office/drawing/2014/main" id="{988B6D0E-47D5-4C0C-91A5-CD8669599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" name="Rectangle 47">
                  <a:extLst>
                    <a:ext uri="{FF2B5EF4-FFF2-40B4-BE49-F238E27FC236}">
                      <a16:creationId xmlns:a16="http://schemas.microsoft.com/office/drawing/2014/main" id="{B446BE5D-9B22-4E89-8C0C-BCBADA4F6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fsub.d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f8,f2,f6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5" name="Rectangle 48">
                  <a:extLst>
                    <a:ext uri="{FF2B5EF4-FFF2-40B4-BE49-F238E27FC236}">
                      <a16:creationId xmlns:a16="http://schemas.microsoft.com/office/drawing/2014/main" id="{B40C053D-D3F1-4004-BD5C-0C1AE6D26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y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19" name="Rectangle 49">
                <a:extLst>
                  <a:ext uri="{FF2B5EF4-FFF2-40B4-BE49-F238E27FC236}">
                    <a16:creationId xmlns:a16="http://schemas.microsoft.com/office/drawing/2014/main" id="{71AE4AF5-720D-47B1-937A-A574E055C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50">
                <a:extLst>
                  <a:ext uri="{FF2B5EF4-FFF2-40B4-BE49-F238E27FC236}">
                    <a16:creationId xmlns:a16="http://schemas.microsoft.com/office/drawing/2014/main" id="{03A8EFB9-431B-45DD-AB50-3C314229A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51">
                <a:extLst>
                  <a:ext uri="{FF2B5EF4-FFF2-40B4-BE49-F238E27FC236}">
                    <a16:creationId xmlns:a16="http://schemas.microsoft.com/office/drawing/2014/main" id="{CADE58B9-6D45-458B-9935-644F0CFBE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52">
                <a:extLst>
                  <a:ext uri="{FF2B5EF4-FFF2-40B4-BE49-F238E27FC236}">
                    <a16:creationId xmlns:a16="http://schemas.microsoft.com/office/drawing/2014/main" id="{658A03CD-417A-4377-87EE-D6BA8E107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53">
                <a:extLst>
                  <a:ext uri="{FF2B5EF4-FFF2-40B4-BE49-F238E27FC236}">
                    <a16:creationId xmlns:a16="http://schemas.microsoft.com/office/drawing/2014/main" id="{A65301CE-A97A-4E69-B93E-BD9ACF293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M(44+x3)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54">
                <a:extLst>
                  <a:ext uri="{FF2B5EF4-FFF2-40B4-BE49-F238E27FC236}">
                    <a16:creationId xmlns:a16="http://schemas.microsoft.com/office/drawing/2014/main" id="{348E43C1-15BF-4844-9E41-C9DE0283C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55">
                <a:extLst>
                  <a:ext uri="{FF2B5EF4-FFF2-40B4-BE49-F238E27FC236}">
                    <a16:creationId xmlns:a16="http://schemas.microsoft.com/office/drawing/2014/main" id="{CB777386-E219-42BE-9031-ED2479CB0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f0,f2,f4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56">
                <a:extLst>
                  <a:ext uri="{FF2B5EF4-FFF2-40B4-BE49-F238E27FC236}">
                    <a16:creationId xmlns:a16="http://schemas.microsoft.com/office/drawing/2014/main" id="{3048BFF3-2745-47D4-A807-1B8E0AAC0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fld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f2,44(x3)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Rectangle 57">
                <a:extLst>
                  <a:ext uri="{FF2B5EF4-FFF2-40B4-BE49-F238E27FC236}">
                    <a16:creationId xmlns:a16="http://schemas.microsoft.com/office/drawing/2014/main" id="{E213220A-79D9-4C39-93C4-5FDE5777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8" name="Rectangle 58">
                <a:extLst>
                  <a:ext uri="{FF2B5EF4-FFF2-40B4-BE49-F238E27FC236}">
                    <a16:creationId xmlns:a16="http://schemas.microsoft.com/office/drawing/2014/main" id="{9930289F-78DF-4B71-8D72-EA94CADE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B81AEB00-341F-40A9-B21F-D9A8B74C9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n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EB3DB698-B686-4442-B33F-042AF2B4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1" name="Line 61">
                <a:extLst>
                  <a:ext uri="{FF2B5EF4-FFF2-40B4-BE49-F238E27FC236}">
                    <a16:creationId xmlns:a16="http://schemas.microsoft.com/office/drawing/2014/main" id="{22CBD035-1A94-4F91-A9A2-80D4C2CF0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692769C7-52F0-4757-AE38-EA2707FA0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133" name="未知">
                <a:extLst>
                  <a:ext uri="{FF2B5EF4-FFF2-40B4-BE49-F238E27FC236}">
                    <a16:creationId xmlns:a16="http://schemas.microsoft.com/office/drawing/2014/main" id="{35754B4C-A043-45A9-AFB2-DE70E107E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4" name="Line 64">
                <a:extLst>
                  <a:ext uri="{FF2B5EF4-FFF2-40B4-BE49-F238E27FC236}">
                    <a16:creationId xmlns:a16="http://schemas.microsoft.com/office/drawing/2014/main" id="{F8CC3C37-E1B2-44A9-BEBC-35F07C94F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5" name="Line 65">
                <a:extLst>
                  <a:ext uri="{FF2B5EF4-FFF2-40B4-BE49-F238E27FC236}">
                    <a16:creationId xmlns:a16="http://schemas.microsoft.com/office/drawing/2014/main" id="{B65ADCED-FD8A-41B3-A98A-7D8D85C8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6" name="Text Box 66">
                <a:extLst>
                  <a:ext uri="{FF2B5EF4-FFF2-40B4-BE49-F238E27FC236}">
                    <a16:creationId xmlns:a16="http://schemas.microsoft.com/office/drawing/2014/main" id="{83DE5A39-6974-41A5-AD0E-9C458F6A0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7" name="Text Box 67">
                <a:extLst>
                  <a:ext uri="{FF2B5EF4-FFF2-40B4-BE49-F238E27FC236}">
                    <a16:creationId xmlns:a16="http://schemas.microsoft.com/office/drawing/2014/main" id="{231A7556-EBEA-4AEF-813D-40CB6E040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8" name="AutoShape 68">
                <a:extLst>
                  <a:ext uri="{FF2B5EF4-FFF2-40B4-BE49-F238E27FC236}">
                    <a16:creationId xmlns:a16="http://schemas.microsoft.com/office/drawing/2014/main" id="{647AABC7-E3E2-4CA9-85BA-258BFC027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9" name="Text Box 69">
                <a:extLst>
                  <a:ext uri="{FF2B5EF4-FFF2-40B4-BE49-F238E27FC236}">
                    <a16:creationId xmlns:a16="http://schemas.microsoft.com/office/drawing/2014/main" id="{2EA485AC-AAD5-418A-BFE8-7AF1034FE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140" name="Text Box 70">
                <a:extLst>
                  <a:ext uri="{FF2B5EF4-FFF2-40B4-BE49-F238E27FC236}">
                    <a16:creationId xmlns:a16="http://schemas.microsoft.com/office/drawing/2014/main" id="{D6873DE1-AD34-4E87-83E2-48594F0E0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141" name="Group 71">
                <a:extLst>
                  <a:ext uri="{FF2B5EF4-FFF2-40B4-BE49-F238E27FC236}">
                    <a16:creationId xmlns:a16="http://schemas.microsoft.com/office/drawing/2014/main" id="{6939D4B6-44E0-4964-8927-BB2A32DECA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154" name="Rectangle 72">
                  <a:extLst>
                    <a:ext uri="{FF2B5EF4-FFF2-40B4-BE49-F238E27FC236}">
                      <a16:creationId xmlns:a16="http://schemas.microsoft.com/office/drawing/2014/main" id="{AB4B48B2-6EA5-425F-99B7-FF2EB40A59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5" name="Rectangle 73">
                  <a:extLst>
                    <a:ext uri="{FF2B5EF4-FFF2-40B4-BE49-F238E27FC236}">
                      <a16:creationId xmlns:a16="http://schemas.microsoft.com/office/drawing/2014/main" id="{D70FFF6D-F969-436F-808E-E5272E084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6" name="Rectangle 74">
                  <a:extLst>
                    <a:ext uri="{FF2B5EF4-FFF2-40B4-BE49-F238E27FC236}">
                      <a16:creationId xmlns:a16="http://schemas.microsoft.com/office/drawing/2014/main" id="{E183E32D-E59B-444E-9305-56BD2B334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7" name="Rectangle 75">
                  <a:extLst>
                    <a:ext uri="{FF2B5EF4-FFF2-40B4-BE49-F238E27FC236}">
                      <a16:creationId xmlns:a16="http://schemas.microsoft.com/office/drawing/2014/main" id="{37600EA4-1DAA-4E2C-B69C-6A705A106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8" name="Rectangle 76">
                  <a:extLst>
                    <a:ext uri="{FF2B5EF4-FFF2-40B4-BE49-F238E27FC236}">
                      <a16:creationId xmlns:a16="http://schemas.microsoft.com/office/drawing/2014/main" id="{69B0CC5E-3C2F-4C59-8B94-15FC9DBD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9" name="Rectangle 77">
                  <a:extLst>
                    <a:ext uri="{FF2B5EF4-FFF2-40B4-BE49-F238E27FC236}">
                      <a16:creationId xmlns:a16="http://schemas.microsoft.com/office/drawing/2014/main" id="{FBD7C7F9-382E-4A41-8D49-4D7A296B2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42" name="Text Box 78">
                <a:extLst>
                  <a:ext uri="{FF2B5EF4-FFF2-40B4-BE49-F238E27FC236}">
                    <a16:creationId xmlns:a16="http://schemas.microsoft.com/office/drawing/2014/main" id="{EF0C22F9-4501-4BF0-BCCA-06455EBC6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43" name="Line 79">
                <a:extLst>
                  <a:ext uri="{FF2B5EF4-FFF2-40B4-BE49-F238E27FC236}">
                    <a16:creationId xmlns:a16="http://schemas.microsoft.com/office/drawing/2014/main" id="{8596CB6D-4968-49A3-9087-2997F05DD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144" name="Group 80">
                <a:extLst>
                  <a:ext uri="{FF2B5EF4-FFF2-40B4-BE49-F238E27FC236}">
                    <a16:creationId xmlns:a16="http://schemas.microsoft.com/office/drawing/2014/main" id="{ACFA6420-2644-4E78-8BD3-10DBCAC521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150" name="Rectangle 81">
                  <a:extLst>
                    <a:ext uri="{FF2B5EF4-FFF2-40B4-BE49-F238E27FC236}">
                      <a16:creationId xmlns:a16="http://schemas.microsoft.com/office/drawing/2014/main" id="{AA57D9B4-5FDC-4DD7-929F-183C90775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70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51" name="Rectangle 82">
                  <a:extLst>
                    <a:ext uri="{FF2B5EF4-FFF2-40B4-BE49-F238E27FC236}">
                      <a16:creationId xmlns:a16="http://schemas.microsoft.com/office/drawing/2014/main" id="{5B48400C-B342-4E78-B76A-0DBFC786D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1429" dirty="0"/>
                    <a:t>2     44+x3</a:t>
                  </a:r>
                  <a:endParaRPr lang="zh-CN" altLang="en-US" sz="1429" dirty="0"/>
                </a:p>
              </p:txBody>
            </p:sp>
            <p:sp>
              <p:nvSpPr>
                <p:cNvPr id="152" name="Rectangle 83">
                  <a:extLst>
                    <a:ext uri="{FF2B5EF4-FFF2-40B4-BE49-F238E27FC236}">
                      <a16:creationId xmlns:a16="http://schemas.microsoft.com/office/drawing/2014/main" id="{B5713437-1D75-4255-91A5-491040388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3" name="Line 84">
                  <a:extLst>
                    <a:ext uri="{FF2B5EF4-FFF2-40B4-BE49-F238E27FC236}">
                      <a16:creationId xmlns:a16="http://schemas.microsoft.com/office/drawing/2014/main" id="{89346AFA-C10B-48BF-AC15-D08371B1D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 dirty="0"/>
                </a:p>
              </p:txBody>
            </p:sp>
          </p:grpSp>
          <p:sp>
            <p:nvSpPr>
              <p:cNvPr id="145" name="Text Box 85">
                <a:extLst>
                  <a:ext uri="{FF2B5EF4-FFF2-40B4-BE49-F238E27FC236}">
                    <a16:creationId xmlns:a16="http://schemas.microsoft.com/office/drawing/2014/main" id="{ED3F3679-C5C4-4173-BEE4-AEAFDD021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6" name="Text Box 86">
                <a:extLst>
                  <a:ext uri="{FF2B5EF4-FFF2-40B4-BE49-F238E27FC236}">
                    <a16:creationId xmlns:a16="http://schemas.microsoft.com/office/drawing/2014/main" id="{3A0BB86C-E768-414C-9BDE-91C3FCABB3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Text Box 87">
                <a:extLst>
                  <a:ext uri="{FF2B5EF4-FFF2-40B4-BE49-F238E27FC236}">
                    <a16:creationId xmlns:a16="http://schemas.microsoft.com/office/drawing/2014/main" id="{79401581-AEEC-48BB-9736-6E01FD58D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 dirty="0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148" name="Line 88">
                <a:extLst>
                  <a:ext uri="{FF2B5EF4-FFF2-40B4-BE49-F238E27FC236}">
                    <a16:creationId xmlns:a16="http://schemas.microsoft.com/office/drawing/2014/main" id="{A501FA31-8077-4ABD-A102-EE252C4C0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9">
                <a:extLst>
                  <a:ext uri="{FF2B5EF4-FFF2-40B4-BE49-F238E27FC236}">
                    <a16:creationId xmlns:a16="http://schemas.microsoft.com/office/drawing/2014/main" id="{BF51749D-532C-4E05-B4F2-819BEFA35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97" name="Text Box 90">
              <a:extLst>
                <a:ext uri="{FF2B5EF4-FFF2-40B4-BE49-F238E27FC236}">
                  <a16:creationId xmlns:a16="http://schemas.microsoft.com/office/drawing/2014/main" id="{E0FC4BF5-7EFC-4E4B-A766-0EFDCEFDE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AAD655B-DE17-4D22-8C00-DDB0DDC9F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DB2D27C-BFA1-4AF9-8B11-E6AD1559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3579" name="AutoShape 91">
            <a:extLst>
              <a:ext uri="{FF2B5EF4-FFF2-40B4-BE49-F238E27FC236}">
                <a16:creationId xmlns:a16="http://schemas.microsoft.com/office/drawing/2014/main" id="{22305973-B7F0-4876-9C90-11E619BD0F9F}"/>
              </a:ext>
            </a:extLst>
          </p:cNvPr>
          <p:cNvSpPr>
            <a:spLocks/>
          </p:cNvSpPr>
          <p:nvPr/>
        </p:nvSpPr>
        <p:spPr bwMode="auto">
          <a:xfrm>
            <a:off x="7524646" y="3667178"/>
            <a:ext cx="129800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6278"/>
              <a:gd name="adj5" fmla="val -226699"/>
              <a:gd name="adj6" fmla="val -3930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D2B808-08C4-469C-9BE4-2078B02F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196AB-FBFC-4CB3-AD5D-FA938C69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D8D16-0893-4893-A1C1-269F2B0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7602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45DDC93-23A1-44F2-A004-E646C1802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6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7449EC6-9B62-42AD-8669-FA1E0749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47DCB-D527-4551-AF81-3D221879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7B043-FB06-4E33-8E6C-79A3561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B00CF-BF80-4F8B-ACE1-DA6853B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57</a:t>
            </a:fld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64831EA-6662-4EE5-90BB-7591E17E69B8}"/>
              </a:ext>
            </a:extLst>
          </p:cNvPr>
          <p:cNvGrpSpPr/>
          <p:nvPr/>
        </p:nvGrpSpPr>
        <p:grpSpPr>
          <a:xfrm>
            <a:off x="670066" y="890588"/>
            <a:ext cx="8009587" cy="5622554"/>
            <a:chOff x="670066" y="890588"/>
            <a:chExt cx="8009587" cy="5622554"/>
          </a:xfrm>
        </p:grpSpPr>
        <p:grpSp>
          <p:nvGrpSpPr>
            <p:cNvPr id="95" name="Group 4">
              <a:extLst>
                <a:ext uri="{FF2B5EF4-FFF2-40B4-BE49-F238E27FC236}">
                  <a16:creationId xmlns:a16="http://schemas.microsoft.com/office/drawing/2014/main" id="{53D7845A-9550-4C2C-9782-CE8F49E1F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66" y="890588"/>
              <a:ext cx="8009587" cy="5622554"/>
              <a:chOff x="149" y="-19"/>
              <a:chExt cx="5045" cy="3081"/>
            </a:xfrm>
          </p:grpSpPr>
          <p:grpSp>
            <p:nvGrpSpPr>
              <p:cNvPr id="97" name="Group 5">
                <a:extLst>
                  <a:ext uri="{FF2B5EF4-FFF2-40B4-BE49-F238E27FC236}">
                    <a16:creationId xmlns:a16="http://schemas.microsoft.com/office/drawing/2014/main" id="{E8D179D9-C457-4755-A89A-BB5611D388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1" y="2165"/>
                <a:ext cx="1423" cy="208"/>
                <a:chOff x="-1" y="0"/>
                <a:chExt cx="1423" cy="208"/>
              </a:xfrm>
            </p:grpSpPr>
            <p:sp>
              <p:nvSpPr>
                <p:cNvPr id="179" name="Rectangle 6">
                  <a:extLst>
                    <a:ext uri="{FF2B5EF4-FFF2-40B4-BE49-F238E27FC236}">
                      <a16:creationId xmlns:a16="http://schemas.microsoft.com/office/drawing/2014/main" id="{AC122C8A-68B4-42C4-B7DD-F7FE44F3F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 </a:t>
                  </a:r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fmul.d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altLang="zh-CN" sz="1600" b="1" dirty="0">
                      <a:solidFill>
                        <a:schemeClr val="accent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M(44+x3),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f4 8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0" name="Rectangle 8">
                  <a:extLst>
                    <a:ext uri="{FF2B5EF4-FFF2-40B4-BE49-F238E27FC236}">
                      <a16:creationId xmlns:a16="http://schemas.microsoft.com/office/drawing/2014/main" id="{CC1C016F-8D08-4DEA-9BFB-2BC470DC1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0"/>
                  <a:ext cx="510" cy="20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81" name="Rectangle 6">
                  <a:extLst>
                    <a:ext uri="{FF2B5EF4-FFF2-40B4-BE49-F238E27FC236}">
                      <a16:creationId xmlns:a16="http://schemas.microsoft.com/office/drawing/2014/main" id="{C17D03FA-A435-4910-A1F9-2ECA4A24E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104"/>
                  <a:ext cx="1422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</a:t>
                  </a:r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fdiv.d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ROB3,f6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8" name="Rectangle 9">
                <a:extLst>
                  <a:ext uri="{FF2B5EF4-FFF2-40B4-BE49-F238E27FC236}">
                    <a16:creationId xmlns:a16="http://schemas.microsoft.com/office/drawing/2014/main" id="{F4EBC1A3-8CE0-489A-8C3C-77C4D407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087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f6 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Rectangle 11">
                <a:extLst>
                  <a:ext uri="{FF2B5EF4-FFF2-40B4-BE49-F238E27FC236}">
                    <a16:creationId xmlns:a16="http://schemas.microsoft.com/office/drawing/2014/main" id="{E7A93922-EE52-4044-B2C7-6B0B4317B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295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1" name="Rectangle 12">
                <a:extLst>
                  <a:ext uri="{FF2B5EF4-FFF2-40B4-BE49-F238E27FC236}">
                    <a16:creationId xmlns:a16="http://schemas.microsoft.com/office/drawing/2014/main" id="{9AD93095-95AF-427E-909B-DFC41905E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2087"/>
                <a:ext cx="561" cy="31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2" name="Line 13">
                <a:extLst>
                  <a:ext uri="{FF2B5EF4-FFF2-40B4-BE49-F238E27FC236}">
                    <a16:creationId xmlns:a16="http://schemas.microsoft.com/office/drawing/2014/main" id="{641113F0-C096-4364-8FED-079ECDBDA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023"/>
                <a:ext cx="4828" cy="0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3" name="Text Box 14">
                <a:extLst>
                  <a:ext uri="{FF2B5EF4-FFF2-40B4-BE49-F238E27FC236}">
                    <a16:creationId xmlns:a16="http://schemas.microsoft.com/office/drawing/2014/main" id="{8E137C26-CB5C-4488-94CC-4DF325507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1568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To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 dirty="0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04" name="Rectangle 15">
                <a:extLst>
                  <a:ext uri="{FF2B5EF4-FFF2-40B4-BE49-F238E27FC236}">
                    <a16:creationId xmlns:a16="http://schemas.microsoft.com/office/drawing/2014/main" id="{B13C1802-7A8B-4970-9594-BD878D598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672"/>
                <a:ext cx="604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adders</a:t>
                </a:r>
              </a:p>
            </p:txBody>
          </p:sp>
          <p:sp>
            <p:nvSpPr>
              <p:cNvPr id="105" name="Rectangle 16">
                <a:extLst>
                  <a:ext uri="{FF2B5EF4-FFF2-40B4-BE49-F238E27FC236}">
                    <a16:creationId xmlns:a16="http://schemas.microsoft.com/office/drawing/2014/main" id="{3AA5004A-0C7E-483F-8360-4F0B67096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672"/>
                <a:ext cx="819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270">
                    <a:latin typeface="Tahoma" panose="020B0604030504040204" pitchFamily="34" charset="0"/>
                  </a:rPr>
                  <a:t>FP multipliers</a:t>
                </a:r>
              </a:p>
            </p:txBody>
          </p:sp>
          <p:sp>
            <p:nvSpPr>
              <p:cNvPr id="106" name="Line 17">
                <a:extLst>
                  <a:ext uri="{FF2B5EF4-FFF2-40B4-BE49-F238E27FC236}">
                    <a16:creationId xmlns:a16="http://schemas.microsoft.com/office/drawing/2014/main" id="{90CFE589-C149-4500-8792-DEC0C4ACB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7" name="Line 18">
                <a:extLst>
                  <a:ext uri="{FF2B5EF4-FFF2-40B4-BE49-F238E27FC236}">
                    <a16:creationId xmlns:a16="http://schemas.microsoft.com/office/drawing/2014/main" id="{ED6ADBDA-A368-45F6-8862-116C7D0BC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399"/>
                <a:ext cx="0" cy="27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8" name="Line 19">
                <a:extLst>
                  <a:ext uri="{FF2B5EF4-FFF2-40B4-BE49-F238E27FC236}">
                    <a16:creationId xmlns:a16="http://schemas.microsoft.com/office/drawing/2014/main" id="{158B0622-A404-41CF-8B17-B40B9592F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4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09" name="Line 20">
                <a:extLst>
                  <a:ext uri="{FF2B5EF4-FFF2-40B4-BE49-F238E27FC236}">
                    <a16:creationId xmlns:a16="http://schemas.microsoft.com/office/drawing/2014/main" id="{43C1DF3D-27F6-42E7-921F-C786F914C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236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0" name="Text Box 21">
                <a:extLst>
                  <a:ext uri="{FF2B5EF4-FFF2-40B4-BE49-F238E27FC236}">
                    <a16:creationId xmlns:a16="http://schemas.microsoft.com/office/drawing/2014/main" id="{F061143A-5C68-472D-B770-3F83587BE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2355"/>
                <a:ext cx="74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Reservation 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Stations</a:t>
                </a:r>
              </a:p>
            </p:txBody>
          </p:sp>
          <p:sp>
            <p:nvSpPr>
              <p:cNvPr id="111" name="Line 22">
                <a:extLst>
                  <a:ext uri="{FF2B5EF4-FFF2-40B4-BE49-F238E27FC236}">
                    <a16:creationId xmlns:a16="http://schemas.microsoft.com/office/drawing/2014/main" id="{996086CC-BAB8-4CB0-B519-FD36656C1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1" y="2399"/>
                <a:ext cx="0" cy="62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2" name="Line 23">
                <a:extLst>
                  <a:ext uri="{FF2B5EF4-FFF2-40B4-BE49-F238E27FC236}">
                    <a16:creationId xmlns:a16="http://schemas.microsoft.com/office/drawing/2014/main" id="{C8797696-D8A6-43A4-984D-CDEAE6DDD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8" y="2360"/>
                <a:ext cx="0" cy="663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3" name="Text Box 24">
                <a:extLst>
                  <a:ext uri="{FF2B5EF4-FFF2-40B4-BE49-F238E27FC236}">
                    <a16:creationId xmlns:a16="http://schemas.microsoft.com/office/drawing/2014/main" id="{4C24B042-A5F2-4775-9812-101986C0C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" y="113"/>
                <a:ext cx="449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FP Op</a:t>
                </a:r>
              </a:p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Queue</a:t>
                </a:r>
              </a:p>
            </p:txBody>
          </p:sp>
          <p:grpSp>
            <p:nvGrpSpPr>
              <p:cNvPr id="114" name="Group 25">
                <a:extLst>
                  <a:ext uri="{FF2B5EF4-FFF2-40B4-BE49-F238E27FC236}">
                    <a16:creationId xmlns:a16="http://schemas.microsoft.com/office/drawing/2014/main" id="{754512FD-99A2-4267-A04C-6D3DD97F01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1503"/>
                <a:ext cx="1250" cy="415"/>
                <a:chOff x="0" y="0"/>
                <a:chExt cx="1250" cy="415"/>
              </a:xfrm>
            </p:grpSpPr>
            <p:sp>
              <p:nvSpPr>
                <p:cNvPr id="175" name="Rectangle 26">
                  <a:extLst>
                    <a:ext uri="{FF2B5EF4-FFF2-40B4-BE49-F238E27FC236}">
                      <a16:creationId xmlns:a16="http://schemas.microsoft.com/office/drawing/2014/main" id="{C9D30DAA-6309-4BFC-94F0-381E98819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6" name="Rectangle 27">
                  <a:extLst>
                    <a:ext uri="{FF2B5EF4-FFF2-40B4-BE49-F238E27FC236}">
                      <a16:creationId xmlns:a16="http://schemas.microsoft.com/office/drawing/2014/main" id="{899692BD-53FD-4CF0-BE74-170D64023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7" name="Rectangle 28">
                  <a:extLst>
                    <a:ext uri="{FF2B5EF4-FFF2-40B4-BE49-F238E27FC236}">
                      <a16:creationId xmlns:a16="http://schemas.microsoft.com/office/drawing/2014/main" id="{36546F0A-6BF7-468A-83AF-AF330E67EA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8"/>
                  <a:ext cx="1250" cy="1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78" name="Rectangle 29">
                  <a:extLst>
                    <a:ext uri="{FF2B5EF4-FFF2-40B4-BE49-F238E27FC236}">
                      <a16:creationId xmlns:a16="http://schemas.microsoft.com/office/drawing/2014/main" id="{E39A5401-C91F-48D9-B90F-21E463E93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1"/>
                  <a:ext cx="1250" cy="104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15" name="未知">
                <a:extLst>
                  <a:ext uri="{FF2B5EF4-FFF2-40B4-BE49-F238E27FC236}">
                    <a16:creationId xmlns:a16="http://schemas.microsoft.com/office/drawing/2014/main" id="{3B1FD134-2F27-4FBB-8E65-DC5CD804C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1386"/>
                <a:ext cx="1164" cy="273"/>
              </a:xfrm>
              <a:custGeom>
                <a:avLst/>
                <a:gdLst>
                  <a:gd name="T0" fmla="*/ 0 w 2909"/>
                  <a:gd name="T1" fmla="*/ 0 h 682"/>
                  <a:gd name="T2" fmla="*/ 2909 w 2909"/>
                  <a:gd name="T3" fmla="*/ 0 h 682"/>
                  <a:gd name="T4" fmla="*/ 2909 w 2909"/>
                  <a:gd name="T5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9" h="682">
                    <a:moveTo>
                      <a:pt x="0" y="0"/>
                    </a:moveTo>
                    <a:lnTo>
                      <a:pt x="2909" y="0"/>
                    </a:lnTo>
                    <a:lnTo>
                      <a:pt x="2909" y="682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16" name="Text Box 31">
                <a:extLst>
                  <a:ext uri="{FF2B5EF4-FFF2-40B4-BE49-F238E27FC236}">
                    <a16:creationId xmlns:a16="http://schemas.microsoft.com/office/drawing/2014/main" id="{EEED5D1D-AA42-486D-82B3-61582FDEF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168"/>
                <a:ext cx="482" cy="1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ROB7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ROB6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ROB5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ROB4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ROB3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ROB2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1600" b="1" dirty="0">
                    <a:latin typeface="Tahoma" panose="020B0604030504040204" pitchFamily="34" charset="0"/>
                  </a:rPr>
                  <a:t>ROB1</a:t>
                </a:r>
              </a:p>
            </p:txBody>
          </p:sp>
          <p:grpSp>
            <p:nvGrpSpPr>
              <p:cNvPr id="117" name="Group 32">
                <a:extLst>
                  <a:ext uri="{FF2B5EF4-FFF2-40B4-BE49-F238E27FC236}">
                    <a16:creationId xmlns:a16="http://schemas.microsoft.com/office/drawing/2014/main" id="{24E2E317-66FB-43F0-9F4F-C5FC412767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216"/>
                <a:ext cx="2198" cy="624"/>
                <a:chOff x="0" y="0"/>
                <a:chExt cx="2198" cy="624"/>
              </a:xfrm>
            </p:grpSpPr>
            <p:sp>
              <p:nvSpPr>
                <p:cNvPr id="159" name="Rectangle 33">
                  <a:extLst>
                    <a:ext uri="{FF2B5EF4-FFF2-40B4-BE49-F238E27FC236}">
                      <a16:creationId xmlns:a16="http://schemas.microsoft.com/office/drawing/2014/main" id="{9A87145D-F1AF-4AAC-8540-8C9755AD1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0" name="Rectangle 34">
                  <a:extLst>
                    <a:ext uri="{FF2B5EF4-FFF2-40B4-BE49-F238E27FC236}">
                      <a16:creationId xmlns:a16="http://schemas.microsoft.com/office/drawing/2014/main" id="{BAEC801A-EA46-42DC-9386-39E86EF3C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1" name="Rectangle 35">
                  <a:extLst>
                    <a:ext uri="{FF2B5EF4-FFF2-40B4-BE49-F238E27FC236}">
                      <a16:creationId xmlns:a16="http://schemas.microsoft.com/office/drawing/2014/main" id="{67D53E1B-AEA1-4296-AE0D-E0102E5A4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0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2" name="Rectangle 36">
                  <a:extLst>
                    <a:ext uri="{FF2B5EF4-FFF2-40B4-BE49-F238E27FC236}">
                      <a16:creationId xmlns:a16="http://schemas.microsoft.com/office/drawing/2014/main" id="{B11510A4-A939-4B2E-B5AA-E8E32E08F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56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" name="Rectangle 37">
                  <a:extLst>
                    <a:ext uri="{FF2B5EF4-FFF2-40B4-BE49-F238E27FC236}">
                      <a16:creationId xmlns:a16="http://schemas.microsoft.com/office/drawing/2014/main" id="{D7235BE0-D60B-437A-A7FB-E9F7AF3C1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0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" name="Rectangle 38">
                  <a:extLst>
                    <a:ext uri="{FF2B5EF4-FFF2-40B4-BE49-F238E27FC236}">
                      <a16:creationId xmlns:a16="http://schemas.microsoft.com/office/drawing/2014/main" id="{8FE8FF24-CD96-4909-8C23-1C0983A67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156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fadd.d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f6,f8,f2</a:t>
                  </a:r>
                </a:p>
              </p:txBody>
            </p:sp>
            <p:sp>
              <p:nvSpPr>
                <p:cNvPr id="165" name="Rectangle 39">
                  <a:extLst>
                    <a:ext uri="{FF2B5EF4-FFF2-40B4-BE49-F238E27FC236}">
                      <a16:creationId xmlns:a16="http://schemas.microsoft.com/office/drawing/2014/main" id="{440AB82A-38A8-4551-9065-A5C9412B0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6" name="Rectangle 40">
                  <a:extLst>
                    <a:ext uri="{FF2B5EF4-FFF2-40B4-BE49-F238E27FC236}">
                      <a16:creationId xmlns:a16="http://schemas.microsoft.com/office/drawing/2014/main" id="{1DFEBC90-3E20-4F4E-A9F4-F94793186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156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y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7" name="Rectangle 41">
                  <a:extLst>
                    <a:ext uri="{FF2B5EF4-FFF2-40B4-BE49-F238E27FC236}">
                      <a16:creationId xmlns:a16="http://schemas.microsoft.com/office/drawing/2014/main" id="{B2E16825-0F09-46A6-A9C9-27F44EF81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f0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8" name="Rectangle 42">
                  <a:extLst>
                    <a:ext uri="{FF2B5EF4-FFF2-40B4-BE49-F238E27FC236}">
                      <a16:creationId xmlns:a16="http://schemas.microsoft.com/office/drawing/2014/main" id="{6EFFDA2A-6DE8-4812-B96D-099D87315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312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9" name="Rectangle 43">
                  <a:extLst>
                    <a:ext uri="{FF2B5EF4-FFF2-40B4-BE49-F238E27FC236}">
                      <a16:creationId xmlns:a16="http://schemas.microsoft.com/office/drawing/2014/main" id="{7F4566CE-3EA6-432C-9D43-B58E975BD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12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fdiv.d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f0,f0,f6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0" name="Rectangle 44">
                  <a:extLst>
                    <a:ext uri="{FF2B5EF4-FFF2-40B4-BE49-F238E27FC236}">
                      <a16:creationId xmlns:a16="http://schemas.microsoft.com/office/drawing/2014/main" id="{D511992D-D8D3-44C7-AA92-06753A290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312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y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1" name="Rectangle 45">
                  <a:extLst>
                    <a:ext uri="{FF2B5EF4-FFF2-40B4-BE49-F238E27FC236}">
                      <a16:creationId xmlns:a16="http://schemas.microsoft.com/office/drawing/2014/main" id="{B28C6541-6CE3-4976-B976-5125D9AF77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f8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2" name="Rectangle 46">
                  <a:extLst>
                    <a:ext uri="{FF2B5EF4-FFF2-40B4-BE49-F238E27FC236}">
                      <a16:creationId xmlns:a16="http://schemas.microsoft.com/office/drawing/2014/main" id="{B9B230C8-BF74-4918-9749-54A629BB0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468"/>
                  <a:ext cx="561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29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3" name="Rectangle 47">
                  <a:extLst>
                    <a:ext uri="{FF2B5EF4-FFF2-40B4-BE49-F238E27FC236}">
                      <a16:creationId xmlns:a16="http://schemas.microsoft.com/office/drawing/2014/main" id="{B0F22694-5824-43A1-A9D9-6E07E66C9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68"/>
                  <a:ext cx="1207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fsub.d</a:t>
                  </a:r>
                  <a:r>
                    <a:rPr lang="en-US" altLang="zh-CN" sz="16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f8,f2,f6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" name="Rectangle 48">
                  <a:extLst>
                    <a:ext uri="{FF2B5EF4-FFF2-40B4-BE49-F238E27FC236}">
                      <a16:creationId xmlns:a16="http://schemas.microsoft.com/office/drawing/2014/main" id="{157F9747-5914-428E-9B8B-206FFBA50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468"/>
                  <a:ext cx="215" cy="15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29" dirty="0">
                      <a:latin typeface="Tahoma" panose="020B0604030504040204" pitchFamily="34" charset="0"/>
                    </a:rPr>
                    <a:t>y</a:t>
                  </a:r>
                  <a:endParaRPr lang="zh-CN" altLang="zh-CN" sz="1429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18" name="Rectangle 49">
                <a:extLst>
                  <a:ext uri="{FF2B5EF4-FFF2-40B4-BE49-F238E27FC236}">
                    <a16:creationId xmlns:a16="http://schemas.microsoft.com/office/drawing/2014/main" id="{B0B18545-3DAF-455D-B6E1-30B9A72BC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50">
                <a:extLst>
                  <a:ext uri="{FF2B5EF4-FFF2-40B4-BE49-F238E27FC236}">
                    <a16:creationId xmlns:a16="http://schemas.microsoft.com/office/drawing/2014/main" id="{A818B593-7F0C-4C0B-9863-8D8B14B2D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1FCF2A7F-1896-4EA6-AAA4-271F86A22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F1ACFEEE-1ABF-43C5-97C6-1F216E7D6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84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A3E4783B-F2B5-432D-886A-118F04ABE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99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54">
                <a:extLst>
                  <a:ext uri="{FF2B5EF4-FFF2-40B4-BE49-F238E27FC236}">
                    <a16:creationId xmlns:a16="http://schemas.microsoft.com/office/drawing/2014/main" id="{98284B2A-9605-474B-B4E0-35DA9AABF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15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55">
                <a:extLst>
                  <a:ext uri="{FF2B5EF4-FFF2-40B4-BE49-F238E27FC236}">
                    <a16:creationId xmlns:a16="http://schemas.microsoft.com/office/drawing/2014/main" id="{5701516D-66F0-498B-9606-CD176752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f0,f2,f4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56">
                <a:extLst>
                  <a:ext uri="{FF2B5EF4-FFF2-40B4-BE49-F238E27FC236}">
                    <a16:creationId xmlns:a16="http://schemas.microsoft.com/office/drawing/2014/main" id="{98725C18-AB43-418B-853B-056A74253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99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57">
                <a:extLst>
                  <a:ext uri="{FF2B5EF4-FFF2-40B4-BE49-F238E27FC236}">
                    <a16:creationId xmlns:a16="http://schemas.microsoft.com/office/drawing/2014/main" id="{B9CB6FC0-607A-47E4-B770-E0A1EE31F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15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Rectangle 58">
                <a:extLst>
                  <a:ext uri="{FF2B5EF4-FFF2-40B4-BE49-F238E27FC236}">
                    <a16:creationId xmlns:a16="http://schemas.microsoft.com/office/drawing/2014/main" id="{2931DDFE-AE14-4DEC-B82C-61689AC55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4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28" name="Rectangle 59">
                <a:extLst>
                  <a:ext uri="{FF2B5EF4-FFF2-40B4-BE49-F238E27FC236}">
                    <a16:creationId xmlns:a16="http://schemas.microsoft.com/office/drawing/2014/main" id="{648DA995-315E-46DC-B4F7-8015414EE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9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9" name="Rectangle 60">
                <a:extLst>
                  <a:ext uri="{FF2B5EF4-FFF2-40B4-BE49-F238E27FC236}">
                    <a16:creationId xmlns:a16="http://schemas.microsoft.com/office/drawing/2014/main" id="{189B7B02-E5B4-40B9-92EF-4861E8B5F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15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Line 61">
                <a:extLst>
                  <a:ext uri="{FF2B5EF4-FFF2-40B4-BE49-F238E27FC236}">
                    <a16:creationId xmlns:a16="http://schemas.microsoft.com/office/drawing/2014/main" id="{CF8183DC-E731-4D32-95C5-F4294495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130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1" name="Text Box 62">
                <a:extLst>
                  <a:ext uri="{FF2B5EF4-FFF2-40B4-BE49-F238E27FC236}">
                    <a16:creationId xmlns:a16="http://schemas.microsoft.com/office/drawing/2014/main" id="{0D995842-0539-436D-9D05-A92870C50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" y="-18"/>
                <a:ext cx="4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Busy?</a:t>
                </a:r>
              </a:p>
            </p:txBody>
          </p:sp>
          <p:sp>
            <p:nvSpPr>
              <p:cNvPr id="132" name="未知">
                <a:extLst>
                  <a:ext uri="{FF2B5EF4-FFF2-40B4-BE49-F238E27FC236}">
                    <a16:creationId xmlns:a16="http://schemas.microsoft.com/office/drawing/2014/main" id="{31AAC6D8-928E-4470-8FC4-806A8CCE7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840"/>
                <a:ext cx="345" cy="2183"/>
              </a:xfrm>
              <a:custGeom>
                <a:avLst/>
                <a:gdLst>
                  <a:gd name="T0" fmla="*/ 862 w 862"/>
                  <a:gd name="T1" fmla="*/ 5457 h 5457"/>
                  <a:gd name="T2" fmla="*/ 862 w 862"/>
                  <a:gd name="T3" fmla="*/ 0 h 5457"/>
                  <a:gd name="T4" fmla="*/ 0 w 862"/>
                  <a:gd name="T5" fmla="*/ 0 h 5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5457">
                    <a:moveTo>
                      <a:pt x="862" y="5457"/>
                    </a:moveTo>
                    <a:lnTo>
                      <a:pt x="862" y="0"/>
                    </a:lnTo>
                    <a:lnTo>
                      <a:pt x="0" y="0"/>
                    </a:lnTo>
                  </a:path>
                </a:pathLst>
              </a:cu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3" name="Line 64">
                <a:extLst>
                  <a:ext uri="{FF2B5EF4-FFF2-40B4-BE49-F238E27FC236}">
                    <a16:creationId xmlns:a16="http://schemas.microsoft.com/office/drawing/2014/main" id="{76987336-51EF-4257-A947-3DAB3B594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" y="2828"/>
                <a:ext cx="0" cy="234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4" name="Line 65">
                <a:extLst>
                  <a:ext uri="{FF2B5EF4-FFF2-40B4-BE49-F238E27FC236}">
                    <a16:creationId xmlns:a16="http://schemas.microsoft.com/office/drawing/2014/main" id="{2066BE88-35CE-4D89-A752-338C32467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826"/>
                <a:ext cx="4" cy="20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5" name="Text Box 66">
                <a:extLst>
                  <a:ext uri="{FF2B5EF4-FFF2-40B4-BE49-F238E27FC236}">
                    <a16:creationId xmlns:a16="http://schemas.microsoft.com/office/drawing/2014/main" id="{B4AD160E-C710-4074-A9B8-4F3048CFC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186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6" name="Text Box 67">
                <a:extLst>
                  <a:ext uri="{FF2B5EF4-FFF2-40B4-BE49-F238E27FC236}">
                    <a16:creationId xmlns:a16="http://schemas.microsoft.com/office/drawing/2014/main" id="{A4CAC060-3057-4AF1-8F51-24530D78F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1931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37" name="AutoShape 68">
                <a:extLst>
                  <a:ext uri="{FF2B5EF4-FFF2-40B4-BE49-F238E27FC236}">
                    <a16:creationId xmlns:a16="http://schemas.microsoft.com/office/drawing/2014/main" id="{7DF32909-AB7C-4398-B580-32D4A5C66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16" y="411"/>
                <a:ext cx="259" cy="585"/>
              </a:xfrm>
              <a:prstGeom prst="upArrow">
                <a:avLst>
                  <a:gd name="adj1" fmla="val 50000"/>
                  <a:gd name="adj2" fmla="val 56467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38" name="Text Box 69">
                <a:extLst>
                  <a:ext uri="{FF2B5EF4-FFF2-40B4-BE49-F238E27FC236}">
                    <a16:creationId xmlns:a16="http://schemas.microsoft.com/office/drawing/2014/main" id="{C0B006AB-5234-4C16-B022-DE4AD29D7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996"/>
                <a:ext cx="43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 dirty="0">
                    <a:latin typeface="Tahoma" panose="020B0604030504040204" pitchFamily="34" charset="0"/>
                  </a:rPr>
                  <a:t>Oldest</a:t>
                </a:r>
              </a:p>
            </p:txBody>
          </p:sp>
          <p:sp>
            <p:nvSpPr>
              <p:cNvPr id="139" name="Text Box 70">
                <a:extLst>
                  <a:ext uri="{FF2B5EF4-FFF2-40B4-BE49-F238E27FC236}">
                    <a16:creationId xmlns:a16="http://schemas.microsoft.com/office/drawing/2014/main" id="{3DC209EB-19AF-4AD8-9EB5-E807DBDAB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7"/>
                <a:ext cx="49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Newest</a:t>
                </a:r>
              </a:p>
            </p:txBody>
          </p:sp>
          <p:grpSp>
            <p:nvGrpSpPr>
              <p:cNvPr id="140" name="Group 71">
                <a:extLst>
                  <a:ext uri="{FF2B5EF4-FFF2-40B4-BE49-F238E27FC236}">
                    <a16:creationId xmlns:a16="http://schemas.microsoft.com/office/drawing/2014/main" id="{1006A889-1321-4584-8EFB-10F0EA610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05" y="-33"/>
                <a:ext cx="468" cy="689"/>
                <a:chOff x="0" y="0"/>
                <a:chExt cx="468" cy="689"/>
              </a:xfrm>
            </p:grpSpPr>
            <p:sp>
              <p:nvSpPr>
                <p:cNvPr id="153" name="Rectangle 72">
                  <a:extLst>
                    <a:ext uri="{FF2B5EF4-FFF2-40B4-BE49-F238E27FC236}">
                      <a16:creationId xmlns:a16="http://schemas.microsoft.com/office/drawing/2014/main" id="{1CAD084A-94AC-4C0E-A58C-A13CF5EA23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4" name="Rectangle 73">
                  <a:extLst>
                    <a:ext uri="{FF2B5EF4-FFF2-40B4-BE49-F238E27FC236}">
                      <a16:creationId xmlns:a16="http://schemas.microsoft.com/office/drawing/2014/main" id="{BB308DE0-DDB2-4688-A907-11B650BE5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4"/>
                  <a:ext cx="468" cy="11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5" name="Rectangle 74">
                  <a:extLst>
                    <a:ext uri="{FF2B5EF4-FFF2-40B4-BE49-F238E27FC236}">
                      <a16:creationId xmlns:a16="http://schemas.microsoft.com/office/drawing/2014/main" id="{518B55E8-8EB7-4477-B2C0-78BFEB78F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7"/>
                  <a:ext cx="468" cy="11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6" name="Rectangle 75">
                  <a:extLst>
                    <a:ext uri="{FF2B5EF4-FFF2-40B4-BE49-F238E27FC236}">
                      <a16:creationId xmlns:a16="http://schemas.microsoft.com/office/drawing/2014/main" id="{72DD79F1-5E85-494F-A7B5-F8A17795DE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7" name="Rectangle 76">
                  <a:extLst>
                    <a:ext uri="{FF2B5EF4-FFF2-40B4-BE49-F238E27FC236}">
                      <a16:creationId xmlns:a16="http://schemas.microsoft.com/office/drawing/2014/main" id="{B0E99004-ECDF-43B7-859A-9CA6E56D40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9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8" name="Rectangle 77">
                  <a:extLst>
                    <a:ext uri="{FF2B5EF4-FFF2-40B4-BE49-F238E27FC236}">
                      <a16:creationId xmlns:a16="http://schemas.microsoft.com/office/drawing/2014/main" id="{12313FC0-9C41-4D21-AC5B-96C1981FB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468" cy="115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</p:grpSp>
          <p:sp>
            <p:nvSpPr>
              <p:cNvPr id="141" name="Text Box 78">
                <a:extLst>
                  <a:ext uri="{FF2B5EF4-FFF2-40B4-BE49-F238E27FC236}">
                    <a16:creationId xmlns:a16="http://schemas.microsoft.com/office/drawing/2014/main" id="{B4EA03DE-C809-454D-BDAE-87092C5D2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7" y="1896"/>
                <a:ext cx="524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from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zh-CN" altLang="zh-CN" sz="1429">
                    <a:latin typeface="Tahoma" panose="020B0604030504040204" pitchFamily="34" charset="0"/>
                  </a:rPr>
                  <a:t>Memory</a:t>
                </a:r>
              </a:p>
            </p:txBody>
          </p:sp>
          <p:sp>
            <p:nvSpPr>
              <p:cNvPr id="142" name="Line 79">
                <a:extLst>
                  <a:ext uri="{FF2B5EF4-FFF2-40B4-BE49-F238E27FC236}">
                    <a16:creationId xmlns:a16="http://schemas.microsoft.com/office/drawing/2014/main" id="{7B65B74F-CFAE-4F30-8960-A45AB483E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2243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grpSp>
            <p:nvGrpSpPr>
              <p:cNvPr id="143" name="Group 80">
                <a:extLst>
                  <a:ext uri="{FF2B5EF4-FFF2-40B4-BE49-F238E27FC236}">
                    <a16:creationId xmlns:a16="http://schemas.microsoft.com/office/drawing/2014/main" id="{0187D257-5AB7-4830-80F2-9FDA79BC7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2438"/>
                <a:ext cx="603" cy="390"/>
                <a:chOff x="0" y="0"/>
                <a:chExt cx="603" cy="390"/>
              </a:xfrm>
            </p:grpSpPr>
            <p:sp>
              <p:nvSpPr>
                <p:cNvPr id="149" name="Rectangle 81">
                  <a:extLst>
                    <a:ext uri="{FF2B5EF4-FFF2-40B4-BE49-F238E27FC236}">
                      <a16:creationId xmlns:a16="http://schemas.microsoft.com/office/drawing/2014/main" id="{23CF4DB0-05E1-4500-B74F-E9D59E775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70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50" name="Rectangle 82">
                  <a:extLst>
                    <a:ext uri="{FF2B5EF4-FFF2-40B4-BE49-F238E27FC236}">
                      <a16:creationId xmlns:a16="http://schemas.microsoft.com/office/drawing/2014/main" id="{2DD43296-8425-4E84-9021-19566A12D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 dirty="0"/>
                </a:p>
              </p:txBody>
            </p:sp>
            <p:sp>
              <p:nvSpPr>
                <p:cNvPr id="151" name="Rectangle 83">
                  <a:extLst>
                    <a:ext uri="{FF2B5EF4-FFF2-40B4-BE49-F238E27FC236}">
                      <a16:creationId xmlns:a16="http://schemas.microsoft.com/office/drawing/2014/main" id="{5E0FF246-AE4C-4512-8716-87236DFBA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603" cy="13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/>
                </a:p>
              </p:txBody>
            </p:sp>
            <p:sp>
              <p:nvSpPr>
                <p:cNvPr id="152" name="Line 84">
                  <a:extLst>
                    <a:ext uri="{FF2B5EF4-FFF2-40B4-BE49-F238E27FC236}">
                      <a16:creationId xmlns:a16="http://schemas.microsoft.com/office/drawing/2014/main" id="{20987A2F-1D19-4A13-948B-E79334725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39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29" dirty="0"/>
                </a:p>
              </p:txBody>
            </p:sp>
          </p:grpSp>
          <p:sp>
            <p:nvSpPr>
              <p:cNvPr id="144" name="Text Box 85">
                <a:extLst>
                  <a:ext uri="{FF2B5EF4-FFF2-40B4-BE49-F238E27FC236}">
                    <a16:creationId xmlns:a16="http://schemas.microsoft.com/office/drawing/2014/main" id="{455BFA62-C6FC-4F1E-ADB6-516C618C0B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4"/>
                <a:ext cx="34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Dest</a:t>
                </a:r>
              </a:p>
            </p:txBody>
          </p:sp>
          <p:sp>
            <p:nvSpPr>
              <p:cNvPr id="145" name="Text Box 86">
                <a:extLst>
                  <a:ext uri="{FF2B5EF4-FFF2-40B4-BE49-F238E27FC236}">
                    <a16:creationId xmlns:a16="http://schemas.microsoft.com/office/drawing/2014/main" id="{8CF8E347-E3D5-4B88-B3C8-42E8D9964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-19"/>
                <a:ext cx="94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>
                    <a:latin typeface="Tahoma" panose="020B0604030504040204" pitchFamily="34" charset="0"/>
                  </a:rPr>
                  <a:t>Reorder Buffer</a:t>
                </a:r>
                <a:endParaRPr lang="zh-CN" altLang="zh-CN" sz="1111">
                  <a:latin typeface="Tahoma" panose="020B0604030504040204" pitchFamily="34" charset="0"/>
                </a:endParaRPr>
              </a:p>
            </p:txBody>
          </p:sp>
          <p:sp>
            <p:nvSpPr>
              <p:cNvPr id="146" name="Text Box 87">
                <a:extLst>
                  <a:ext uri="{FF2B5EF4-FFF2-40B4-BE49-F238E27FC236}">
                    <a16:creationId xmlns:a16="http://schemas.microsoft.com/office/drawing/2014/main" id="{86860AAD-3CF4-480C-91FE-26139B534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251"/>
                <a:ext cx="63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588" dirty="0">
                    <a:latin typeface="Tahoma" panose="020B0604030504040204" pitchFamily="34" charset="0"/>
                  </a:rPr>
                  <a:t>Registers</a:t>
                </a:r>
              </a:p>
            </p:txBody>
          </p:sp>
          <p:sp>
            <p:nvSpPr>
              <p:cNvPr id="147" name="Line 88">
                <a:extLst>
                  <a:ext uri="{FF2B5EF4-FFF2-40B4-BE49-F238E27FC236}">
                    <a16:creationId xmlns:a16="http://schemas.microsoft.com/office/drawing/2014/main" id="{2957BBFB-2CF7-41B9-8BAA-857F32972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2828"/>
                <a:ext cx="0" cy="195"/>
              </a:xfrm>
              <a:prstGeom prst="line">
                <a:avLst/>
              </a:prstGeom>
              <a:noFill/>
              <a:ln w="762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8" name="Line 89">
                <a:extLst>
                  <a:ext uri="{FF2B5EF4-FFF2-40B4-BE49-F238E27FC236}">
                    <a16:creationId xmlns:a16="http://schemas.microsoft.com/office/drawing/2014/main" id="{299F067A-3644-48BD-8BB6-47E9219A7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294"/>
                <a:ext cx="647" cy="0"/>
              </a:xfrm>
              <a:prstGeom prst="line">
                <a:avLst/>
              </a:prstGeom>
              <a:noFill/>
              <a:ln w="762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2" name="Rectangle 9">
                <a:extLst>
                  <a:ext uri="{FF2B5EF4-FFF2-40B4-BE49-F238E27FC236}">
                    <a16:creationId xmlns:a16="http://schemas.microsoft.com/office/drawing/2014/main" id="{6D0F74A7-EBB7-4715-8671-C3B7507F1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2192"/>
                <a:ext cx="1466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ROB4,f2</a:t>
                </a:r>
              </a:p>
            </p:txBody>
          </p:sp>
        </p:grpSp>
        <p:sp>
          <p:nvSpPr>
            <p:cNvPr id="96" name="Text Box 90">
              <a:extLst>
                <a:ext uri="{FF2B5EF4-FFF2-40B4-BE49-F238E27FC236}">
                  <a16:creationId xmlns:a16="http://schemas.microsoft.com/office/drawing/2014/main" id="{DCCBEE56-F294-4F67-90F5-F621FC207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395" y="2296233"/>
              <a:ext cx="2537031" cy="13851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f6,32(x2)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f2,44(x3)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f0,f2,f4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f8,f2,f6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fdiv.d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f0,f0,f6</a:t>
              </a:r>
            </a:p>
            <a:p>
              <a:pPr marL="0" indent="0"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 </a:t>
              </a:r>
              <a:r>
                <a:rPr lang="en-US" altLang="zh-CN" sz="1400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f6,f8,f2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67720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4">
            <a:extLst>
              <a:ext uri="{FF2B5EF4-FFF2-40B4-BE49-F238E27FC236}">
                <a16:creationId xmlns:a16="http://schemas.microsoft.com/office/drawing/2014/main" id="{C168FAE2-01B8-4AE5-AD67-B46B6ACF4FAA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9" name="Group 5">
              <a:extLst>
                <a:ext uri="{FF2B5EF4-FFF2-40B4-BE49-F238E27FC236}">
                  <a16:creationId xmlns:a16="http://schemas.microsoft.com/office/drawing/2014/main" id="{03AFB115-21E1-4502-95E4-8919290FA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81" name="Rectangle 6">
                <a:extLst>
                  <a:ext uri="{FF2B5EF4-FFF2-40B4-BE49-F238E27FC236}">
                    <a16:creationId xmlns:a16="http://schemas.microsoft.com/office/drawing/2014/main" id="{4BDE3015-646A-4887-89C9-9498C0550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7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82" name="Rectangle 8">
                <a:extLst>
                  <a:ext uri="{FF2B5EF4-FFF2-40B4-BE49-F238E27FC236}">
                    <a16:creationId xmlns:a16="http://schemas.microsoft.com/office/drawing/2014/main" id="{6D0BAB59-8C20-449A-B0A7-EEFCD8BDA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3" name="Rectangle 6">
                <a:extLst>
                  <a:ext uri="{FF2B5EF4-FFF2-40B4-BE49-F238E27FC236}">
                    <a16:creationId xmlns:a16="http://schemas.microsoft.com/office/drawing/2014/main" id="{91EC4B2D-179D-41F7-A849-84C916D0A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ROB3,f6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0" name="Rectangle 9">
              <a:extLst>
                <a:ext uri="{FF2B5EF4-FFF2-40B4-BE49-F238E27FC236}">
                  <a16:creationId xmlns:a16="http://schemas.microsoft.com/office/drawing/2014/main" id="{25E17C6D-8339-478F-871F-CC41183D8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M(44+x3),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f6 -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01" name="Rectangle 11">
              <a:extLst>
                <a:ext uri="{FF2B5EF4-FFF2-40B4-BE49-F238E27FC236}">
                  <a16:creationId xmlns:a16="http://schemas.microsoft.com/office/drawing/2014/main" id="{72DE93E6-D66E-42FE-92E1-B39EE7A8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2" name="Rectangle 12">
              <a:extLst>
                <a:ext uri="{FF2B5EF4-FFF2-40B4-BE49-F238E27FC236}">
                  <a16:creationId xmlns:a16="http://schemas.microsoft.com/office/drawing/2014/main" id="{989A607A-D635-46C0-B867-9467AEEBB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3">
              <a:extLst>
                <a:ext uri="{FF2B5EF4-FFF2-40B4-BE49-F238E27FC236}">
                  <a16:creationId xmlns:a16="http://schemas.microsoft.com/office/drawing/2014/main" id="{D76F7FD7-9575-4A71-8F21-1574B7CAE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Text Box 14">
              <a:extLst>
                <a:ext uri="{FF2B5EF4-FFF2-40B4-BE49-F238E27FC236}">
                  <a16:creationId xmlns:a16="http://schemas.microsoft.com/office/drawing/2014/main" id="{D51323DD-CEFF-403A-B0E3-C66381CF5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5" name="Rectangle 15">
              <a:extLst>
                <a:ext uri="{FF2B5EF4-FFF2-40B4-BE49-F238E27FC236}">
                  <a16:creationId xmlns:a16="http://schemas.microsoft.com/office/drawing/2014/main" id="{BE7AB5E4-8618-4982-98F5-B2D509BFB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0A856694-B75C-416D-97AD-173135330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CBD87EC8-DA05-4024-BE5A-52F1987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18">
              <a:extLst>
                <a:ext uri="{FF2B5EF4-FFF2-40B4-BE49-F238E27FC236}">
                  <a16:creationId xmlns:a16="http://schemas.microsoft.com/office/drawing/2014/main" id="{FAA965F8-BD96-4327-9A87-E7E9451AE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Line 19">
              <a:extLst>
                <a:ext uri="{FF2B5EF4-FFF2-40B4-BE49-F238E27FC236}">
                  <a16:creationId xmlns:a16="http://schemas.microsoft.com/office/drawing/2014/main" id="{026BBB4E-561B-42AB-991E-B1F1830D8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Line 20">
              <a:extLst>
                <a:ext uri="{FF2B5EF4-FFF2-40B4-BE49-F238E27FC236}">
                  <a16:creationId xmlns:a16="http://schemas.microsoft.com/office/drawing/2014/main" id="{E67FBEB8-FC7D-4441-9D5F-B561321D6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1" name="Text Box 21">
              <a:extLst>
                <a:ext uri="{FF2B5EF4-FFF2-40B4-BE49-F238E27FC236}">
                  <a16:creationId xmlns:a16="http://schemas.microsoft.com/office/drawing/2014/main" id="{46DA6F77-BB3A-42A9-8765-75B65DDA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D2039987-5EB8-493E-9618-BB1A6419D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3" name="Line 23">
              <a:extLst>
                <a:ext uri="{FF2B5EF4-FFF2-40B4-BE49-F238E27FC236}">
                  <a16:creationId xmlns:a16="http://schemas.microsoft.com/office/drawing/2014/main" id="{C00608A4-2AF7-4CCF-979C-FBDADF5EA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4" name="Text Box 24">
              <a:extLst>
                <a:ext uri="{FF2B5EF4-FFF2-40B4-BE49-F238E27FC236}">
                  <a16:creationId xmlns:a16="http://schemas.microsoft.com/office/drawing/2014/main" id="{E3990E56-7B9E-4DAC-9B79-F57197BA8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5" name="Group 25">
              <a:extLst>
                <a:ext uri="{FF2B5EF4-FFF2-40B4-BE49-F238E27FC236}">
                  <a16:creationId xmlns:a16="http://schemas.microsoft.com/office/drawing/2014/main" id="{9B220404-7C7A-47CD-BAEB-061BCE7DC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7" name="Rectangle 26">
                <a:extLst>
                  <a:ext uri="{FF2B5EF4-FFF2-40B4-BE49-F238E27FC236}">
                    <a16:creationId xmlns:a16="http://schemas.microsoft.com/office/drawing/2014/main" id="{1639ED77-3CFA-4331-87F0-50EF3C991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27">
                <a:extLst>
                  <a:ext uri="{FF2B5EF4-FFF2-40B4-BE49-F238E27FC236}">
                    <a16:creationId xmlns:a16="http://schemas.microsoft.com/office/drawing/2014/main" id="{59B71701-D966-46AE-A82C-C31DCD1B6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9" name="Rectangle 28">
                <a:extLst>
                  <a:ext uri="{FF2B5EF4-FFF2-40B4-BE49-F238E27FC236}">
                    <a16:creationId xmlns:a16="http://schemas.microsoft.com/office/drawing/2014/main" id="{D22512AA-A60A-4BF9-BC5E-5BF252583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0" name="Rectangle 29">
                <a:extLst>
                  <a:ext uri="{FF2B5EF4-FFF2-40B4-BE49-F238E27FC236}">
                    <a16:creationId xmlns:a16="http://schemas.microsoft.com/office/drawing/2014/main" id="{91A9E691-F6CC-483F-9861-FF0E4A75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6" name="未知">
              <a:extLst>
                <a:ext uri="{FF2B5EF4-FFF2-40B4-BE49-F238E27FC236}">
                  <a16:creationId xmlns:a16="http://schemas.microsoft.com/office/drawing/2014/main" id="{92B67257-7186-4FD8-996C-3C2847BF0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7" name="Text Box 31">
              <a:extLst>
                <a:ext uri="{FF2B5EF4-FFF2-40B4-BE49-F238E27FC236}">
                  <a16:creationId xmlns:a16="http://schemas.microsoft.com/office/drawing/2014/main" id="{2FC7DFFC-A4EA-4BDE-ADBF-C6EE32EF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8" name="Group 32">
              <a:extLst>
                <a:ext uri="{FF2B5EF4-FFF2-40B4-BE49-F238E27FC236}">
                  <a16:creationId xmlns:a16="http://schemas.microsoft.com/office/drawing/2014/main" id="{B2C575AD-B3D9-43E9-8F39-243F14601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61" name="Rectangle 33">
                <a:extLst>
                  <a:ext uri="{FF2B5EF4-FFF2-40B4-BE49-F238E27FC236}">
                    <a16:creationId xmlns:a16="http://schemas.microsoft.com/office/drawing/2014/main" id="{9394BC8B-28C5-434B-A698-FF129C8D2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4">
                <a:extLst>
                  <a:ext uri="{FF2B5EF4-FFF2-40B4-BE49-F238E27FC236}">
                    <a16:creationId xmlns:a16="http://schemas.microsoft.com/office/drawing/2014/main" id="{CEA37268-C7CB-479C-9408-06825DEE5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35">
                <a:extLst>
                  <a:ext uri="{FF2B5EF4-FFF2-40B4-BE49-F238E27FC236}">
                    <a16:creationId xmlns:a16="http://schemas.microsoft.com/office/drawing/2014/main" id="{730568DB-B38C-4A14-ACF4-E7E2A148F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36">
                <a:extLst>
                  <a:ext uri="{FF2B5EF4-FFF2-40B4-BE49-F238E27FC236}">
                    <a16:creationId xmlns:a16="http://schemas.microsoft.com/office/drawing/2014/main" id="{2DB7ED11-B729-4969-8295-7261EC249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37">
                <a:extLst>
                  <a:ext uri="{FF2B5EF4-FFF2-40B4-BE49-F238E27FC236}">
                    <a16:creationId xmlns:a16="http://schemas.microsoft.com/office/drawing/2014/main" id="{63EDEAE8-0390-4827-9804-5E71B32D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38">
                <a:extLst>
                  <a:ext uri="{FF2B5EF4-FFF2-40B4-BE49-F238E27FC236}">
                    <a16:creationId xmlns:a16="http://schemas.microsoft.com/office/drawing/2014/main" id="{53F1026E-C10E-4D06-A298-612DCED7A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7" name="Rectangle 39">
                <a:extLst>
                  <a:ext uri="{FF2B5EF4-FFF2-40B4-BE49-F238E27FC236}">
                    <a16:creationId xmlns:a16="http://schemas.microsoft.com/office/drawing/2014/main" id="{C97BDF7D-962F-4CF0-B2D4-4133DABEC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0">
                <a:extLst>
                  <a:ext uri="{FF2B5EF4-FFF2-40B4-BE49-F238E27FC236}">
                    <a16:creationId xmlns:a16="http://schemas.microsoft.com/office/drawing/2014/main" id="{4B52FF97-9D21-45B3-A209-E72E5FB3B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1">
                <a:extLst>
                  <a:ext uri="{FF2B5EF4-FFF2-40B4-BE49-F238E27FC236}">
                    <a16:creationId xmlns:a16="http://schemas.microsoft.com/office/drawing/2014/main" id="{AB15B4FF-6AA6-4AE0-8400-46F64A22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2">
                <a:extLst>
                  <a:ext uri="{FF2B5EF4-FFF2-40B4-BE49-F238E27FC236}">
                    <a16:creationId xmlns:a16="http://schemas.microsoft.com/office/drawing/2014/main" id="{359D831A-F644-4205-84FA-794521D2D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3">
                <a:extLst>
                  <a:ext uri="{FF2B5EF4-FFF2-40B4-BE49-F238E27FC236}">
                    <a16:creationId xmlns:a16="http://schemas.microsoft.com/office/drawing/2014/main" id="{D1A60DB9-EC86-43F9-9748-1BD033B1C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4">
                <a:extLst>
                  <a:ext uri="{FF2B5EF4-FFF2-40B4-BE49-F238E27FC236}">
                    <a16:creationId xmlns:a16="http://schemas.microsoft.com/office/drawing/2014/main" id="{BBCF8B52-359E-4193-A82E-76EE48CE7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3" name="Rectangle 45">
                <a:extLst>
                  <a:ext uri="{FF2B5EF4-FFF2-40B4-BE49-F238E27FC236}">
                    <a16:creationId xmlns:a16="http://schemas.microsoft.com/office/drawing/2014/main" id="{03CD2394-77C0-45D6-936C-2CD73B98B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4" name="Rectangle 46">
                <a:extLst>
                  <a:ext uri="{FF2B5EF4-FFF2-40B4-BE49-F238E27FC236}">
                    <a16:creationId xmlns:a16="http://schemas.microsoft.com/office/drawing/2014/main" id="{B8E8394F-ED05-4C20-A251-1D8D2C94A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75" name="Rectangle 47">
                <a:extLst>
                  <a:ext uri="{FF2B5EF4-FFF2-40B4-BE49-F238E27FC236}">
                    <a16:creationId xmlns:a16="http://schemas.microsoft.com/office/drawing/2014/main" id="{542B1CC6-FE0F-441A-8E01-F5261D8A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6" name="Rectangle 48">
                <a:extLst>
                  <a:ext uri="{FF2B5EF4-FFF2-40B4-BE49-F238E27FC236}">
                    <a16:creationId xmlns:a16="http://schemas.microsoft.com/office/drawing/2014/main" id="{1BC3BB3A-0601-43B5-9298-D34C49656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9" name="Rectangle 49">
              <a:extLst>
                <a:ext uri="{FF2B5EF4-FFF2-40B4-BE49-F238E27FC236}">
                  <a16:creationId xmlns:a16="http://schemas.microsoft.com/office/drawing/2014/main" id="{79E1118B-6121-49C2-BDDF-BAAC9FC6A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0" name="Rectangle 50">
              <a:extLst>
                <a:ext uri="{FF2B5EF4-FFF2-40B4-BE49-F238E27FC236}">
                  <a16:creationId xmlns:a16="http://schemas.microsoft.com/office/drawing/2014/main" id="{C525CEAC-337E-433F-B36D-E8CF24D3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1">
              <a:extLst>
                <a:ext uri="{FF2B5EF4-FFF2-40B4-BE49-F238E27FC236}">
                  <a16:creationId xmlns:a16="http://schemas.microsoft.com/office/drawing/2014/main" id="{7C8F9336-B61B-47C7-9159-A666B358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C84A6476-D648-41A9-B317-AB9CF6D7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3" name="Rectangle 53">
              <a:extLst>
                <a:ext uri="{FF2B5EF4-FFF2-40B4-BE49-F238E27FC236}">
                  <a16:creationId xmlns:a16="http://schemas.microsoft.com/office/drawing/2014/main" id="{35705B49-028B-4F25-8112-23D98CD11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4" name="Rectangle 54">
              <a:extLst>
                <a:ext uri="{FF2B5EF4-FFF2-40B4-BE49-F238E27FC236}">
                  <a16:creationId xmlns:a16="http://schemas.microsoft.com/office/drawing/2014/main" id="{40F956A4-E825-4E10-A7CD-9A0F9D55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55">
              <a:extLst>
                <a:ext uri="{FF2B5EF4-FFF2-40B4-BE49-F238E27FC236}">
                  <a16:creationId xmlns:a16="http://schemas.microsoft.com/office/drawing/2014/main" id="{CCF360DF-E702-44A4-B845-63E43FD71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6A0E67DE-8DC0-4611-9A09-B4C9AF033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Rectangle 57">
              <a:extLst>
                <a:ext uri="{FF2B5EF4-FFF2-40B4-BE49-F238E27FC236}">
                  <a16:creationId xmlns:a16="http://schemas.microsoft.com/office/drawing/2014/main" id="{FAE0293A-5F82-472F-92EF-A5C16AEB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8" name="Rectangle 58">
              <a:extLst>
                <a:ext uri="{FF2B5EF4-FFF2-40B4-BE49-F238E27FC236}">
                  <a16:creationId xmlns:a16="http://schemas.microsoft.com/office/drawing/2014/main" id="{46F0F257-3D89-4828-9004-EC7CA794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9" name="Rectangle 59">
              <a:extLst>
                <a:ext uri="{FF2B5EF4-FFF2-40B4-BE49-F238E27FC236}">
                  <a16:creationId xmlns:a16="http://schemas.microsoft.com/office/drawing/2014/main" id="{5D6E1AFF-88EC-41DE-BF66-4DE1176A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0" name="Rectangle 60">
              <a:extLst>
                <a:ext uri="{FF2B5EF4-FFF2-40B4-BE49-F238E27FC236}">
                  <a16:creationId xmlns:a16="http://schemas.microsoft.com/office/drawing/2014/main" id="{3C5BD6F3-1A5E-45A5-B818-10FB1F9F4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31" name="Line 61">
              <a:extLst>
                <a:ext uri="{FF2B5EF4-FFF2-40B4-BE49-F238E27FC236}">
                  <a16:creationId xmlns:a16="http://schemas.microsoft.com/office/drawing/2014/main" id="{22286ADB-643C-4B79-A4B9-02049DD22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Text Box 62">
              <a:extLst>
                <a:ext uri="{FF2B5EF4-FFF2-40B4-BE49-F238E27FC236}">
                  <a16:creationId xmlns:a16="http://schemas.microsoft.com/office/drawing/2014/main" id="{C83986E9-59F6-4FF1-BC8C-B25F2F5B3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33" name="未知">
              <a:extLst>
                <a:ext uri="{FF2B5EF4-FFF2-40B4-BE49-F238E27FC236}">
                  <a16:creationId xmlns:a16="http://schemas.microsoft.com/office/drawing/2014/main" id="{45688219-458D-4089-AD1C-E620E45FA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Line 64">
              <a:extLst>
                <a:ext uri="{FF2B5EF4-FFF2-40B4-BE49-F238E27FC236}">
                  <a16:creationId xmlns:a16="http://schemas.microsoft.com/office/drawing/2014/main" id="{2FCAEA69-1691-41C6-BAE6-5747E8B7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5" name="Line 65">
              <a:extLst>
                <a:ext uri="{FF2B5EF4-FFF2-40B4-BE49-F238E27FC236}">
                  <a16:creationId xmlns:a16="http://schemas.microsoft.com/office/drawing/2014/main" id="{218E7A99-5603-418D-876E-6C2724954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5BAEC683-F4F1-4FB0-9C2E-D3AC4C488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7" name="Text Box 67">
              <a:extLst>
                <a:ext uri="{FF2B5EF4-FFF2-40B4-BE49-F238E27FC236}">
                  <a16:creationId xmlns:a16="http://schemas.microsoft.com/office/drawing/2014/main" id="{8E7B22CA-2BF1-47EA-B540-ADF12C145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8" name="AutoShape 68">
              <a:extLst>
                <a:ext uri="{FF2B5EF4-FFF2-40B4-BE49-F238E27FC236}">
                  <a16:creationId xmlns:a16="http://schemas.microsoft.com/office/drawing/2014/main" id="{27D1F144-B2F6-4FDE-ACB1-E52D040F34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9" name="Text Box 69">
              <a:extLst>
                <a:ext uri="{FF2B5EF4-FFF2-40B4-BE49-F238E27FC236}">
                  <a16:creationId xmlns:a16="http://schemas.microsoft.com/office/drawing/2014/main" id="{DBBE612B-CAB0-49BE-843B-A9A29DE38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40" name="Text Box 70">
              <a:extLst>
                <a:ext uri="{FF2B5EF4-FFF2-40B4-BE49-F238E27FC236}">
                  <a16:creationId xmlns:a16="http://schemas.microsoft.com/office/drawing/2014/main" id="{3D5DAAE4-5E8C-4A12-B9C3-FB21B0244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41" name="Group 71">
              <a:extLst>
                <a:ext uri="{FF2B5EF4-FFF2-40B4-BE49-F238E27FC236}">
                  <a16:creationId xmlns:a16="http://schemas.microsoft.com/office/drawing/2014/main" id="{5C069C64-775E-42A4-ACC3-4B6B741FE4F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5" name="Rectangle 72">
                <a:extLst>
                  <a:ext uri="{FF2B5EF4-FFF2-40B4-BE49-F238E27FC236}">
                    <a16:creationId xmlns:a16="http://schemas.microsoft.com/office/drawing/2014/main" id="{70D9EB87-8667-4267-85BD-E702950FB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3">
                <a:extLst>
                  <a:ext uri="{FF2B5EF4-FFF2-40B4-BE49-F238E27FC236}">
                    <a16:creationId xmlns:a16="http://schemas.microsoft.com/office/drawing/2014/main" id="{1B30CD43-CEE2-4396-8849-7D9A18ADB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7" name="Rectangle 74">
                <a:extLst>
                  <a:ext uri="{FF2B5EF4-FFF2-40B4-BE49-F238E27FC236}">
                    <a16:creationId xmlns:a16="http://schemas.microsoft.com/office/drawing/2014/main" id="{6D03DAB0-1BC6-4D8A-A645-9B69F2F8A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8" name="Rectangle 75">
                <a:extLst>
                  <a:ext uri="{FF2B5EF4-FFF2-40B4-BE49-F238E27FC236}">
                    <a16:creationId xmlns:a16="http://schemas.microsoft.com/office/drawing/2014/main" id="{7D998D2B-05C5-4D12-A2AB-460A15ABB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9" name="Rectangle 76">
                <a:extLst>
                  <a:ext uri="{FF2B5EF4-FFF2-40B4-BE49-F238E27FC236}">
                    <a16:creationId xmlns:a16="http://schemas.microsoft.com/office/drawing/2014/main" id="{4EAA2E50-F593-4727-ACEB-A1AB4D678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60" name="Rectangle 77">
                <a:extLst>
                  <a:ext uri="{FF2B5EF4-FFF2-40B4-BE49-F238E27FC236}">
                    <a16:creationId xmlns:a16="http://schemas.microsoft.com/office/drawing/2014/main" id="{8DE20FFD-403C-4329-A530-AF22122E1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42" name="Text Box 78">
              <a:extLst>
                <a:ext uri="{FF2B5EF4-FFF2-40B4-BE49-F238E27FC236}">
                  <a16:creationId xmlns:a16="http://schemas.microsoft.com/office/drawing/2014/main" id="{A43EE43F-2E62-4A6E-88A0-19882B9B0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43" name="Line 79">
              <a:extLst>
                <a:ext uri="{FF2B5EF4-FFF2-40B4-BE49-F238E27FC236}">
                  <a16:creationId xmlns:a16="http://schemas.microsoft.com/office/drawing/2014/main" id="{E6F370A1-ECB5-49F6-B383-92EB2228C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4" name="Group 80">
              <a:extLst>
                <a:ext uri="{FF2B5EF4-FFF2-40B4-BE49-F238E27FC236}">
                  <a16:creationId xmlns:a16="http://schemas.microsoft.com/office/drawing/2014/main" id="{26146278-F52A-4F01-83A7-E4E1CB1058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E00133A3-FDCF-4D60-90D3-AD5AA2353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B80D6F22-C74F-4D62-9BCA-A3114EE16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C5D8F906-450F-46E5-BDA9-72A68E2A7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Line 84">
                <a:extLst>
                  <a:ext uri="{FF2B5EF4-FFF2-40B4-BE49-F238E27FC236}">
                    <a16:creationId xmlns:a16="http://schemas.microsoft.com/office/drawing/2014/main" id="{EACDF9EA-3A8F-4CB2-93F9-9376F04D9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5" name="Text Box 85">
              <a:extLst>
                <a:ext uri="{FF2B5EF4-FFF2-40B4-BE49-F238E27FC236}">
                  <a16:creationId xmlns:a16="http://schemas.microsoft.com/office/drawing/2014/main" id="{7536433B-11C0-4A25-A173-5EC01E5A4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6" name="Text Box 86">
              <a:extLst>
                <a:ext uri="{FF2B5EF4-FFF2-40B4-BE49-F238E27FC236}">
                  <a16:creationId xmlns:a16="http://schemas.microsoft.com/office/drawing/2014/main" id="{FCE3F536-73C0-470A-8C29-B12BEAFA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7" name="Text Box 87">
              <a:extLst>
                <a:ext uri="{FF2B5EF4-FFF2-40B4-BE49-F238E27FC236}">
                  <a16:creationId xmlns:a16="http://schemas.microsoft.com/office/drawing/2014/main" id="{D70A84EB-BE36-4BFF-9FC5-EBF503481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8" name="Line 88">
              <a:extLst>
                <a:ext uri="{FF2B5EF4-FFF2-40B4-BE49-F238E27FC236}">
                  <a16:creationId xmlns:a16="http://schemas.microsoft.com/office/drawing/2014/main" id="{3090C05E-CB3B-46ED-884E-ECC937D80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9" name="Line 89">
              <a:extLst>
                <a:ext uri="{FF2B5EF4-FFF2-40B4-BE49-F238E27FC236}">
                  <a16:creationId xmlns:a16="http://schemas.microsoft.com/office/drawing/2014/main" id="{5B273E7A-7AE1-45C2-8BE6-3CA25AAC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50" name="Rectangle 9">
              <a:extLst>
                <a:ext uri="{FF2B5EF4-FFF2-40B4-BE49-F238E27FC236}">
                  <a16:creationId xmlns:a16="http://schemas.microsoft.com/office/drawing/2014/main" id="{F360FDB1-0F66-4C70-B248-AD1EA72E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 </a:t>
              </a:r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ROB4,f2</a:t>
              </a:r>
            </a:p>
          </p:txBody>
        </p:sp>
      </p:grpSp>
      <p:sp>
        <p:nvSpPr>
          <p:cNvPr id="65538" name="Rectangle 2">
            <a:extLst>
              <a:ext uri="{FF2B5EF4-FFF2-40B4-BE49-F238E27FC236}">
                <a16:creationId xmlns:a16="http://schemas.microsoft.com/office/drawing/2014/main" id="{FB9C6CEE-19D5-41C2-AF09-15D7C0250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7-1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2819AA7-71C0-42BA-AFAE-0C6F5D40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5626" name="AutoShape 90">
            <a:extLst>
              <a:ext uri="{FF2B5EF4-FFF2-40B4-BE49-F238E27FC236}">
                <a16:creationId xmlns:a16="http://schemas.microsoft.com/office/drawing/2014/main" id="{1AD82D48-FE48-4E30-85C1-9F2D1464AA12}"/>
              </a:ext>
            </a:extLst>
          </p:cNvPr>
          <p:cNvSpPr>
            <a:spLocks/>
          </p:cNvSpPr>
          <p:nvPr/>
        </p:nvSpPr>
        <p:spPr bwMode="auto">
          <a:xfrm>
            <a:off x="1979104" y="4151695"/>
            <a:ext cx="913643" cy="457452"/>
          </a:xfrm>
          <a:prstGeom prst="borderCallout1">
            <a:avLst>
              <a:gd name="adj1" fmla="val 18750"/>
              <a:gd name="adj2" fmla="val 108333"/>
              <a:gd name="adj3" fmla="val 129874"/>
              <a:gd name="adj4" fmla="val 1602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 dirty="0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5627" name="Line 91">
            <a:extLst>
              <a:ext uri="{FF2B5EF4-FFF2-40B4-BE49-F238E27FC236}">
                <a16:creationId xmlns:a16="http://schemas.microsoft.com/office/drawing/2014/main" id="{D489F289-6612-484A-B57C-3D7CE2B9E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333" y="2371504"/>
            <a:ext cx="3056187" cy="238881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5628" name="未知">
            <a:extLst>
              <a:ext uri="{FF2B5EF4-FFF2-40B4-BE49-F238E27FC236}">
                <a16:creationId xmlns:a16="http://schemas.microsoft.com/office/drawing/2014/main" id="{ABBF0AB9-870F-4918-A638-2DB7806D4B15}"/>
              </a:ext>
            </a:extLst>
          </p:cNvPr>
          <p:cNvSpPr>
            <a:spLocks/>
          </p:cNvSpPr>
          <p:nvPr/>
        </p:nvSpPr>
        <p:spPr bwMode="auto">
          <a:xfrm>
            <a:off x="476143" y="4898823"/>
            <a:ext cx="1667242" cy="782584"/>
          </a:xfrm>
          <a:custGeom>
            <a:avLst/>
            <a:gdLst>
              <a:gd name="T0" fmla="*/ 2625 w 2625"/>
              <a:gd name="T1" fmla="*/ 452 h 1645"/>
              <a:gd name="T2" fmla="*/ 582 w 2625"/>
              <a:gd name="T3" fmla="*/ 1587 h 1645"/>
              <a:gd name="T4" fmla="*/ 16 w 2625"/>
              <a:gd name="T5" fmla="*/ 792 h 1645"/>
              <a:gd name="T6" fmla="*/ 470 w 2625"/>
              <a:gd name="T7" fmla="*/ 0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5" h="1645">
                <a:moveTo>
                  <a:pt x="2625" y="452"/>
                </a:moveTo>
                <a:cubicBezTo>
                  <a:pt x="1820" y="990"/>
                  <a:pt x="1017" y="1530"/>
                  <a:pt x="582" y="1587"/>
                </a:cubicBezTo>
                <a:cubicBezTo>
                  <a:pt x="147" y="1645"/>
                  <a:pt x="35" y="1057"/>
                  <a:pt x="16" y="792"/>
                </a:cubicBezTo>
                <a:cubicBezTo>
                  <a:pt x="0" y="527"/>
                  <a:pt x="235" y="262"/>
                  <a:pt x="47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757EB-EC2A-4026-853D-9255E98E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20AA6E-B6B7-4C3A-AE53-303DF66D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9172D-9633-4CDE-8C73-37102ACD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5753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234A770-1216-4354-BB89-A1891943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7-2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49E16A8-F46B-43E2-A25B-00B331E9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5DE058-3F15-402F-8736-6BBE532D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48033-4F6E-4406-92A4-5D34E085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1CCFF-567F-40A3-8531-DC372513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59</a:t>
            </a:fld>
            <a:endParaRPr lang="zh-CN" altLang="en-US"/>
          </a:p>
        </p:txBody>
      </p:sp>
      <p:grpSp>
        <p:nvGrpSpPr>
          <p:cNvPr id="96" name="Group 4">
            <a:extLst>
              <a:ext uri="{FF2B5EF4-FFF2-40B4-BE49-F238E27FC236}">
                <a16:creationId xmlns:a16="http://schemas.microsoft.com/office/drawing/2014/main" id="{26FD17B3-2084-481E-9B85-7773E4BCF3F8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7" name="Group 5">
              <a:extLst>
                <a:ext uri="{FF2B5EF4-FFF2-40B4-BE49-F238E27FC236}">
                  <a16:creationId xmlns:a16="http://schemas.microsoft.com/office/drawing/2014/main" id="{E1086514-1F83-40FE-9C93-DA150E9EA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9" name="Rectangle 6">
                <a:extLst>
                  <a:ext uri="{FF2B5EF4-FFF2-40B4-BE49-F238E27FC236}">
                    <a16:creationId xmlns:a16="http://schemas.microsoft.com/office/drawing/2014/main" id="{585557D6-0FD6-4881-9E31-DD3118117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7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80" name="Rectangle 8">
                <a:extLst>
                  <a:ext uri="{FF2B5EF4-FFF2-40B4-BE49-F238E27FC236}">
                    <a16:creationId xmlns:a16="http://schemas.microsoft.com/office/drawing/2014/main" id="{980A2982-1210-406F-B642-DA3D5865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1" name="Rectangle 6">
                <a:extLst>
                  <a:ext uri="{FF2B5EF4-FFF2-40B4-BE49-F238E27FC236}">
                    <a16:creationId xmlns:a16="http://schemas.microsoft.com/office/drawing/2014/main" id="{C58EA9F3-EAF6-456F-9454-C68261C7A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ROB3,f6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8" name="Rectangle 9">
              <a:extLst>
                <a:ext uri="{FF2B5EF4-FFF2-40B4-BE49-F238E27FC236}">
                  <a16:creationId xmlns:a16="http://schemas.microsoft.com/office/drawing/2014/main" id="{BC0842D2-5F3D-4224-BFD5-7E459325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fsub.d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M(44+x3),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f6 -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9" name="Rectangle 11">
              <a:extLst>
                <a:ext uri="{FF2B5EF4-FFF2-40B4-BE49-F238E27FC236}">
                  <a16:creationId xmlns:a16="http://schemas.microsoft.com/office/drawing/2014/main" id="{92F27FD0-7403-4A4E-A37F-F91BF8652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Rectangle 12">
              <a:extLst>
                <a:ext uri="{FF2B5EF4-FFF2-40B4-BE49-F238E27FC236}">
                  <a16:creationId xmlns:a16="http://schemas.microsoft.com/office/drawing/2014/main" id="{157873EA-0743-41AC-9687-38A78DA1B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7C4748C8-28F4-4556-ADF9-2B9DF919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2" name="Text Box 14">
              <a:extLst>
                <a:ext uri="{FF2B5EF4-FFF2-40B4-BE49-F238E27FC236}">
                  <a16:creationId xmlns:a16="http://schemas.microsoft.com/office/drawing/2014/main" id="{3D2D1B1C-E29D-4553-BED5-9335EFE1D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3" name="Rectangle 15">
              <a:extLst>
                <a:ext uri="{FF2B5EF4-FFF2-40B4-BE49-F238E27FC236}">
                  <a16:creationId xmlns:a16="http://schemas.microsoft.com/office/drawing/2014/main" id="{794D06F5-0CEA-4467-AE2B-F9A331F00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4" name="Rectangle 16">
              <a:extLst>
                <a:ext uri="{FF2B5EF4-FFF2-40B4-BE49-F238E27FC236}">
                  <a16:creationId xmlns:a16="http://schemas.microsoft.com/office/drawing/2014/main" id="{6944AD22-23BA-4B2E-AC9B-0BEE7DD9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5" name="Line 17">
              <a:extLst>
                <a:ext uri="{FF2B5EF4-FFF2-40B4-BE49-F238E27FC236}">
                  <a16:creationId xmlns:a16="http://schemas.microsoft.com/office/drawing/2014/main" id="{90A0C4E3-836A-4524-8DAF-4E99B047C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6C2C0E41-E411-40A6-BFB5-F4808A408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F3639432-428F-446C-A013-682BF0823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C0389BEE-9ADA-48CD-A64E-97409340F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1">
              <a:extLst>
                <a:ext uri="{FF2B5EF4-FFF2-40B4-BE49-F238E27FC236}">
                  <a16:creationId xmlns:a16="http://schemas.microsoft.com/office/drawing/2014/main" id="{FF90AF9D-CFCB-413D-B4D3-41339D26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10" name="Line 22">
              <a:extLst>
                <a:ext uri="{FF2B5EF4-FFF2-40B4-BE49-F238E27FC236}">
                  <a16:creationId xmlns:a16="http://schemas.microsoft.com/office/drawing/2014/main" id="{9C6E0999-BC47-4DF2-8C63-A491097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1" name="Line 23">
              <a:extLst>
                <a:ext uri="{FF2B5EF4-FFF2-40B4-BE49-F238E27FC236}">
                  <a16:creationId xmlns:a16="http://schemas.microsoft.com/office/drawing/2014/main" id="{C8150229-4308-426F-9AE8-501ABE802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24">
              <a:extLst>
                <a:ext uri="{FF2B5EF4-FFF2-40B4-BE49-F238E27FC236}">
                  <a16:creationId xmlns:a16="http://schemas.microsoft.com/office/drawing/2014/main" id="{45127636-6C86-4259-AF62-230CA9C5D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3" name="Group 25">
              <a:extLst>
                <a:ext uri="{FF2B5EF4-FFF2-40B4-BE49-F238E27FC236}">
                  <a16:creationId xmlns:a16="http://schemas.microsoft.com/office/drawing/2014/main" id="{2C06A34C-A7E9-4BFE-B3FC-7EF09CB51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5" name="Rectangle 26">
                <a:extLst>
                  <a:ext uri="{FF2B5EF4-FFF2-40B4-BE49-F238E27FC236}">
                    <a16:creationId xmlns:a16="http://schemas.microsoft.com/office/drawing/2014/main" id="{0455668B-ED39-4A6B-A4E8-6292FFA00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7">
                <a:extLst>
                  <a:ext uri="{FF2B5EF4-FFF2-40B4-BE49-F238E27FC236}">
                    <a16:creationId xmlns:a16="http://schemas.microsoft.com/office/drawing/2014/main" id="{2169B595-327F-418F-9918-EF4CFC157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7" name="Rectangle 28">
                <a:extLst>
                  <a:ext uri="{FF2B5EF4-FFF2-40B4-BE49-F238E27FC236}">
                    <a16:creationId xmlns:a16="http://schemas.microsoft.com/office/drawing/2014/main" id="{851ECE45-60B7-4E41-A927-A6B3165CD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29">
                <a:extLst>
                  <a:ext uri="{FF2B5EF4-FFF2-40B4-BE49-F238E27FC236}">
                    <a16:creationId xmlns:a16="http://schemas.microsoft.com/office/drawing/2014/main" id="{DB378013-4015-48A9-B38D-744A9E07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4" name="未知">
              <a:extLst>
                <a:ext uri="{FF2B5EF4-FFF2-40B4-BE49-F238E27FC236}">
                  <a16:creationId xmlns:a16="http://schemas.microsoft.com/office/drawing/2014/main" id="{B7F7ADD3-09DB-4737-9BEA-A1A9D06F6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5" name="Text Box 31">
              <a:extLst>
                <a:ext uri="{FF2B5EF4-FFF2-40B4-BE49-F238E27FC236}">
                  <a16:creationId xmlns:a16="http://schemas.microsoft.com/office/drawing/2014/main" id="{6F8F0CB4-334A-467B-8C41-A25EADD60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6" name="Group 32">
              <a:extLst>
                <a:ext uri="{FF2B5EF4-FFF2-40B4-BE49-F238E27FC236}">
                  <a16:creationId xmlns:a16="http://schemas.microsoft.com/office/drawing/2014/main" id="{63BBAB26-DB76-4762-8FE1-7D865EB25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9" name="Rectangle 33">
                <a:extLst>
                  <a:ext uri="{FF2B5EF4-FFF2-40B4-BE49-F238E27FC236}">
                    <a16:creationId xmlns:a16="http://schemas.microsoft.com/office/drawing/2014/main" id="{88233DFA-0E89-49E7-B0DB-A9F82B8C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4">
                <a:extLst>
                  <a:ext uri="{FF2B5EF4-FFF2-40B4-BE49-F238E27FC236}">
                    <a16:creationId xmlns:a16="http://schemas.microsoft.com/office/drawing/2014/main" id="{1C790368-AB7D-4E0F-9C16-2B53BA181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5">
                <a:extLst>
                  <a:ext uri="{FF2B5EF4-FFF2-40B4-BE49-F238E27FC236}">
                    <a16:creationId xmlns:a16="http://schemas.microsoft.com/office/drawing/2014/main" id="{C7032EBF-4BB3-4E42-9FC4-6A8D4FFA5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6">
                <a:extLst>
                  <a:ext uri="{FF2B5EF4-FFF2-40B4-BE49-F238E27FC236}">
                    <a16:creationId xmlns:a16="http://schemas.microsoft.com/office/drawing/2014/main" id="{604431A0-1B26-480F-A65D-2FD2591CB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37">
                <a:extLst>
                  <a:ext uri="{FF2B5EF4-FFF2-40B4-BE49-F238E27FC236}">
                    <a16:creationId xmlns:a16="http://schemas.microsoft.com/office/drawing/2014/main" id="{D0414A11-1A1E-4866-AA8C-DEF2FB376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38">
                <a:extLst>
                  <a:ext uri="{FF2B5EF4-FFF2-40B4-BE49-F238E27FC236}">
                    <a16:creationId xmlns:a16="http://schemas.microsoft.com/office/drawing/2014/main" id="{71F0FC49-C27E-4C60-B55B-5C646AAE8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5" name="Rectangle 39">
                <a:extLst>
                  <a:ext uri="{FF2B5EF4-FFF2-40B4-BE49-F238E27FC236}">
                    <a16:creationId xmlns:a16="http://schemas.microsoft.com/office/drawing/2014/main" id="{D5B7D0A5-877E-4CB1-B728-755036572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0">
                <a:extLst>
                  <a:ext uri="{FF2B5EF4-FFF2-40B4-BE49-F238E27FC236}">
                    <a16:creationId xmlns:a16="http://schemas.microsoft.com/office/drawing/2014/main" id="{1F354754-EA7E-4F4E-A9D9-2566A05CD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1">
                <a:extLst>
                  <a:ext uri="{FF2B5EF4-FFF2-40B4-BE49-F238E27FC236}">
                    <a16:creationId xmlns:a16="http://schemas.microsoft.com/office/drawing/2014/main" id="{E40206D8-D1C8-49C9-9D09-CDD535520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2">
                <a:extLst>
                  <a:ext uri="{FF2B5EF4-FFF2-40B4-BE49-F238E27FC236}">
                    <a16:creationId xmlns:a16="http://schemas.microsoft.com/office/drawing/2014/main" id="{1BE0EB43-1577-401C-94AD-98BFDAADF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3">
                <a:extLst>
                  <a:ext uri="{FF2B5EF4-FFF2-40B4-BE49-F238E27FC236}">
                    <a16:creationId xmlns:a16="http://schemas.microsoft.com/office/drawing/2014/main" id="{CE0B4B08-87B9-4E34-A63A-2882BD367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4">
                <a:extLst>
                  <a:ext uri="{FF2B5EF4-FFF2-40B4-BE49-F238E27FC236}">
                    <a16:creationId xmlns:a16="http://schemas.microsoft.com/office/drawing/2014/main" id="{3F5FD760-2B1F-4658-BFFE-244181986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5">
                <a:extLst>
                  <a:ext uri="{FF2B5EF4-FFF2-40B4-BE49-F238E27FC236}">
                    <a16:creationId xmlns:a16="http://schemas.microsoft.com/office/drawing/2014/main" id="{19145C51-F968-4BF7-A73F-554B900E5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60B2ED92-1B74-4C40-B34B-FFB9844E2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3" name="Rectangle 47">
                <a:extLst>
                  <a:ext uri="{FF2B5EF4-FFF2-40B4-BE49-F238E27FC236}">
                    <a16:creationId xmlns:a16="http://schemas.microsoft.com/office/drawing/2014/main" id="{74324F99-9483-4F2A-AB8F-C61DB0988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4" name="Rectangle 48">
                <a:extLst>
                  <a:ext uri="{FF2B5EF4-FFF2-40B4-BE49-F238E27FC236}">
                    <a16:creationId xmlns:a16="http://schemas.microsoft.com/office/drawing/2014/main" id="{99D39BBC-1339-4E24-8CB6-E3B3893E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" name="Rectangle 49">
              <a:extLst>
                <a:ext uri="{FF2B5EF4-FFF2-40B4-BE49-F238E27FC236}">
                  <a16:creationId xmlns:a16="http://schemas.microsoft.com/office/drawing/2014/main" id="{B28E2D0B-314D-47D8-810F-8F4B809B9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0">
              <a:extLst>
                <a:ext uri="{FF2B5EF4-FFF2-40B4-BE49-F238E27FC236}">
                  <a16:creationId xmlns:a16="http://schemas.microsoft.com/office/drawing/2014/main" id="{DDFBE156-176D-4DAB-8647-344539A7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9" name="Rectangle 51">
              <a:extLst>
                <a:ext uri="{FF2B5EF4-FFF2-40B4-BE49-F238E27FC236}">
                  <a16:creationId xmlns:a16="http://schemas.microsoft.com/office/drawing/2014/main" id="{0C813059-8044-47AF-9A91-22777080A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0" name="Rectangle 52">
              <a:extLst>
                <a:ext uri="{FF2B5EF4-FFF2-40B4-BE49-F238E27FC236}">
                  <a16:creationId xmlns:a16="http://schemas.microsoft.com/office/drawing/2014/main" id="{6F9B7600-6C99-4A57-83F9-708EBFE9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1" name="Rectangle 53">
              <a:extLst>
                <a:ext uri="{FF2B5EF4-FFF2-40B4-BE49-F238E27FC236}">
                  <a16:creationId xmlns:a16="http://schemas.microsoft.com/office/drawing/2014/main" id="{E0A92190-D7E7-4F2C-9575-0684515C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" name="Rectangle 54">
              <a:extLst>
                <a:ext uri="{FF2B5EF4-FFF2-40B4-BE49-F238E27FC236}">
                  <a16:creationId xmlns:a16="http://schemas.microsoft.com/office/drawing/2014/main" id="{65720A55-370B-4801-8357-A6DBE6448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" name="Rectangle 55">
              <a:extLst>
                <a:ext uri="{FF2B5EF4-FFF2-40B4-BE49-F238E27FC236}">
                  <a16:creationId xmlns:a16="http://schemas.microsoft.com/office/drawing/2014/main" id="{DB59945C-9626-4880-976D-C325D5ACE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01C59E2D-9DCF-4509-9D40-E7EEE7D8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7">
              <a:extLst>
                <a:ext uri="{FF2B5EF4-FFF2-40B4-BE49-F238E27FC236}">
                  <a16:creationId xmlns:a16="http://schemas.microsoft.com/office/drawing/2014/main" id="{8DDA2C58-3BF7-4113-A51A-154DF675D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Rectangle 58">
              <a:extLst>
                <a:ext uri="{FF2B5EF4-FFF2-40B4-BE49-F238E27FC236}">
                  <a16:creationId xmlns:a16="http://schemas.microsoft.com/office/drawing/2014/main" id="{7FADB0D3-0089-4B69-BDE7-0E88C99E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CE2ACDB1-A003-4BBB-9A8C-50FF1C8C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8" name="Rectangle 60">
              <a:extLst>
                <a:ext uri="{FF2B5EF4-FFF2-40B4-BE49-F238E27FC236}">
                  <a16:creationId xmlns:a16="http://schemas.microsoft.com/office/drawing/2014/main" id="{0C5A8C08-4497-4494-9E07-96DE2B65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9" name="Line 61">
              <a:extLst>
                <a:ext uri="{FF2B5EF4-FFF2-40B4-BE49-F238E27FC236}">
                  <a16:creationId xmlns:a16="http://schemas.microsoft.com/office/drawing/2014/main" id="{12151DE0-DB12-4755-BFCE-FAEBD28B6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Text Box 62">
              <a:extLst>
                <a:ext uri="{FF2B5EF4-FFF2-40B4-BE49-F238E27FC236}">
                  <a16:creationId xmlns:a16="http://schemas.microsoft.com/office/drawing/2014/main" id="{CC108E88-7230-4E5F-AE31-52E8C685A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31" name="未知">
              <a:extLst>
                <a:ext uri="{FF2B5EF4-FFF2-40B4-BE49-F238E27FC236}">
                  <a16:creationId xmlns:a16="http://schemas.microsoft.com/office/drawing/2014/main" id="{CBBFF55B-0CB0-4EC5-AFAC-00D50C88C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Line 64">
              <a:extLst>
                <a:ext uri="{FF2B5EF4-FFF2-40B4-BE49-F238E27FC236}">
                  <a16:creationId xmlns:a16="http://schemas.microsoft.com/office/drawing/2014/main" id="{C73BE52C-0BD6-478C-9048-D6F3045EE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3" name="Line 65">
              <a:extLst>
                <a:ext uri="{FF2B5EF4-FFF2-40B4-BE49-F238E27FC236}">
                  <a16:creationId xmlns:a16="http://schemas.microsoft.com/office/drawing/2014/main" id="{D093BF94-8028-4683-AA11-0971199C8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6">
              <a:extLst>
                <a:ext uri="{FF2B5EF4-FFF2-40B4-BE49-F238E27FC236}">
                  <a16:creationId xmlns:a16="http://schemas.microsoft.com/office/drawing/2014/main" id="{C7870ADE-E63F-434C-8FBD-0EC01148C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5" name="Text Box 67">
              <a:extLst>
                <a:ext uri="{FF2B5EF4-FFF2-40B4-BE49-F238E27FC236}">
                  <a16:creationId xmlns:a16="http://schemas.microsoft.com/office/drawing/2014/main" id="{6D6418A1-27B3-452D-878B-7E0746F5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6" name="AutoShape 68">
              <a:extLst>
                <a:ext uri="{FF2B5EF4-FFF2-40B4-BE49-F238E27FC236}">
                  <a16:creationId xmlns:a16="http://schemas.microsoft.com/office/drawing/2014/main" id="{272C9AD4-7BB4-41EE-BB89-CED7FC861B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7" name="Text Box 69">
              <a:extLst>
                <a:ext uri="{FF2B5EF4-FFF2-40B4-BE49-F238E27FC236}">
                  <a16:creationId xmlns:a16="http://schemas.microsoft.com/office/drawing/2014/main" id="{4975DAFA-964E-4579-9447-CC0820C1D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8" name="Text Box 70">
              <a:extLst>
                <a:ext uri="{FF2B5EF4-FFF2-40B4-BE49-F238E27FC236}">
                  <a16:creationId xmlns:a16="http://schemas.microsoft.com/office/drawing/2014/main" id="{565C4989-3E66-4299-BAA5-317FCC371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9" name="Group 71">
              <a:extLst>
                <a:ext uri="{FF2B5EF4-FFF2-40B4-BE49-F238E27FC236}">
                  <a16:creationId xmlns:a16="http://schemas.microsoft.com/office/drawing/2014/main" id="{88BAEA83-7F58-44A9-BCDD-9CEB4541BAD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3" name="Rectangle 72">
                <a:extLst>
                  <a:ext uri="{FF2B5EF4-FFF2-40B4-BE49-F238E27FC236}">
                    <a16:creationId xmlns:a16="http://schemas.microsoft.com/office/drawing/2014/main" id="{9B755E83-70CD-4587-A4CF-9E603115B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3">
                <a:extLst>
                  <a:ext uri="{FF2B5EF4-FFF2-40B4-BE49-F238E27FC236}">
                    <a16:creationId xmlns:a16="http://schemas.microsoft.com/office/drawing/2014/main" id="{99B07A66-6EA3-4906-BE06-1FE8E9124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4">
                <a:extLst>
                  <a:ext uri="{FF2B5EF4-FFF2-40B4-BE49-F238E27FC236}">
                    <a16:creationId xmlns:a16="http://schemas.microsoft.com/office/drawing/2014/main" id="{C8EA9863-6C4E-4818-B603-F180F4CF3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5">
                <a:extLst>
                  <a:ext uri="{FF2B5EF4-FFF2-40B4-BE49-F238E27FC236}">
                    <a16:creationId xmlns:a16="http://schemas.microsoft.com/office/drawing/2014/main" id="{47E467C8-7B79-4EEB-80C6-27C8DB6A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7" name="Rectangle 76">
                <a:extLst>
                  <a:ext uri="{FF2B5EF4-FFF2-40B4-BE49-F238E27FC236}">
                    <a16:creationId xmlns:a16="http://schemas.microsoft.com/office/drawing/2014/main" id="{8B9DAACA-AAC3-4874-98DA-632E17C9E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8" name="Rectangle 77">
                <a:extLst>
                  <a:ext uri="{FF2B5EF4-FFF2-40B4-BE49-F238E27FC236}">
                    <a16:creationId xmlns:a16="http://schemas.microsoft.com/office/drawing/2014/main" id="{5569669A-0348-4CCA-A230-40166E2B3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40" name="Text Box 78">
              <a:extLst>
                <a:ext uri="{FF2B5EF4-FFF2-40B4-BE49-F238E27FC236}">
                  <a16:creationId xmlns:a16="http://schemas.microsoft.com/office/drawing/2014/main" id="{251841C6-27B0-4F63-A55B-EF66949B6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41" name="Line 79">
              <a:extLst>
                <a:ext uri="{FF2B5EF4-FFF2-40B4-BE49-F238E27FC236}">
                  <a16:creationId xmlns:a16="http://schemas.microsoft.com/office/drawing/2014/main" id="{414237AD-C69D-4344-ACC6-66C9C7CFB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2" name="Group 80">
              <a:extLst>
                <a:ext uri="{FF2B5EF4-FFF2-40B4-BE49-F238E27FC236}">
                  <a16:creationId xmlns:a16="http://schemas.microsoft.com/office/drawing/2014/main" id="{7ACEC56A-14FF-45DB-B5DA-BC905F358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9" name="Rectangle 81">
                <a:extLst>
                  <a:ext uri="{FF2B5EF4-FFF2-40B4-BE49-F238E27FC236}">
                    <a16:creationId xmlns:a16="http://schemas.microsoft.com/office/drawing/2014/main" id="{E86CAFFC-234E-404F-8F60-B24460198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0" name="Rectangle 82">
                <a:extLst>
                  <a:ext uri="{FF2B5EF4-FFF2-40B4-BE49-F238E27FC236}">
                    <a16:creationId xmlns:a16="http://schemas.microsoft.com/office/drawing/2014/main" id="{BF023A8B-7CDA-4F2D-9634-4A9CBA219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51" name="Rectangle 83">
                <a:extLst>
                  <a:ext uri="{FF2B5EF4-FFF2-40B4-BE49-F238E27FC236}">
                    <a16:creationId xmlns:a16="http://schemas.microsoft.com/office/drawing/2014/main" id="{0FD631A4-0EA5-40C4-87A1-E89268516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Line 84">
                <a:extLst>
                  <a:ext uri="{FF2B5EF4-FFF2-40B4-BE49-F238E27FC236}">
                    <a16:creationId xmlns:a16="http://schemas.microsoft.com/office/drawing/2014/main" id="{58781DEC-317A-4A3B-BA69-AC70825C5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3" name="Text Box 85">
              <a:extLst>
                <a:ext uri="{FF2B5EF4-FFF2-40B4-BE49-F238E27FC236}">
                  <a16:creationId xmlns:a16="http://schemas.microsoft.com/office/drawing/2014/main" id="{E711F8ED-05F5-434E-93A2-DB4BF3AF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4" name="Text Box 86">
              <a:extLst>
                <a:ext uri="{FF2B5EF4-FFF2-40B4-BE49-F238E27FC236}">
                  <a16:creationId xmlns:a16="http://schemas.microsoft.com/office/drawing/2014/main" id="{9124FC1C-B633-430F-A8B6-5A6A7D5E6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5" name="Text Box 87">
              <a:extLst>
                <a:ext uri="{FF2B5EF4-FFF2-40B4-BE49-F238E27FC236}">
                  <a16:creationId xmlns:a16="http://schemas.microsoft.com/office/drawing/2014/main" id="{E508C1C0-F974-492D-A9D8-FF41E5299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6" name="Line 88">
              <a:extLst>
                <a:ext uri="{FF2B5EF4-FFF2-40B4-BE49-F238E27FC236}">
                  <a16:creationId xmlns:a16="http://schemas.microsoft.com/office/drawing/2014/main" id="{CDDF2DF9-CEE9-4ED5-A925-CC3F6220A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7" name="Line 89">
              <a:extLst>
                <a:ext uri="{FF2B5EF4-FFF2-40B4-BE49-F238E27FC236}">
                  <a16:creationId xmlns:a16="http://schemas.microsoft.com/office/drawing/2014/main" id="{2D583D97-E877-45FA-BD7C-042220DAE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id="{68940050-4B05-4EDB-A0B3-8E0184AC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 </a:t>
              </a:r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f2-f6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,f2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182" name="AutoShape 90">
            <a:extLst>
              <a:ext uri="{FF2B5EF4-FFF2-40B4-BE49-F238E27FC236}">
                <a16:creationId xmlns:a16="http://schemas.microsoft.com/office/drawing/2014/main" id="{FF96E882-2266-494B-94D5-75C4CBD672C0}"/>
              </a:ext>
            </a:extLst>
          </p:cNvPr>
          <p:cNvSpPr>
            <a:spLocks/>
          </p:cNvSpPr>
          <p:nvPr/>
        </p:nvSpPr>
        <p:spPr bwMode="auto">
          <a:xfrm>
            <a:off x="1979104" y="4151695"/>
            <a:ext cx="913643" cy="457452"/>
          </a:xfrm>
          <a:prstGeom prst="borderCallout1">
            <a:avLst>
              <a:gd name="adj1" fmla="val 18750"/>
              <a:gd name="adj2" fmla="val 108333"/>
              <a:gd name="adj3" fmla="val 129874"/>
              <a:gd name="adj4" fmla="val 1602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 dirty="0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183" name="Line 91">
            <a:extLst>
              <a:ext uri="{FF2B5EF4-FFF2-40B4-BE49-F238E27FC236}">
                <a16:creationId xmlns:a16="http://schemas.microsoft.com/office/drawing/2014/main" id="{32260E28-FCC2-423C-B344-1A1319CFA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333" y="2371504"/>
            <a:ext cx="3056187" cy="238881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184" name="未知">
            <a:extLst>
              <a:ext uri="{FF2B5EF4-FFF2-40B4-BE49-F238E27FC236}">
                <a16:creationId xmlns:a16="http://schemas.microsoft.com/office/drawing/2014/main" id="{A572C49F-2120-4AFB-B261-5ECD7ABFEEFE}"/>
              </a:ext>
            </a:extLst>
          </p:cNvPr>
          <p:cNvSpPr>
            <a:spLocks/>
          </p:cNvSpPr>
          <p:nvPr/>
        </p:nvSpPr>
        <p:spPr bwMode="auto">
          <a:xfrm>
            <a:off x="476143" y="4898823"/>
            <a:ext cx="1667242" cy="782584"/>
          </a:xfrm>
          <a:custGeom>
            <a:avLst/>
            <a:gdLst>
              <a:gd name="T0" fmla="*/ 2625 w 2625"/>
              <a:gd name="T1" fmla="*/ 452 h 1645"/>
              <a:gd name="T2" fmla="*/ 582 w 2625"/>
              <a:gd name="T3" fmla="*/ 1587 h 1645"/>
              <a:gd name="T4" fmla="*/ 16 w 2625"/>
              <a:gd name="T5" fmla="*/ 792 h 1645"/>
              <a:gd name="T6" fmla="*/ 470 w 2625"/>
              <a:gd name="T7" fmla="*/ 0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5" h="1645">
                <a:moveTo>
                  <a:pt x="2625" y="452"/>
                </a:moveTo>
                <a:cubicBezTo>
                  <a:pt x="1820" y="990"/>
                  <a:pt x="1017" y="1530"/>
                  <a:pt x="582" y="1587"/>
                </a:cubicBezTo>
                <a:cubicBezTo>
                  <a:pt x="147" y="1645"/>
                  <a:pt x="35" y="1057"/>
                  <a:pt x="16" y="792"/>
                </a:cubicBezTo>
                <a:cubicBezTo>
                  <a:pt x="0" y="527"/>
                  <a:pt x="235" y="262"/>
                  <a:pt x="47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</p:spTree>
    <p:extLst>
      <p:ext uri="{BB962C8B-B14F-4D97-AF65-F5344CB8AC3E}">
        <p14:creationId xmlns:p14="http://schemas.microsoft.com/office/powerpoint/2010/main" val="13603992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8227FCE-2C8E-4E31-A022-7A82DB6AE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Fields of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/>
              <a:t>eservation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dirty="0"/>
              <a:t>tations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F1393BC-485B-4941-8C75-893FA8B1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Op</a:t>
            </a:r>
            <a:r>
              <a:rPr lang="en-US" altLang="zh-CN" dirty="0"/>
              <a:t>: The operation to perform 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Vj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Vk</a:t>
            </a:r>
            <a:r>
              <a:rPr lang="en-US" altLang="zh-CN" dirty="0"/>
              <a:t>: value of the source operands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Qj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Qk</a:t>
            </a:r>
            <a:r>
              <a:rPr lang="en-US" altLang="zh-CN" dirty="0"/>
              <a:t>: RSs producing source registers</a:t>
            </a:r>
          </a:p>
          <a:p>
            <a:pPr lvl="1"/>
            <a:r>
              <a:rPr lang="en-US" altLang="zh-CN" dirty="0" err="1"/>
              <a:t>Qj</a:t>
            </a:r>
            <a:r>
              <a:rPr lang="en-US" altLang="zh-CN" dirty="0"/>
              <a:t>, </a:t>
            </a:r>
            <a:r>
              <a:rPr lang="en-US" altLang="zh-CN" dirty="0" err="1"/>
              <a:t>Qk</a:t>
            </a:r>
            <a:r>
              <a:rPr lang="en-US" altLang="zh-CN" dirty="0"/>
              <a:t> = 0 =&gt; ready</a:t>
            </a:r>
          </a:p>
          <a:p>
            <a:pPr lvl="1"/>
            <a:r>
              <a:rPr lang="en-US" altLang="zh-CN" dirty="0"/>
              <a:t>Only one of V or Q is valid for each operand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Busy</a:t>
            </a:r>
            <a:r>
              <a:rPr lang="en-US" altLang="zh-CN" dirty="0"/>
              <a:t>: indicates this reservation station and its accompanying FUs are occupied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4B65F-32E1-4631-8496-9ED241E2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679E-7C85-4B19-A7EB-2E63FBC23511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5E52EC-3061-4B65-B113-1E85F42E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08478-0FB3-422F-A9B7-DE338556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0068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C67B0E9-87A9-40A9-A055-962A866A0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8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3C6F507-54BE-4E08-BF0E-825ADA2B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2AB995-46B4-4D81-AC95-671282DA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4D584F-E901-4349-A8B1-ACCD7C12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E84E7-A51A-478E-B43A-74D1250D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34EF8BB6-D63C-43CE-A860-B77305D3CE74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994E857D-E933-4938-BB10-3DCA2CE4E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72B2F1ED-6950-4C46-89F3-B378C65E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7E82DCA1-5D97-4A8A-9A2D-D4A6BE64B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2011F8EC-6218-4150-99A8-E111BEDD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ROB3,f6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5DAFE859-DDC4-46EB-A66C-954BD2018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7D60FB2A-5B24-4E00-B29E-98B298B29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A7D686BB-6444-4326-A888-B6F5C5EA3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Line 13">
              <a:extLst>
                <a:ext uri="{FF2B5EF4-FFF2-40B4-BE49-F238E27FC236}">
                  <a16:creationId xmlns:a16="http://schemas.microsoft.com/office/drawing/2014/main" id="{8F68BF85-819B-43D0-A1F1-A994C54D2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18C53B70-DFDB-4389-8547-BACDE4C5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4D2FB6A0-F261-45D2-80B9-9109E1F1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6C0AD716-2DB2-4ADE-9733-F915EEF0B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DBD13E66-BB82-4877-85A1-BB982DD9A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8">
              <a:extLst>
                <a:ext uri="{FF2B5EF4-FFF2-40B4-BE49-F238E27FC236}">
                  <a16:creationId xmlns:a16="http://schemas.microsoft.com/office/drawing/2014/main" id="{71EF55F2-7A03-4ABE-8531-2F776162E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9">
              <a:extLst>
                <a:ext uri="{FF2B5EF4-FFF2-40B4-BE49-F238E27FC236}">
                  <a16:creationId xmlns:a16="http://schemas.microsoft.com/office/drawing/2014/main" id="{26276F20-2F91-4B8E-8B22-FDD2428D7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78FB6B4C-DCAB-4655-95B5-C36DE119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Text Box 21">
              <a:extLst>
                <a:ext uri="{FF2B5EF4-FFF2-40B4-BE49-F238E27FC236}">
                  <a16:creationId xmlns:a16="http://schemas.microsoft.com/office/drawing/2014/main" id="{714469E3-B1F3-4C4D-B9F3-84ABCD50B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06190862-9295-4C69-8781-4A23C69C4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4DCE89BA-4BA5-46B3-A26C-5218461C8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027CF91C-6146-4C07-ADAE-6A678C083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0" name="Group 25">
              <a:extLst>
                <a:ext uri="{FF2B5EF4-FFF2-40B4-BE49-F238E27FC236}">
                  <a16:creationId xmlns:a16="http://schemas.microsoft.com/office/drawing/2014/main" id="{414F0368-51B9-44A3-B509-E9EB24A6A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2" name="Rectangle 26">
                <a:extLst>
                  <a:ext uri="{FF2B5EF4-FFF2-40B4-BE49-F238E27FC236}">
                    <a16:creationId xmlns:a16="http://schemas.microsoft.com/office/drawing/2014/main" id="{2BADC593-FD3A-457A-B2DE-A858994FD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3" name="Rectangle 27">
                <a:extLst>
                  <a:ext uri="{FF2B5EF4-FFF2-40B4-BE49-F238E27FC236}">
                    <a16:creationId xmlns:a16="http://schemas.microsoft.com/office/drawing/2014/main" id="{7A42E2C1-1A31-492A-9698-FC2766947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8">
                <a:extLst>
                  <a:ext uri="{FF2B5EF4-FFF2-40B4-BE49-F238E27FC236}">
                    <a16:creationId xmlns:a16="http://schemas.microsoft.com/office/drawing/2014/main" id="{9CD937C5-24C3-438C-8D8E-A24CAC1B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9">
                <a:extLst>
                  <a:ext uri="{FF2B5EF4-FFF2-40B4-BE49-F238E27FC236}">
                    <a16:creationId xmlns:a16="http://schemas.microsoft.com/office/drawing/2014/main" id="{B312CA46-92FA-4F7E-A97D-4BC1F731D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1" name="未知">
              <a:extLst>
                <a:ext uri="{FF2B5EF4-FFF2-40B4-BE49-F238E27FC236}">
                  <a16:creationId xmlns:a16="http://schemas.microsoft.com/office/drawing/2014/main" id="{88EA6F2E-3F07-4EF8-BCFC-771BCFA5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31">
              <a:extLst>
                <a:ext uri="{FF2B5EF4-FFF2-40B4-BE49-F238E27FC236}">
                  <a16:creationId xmlns:a16="http://schemas.microsoft.com/office/drawing/2014/main" id="{6077B37F-9115-430F-BDE0-5FA3F7F2F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F7BC008E-75BE-4DEF-B17C-E4A931028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C18ED1DE-5173-44E8-BE25-F7E961942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CD4B1347-0F93-4403-84C3-2A0B0DDD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0AAE40B9-CA92-4BCF-8B39-68DCD775D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01B2009E-7C76-441B-B501-55771B787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42E47F9D-A775-4A03-A162-D178B3768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FAE83AB-6543-4ADE-83EE-9FCBDDA62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F80D9A97-9F89-4C81-BB8C-21320FD6E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494ED86B-3B87-4915-AD7D-3582128BD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D64B13A4-363A-4C24-B342-5286BAF8A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C8280646-B015-4230-A5DE-31B9FB46B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62179351-6C34-44BC-9DD6-AC251B02E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AF76A3EA-C6FF-4D0C-8755-63A212650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15232CDB-D3F1-46D4-98EE-B2F8CB917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990BD35F-C941-46EB-B478-D9F60C01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3589A653-6109-4970-B617-4978B7CDC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F53C0708-078D-49F8-A453-1F22AE5BC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4" name="Rectangle 49">
              <a:extLst>
                <a:ext uri="{FF2B5EF4-FFF2-40B4-BE49-F238E27FC236}">
                  <a16:creationId xmlns:a16="http://schemas.microsoft.com/office/drawing/2014/main" id="{B4C741E1-2CFF-4D81-93D9-D0B8164E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B29DA929-3497-4ABA-8FBB-CC6A0DDA8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1">
              <a:extLst>
                <a:ext uri="{FF2B5EF4-FFF2-40B4-BE49-F238E27FC236}">
                  <a16:creationId xmlns:a16="http://schemas.microsoft.com/office/drawing/2014/main" id="{3FC4DD9F-7609-4F8F-B922-BA101381C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3DEAEAE0-B663-4276-9076-394E926A5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FC80E51B-FE01-41A3-9B3F-C18BC084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4">
              <a:extLst>
                <a:ext uri="{FF2B5EF4-FFF2-40B4-BE49-F238E27FC236}">
                  <a16:creationId xmlns:a16="http://schemas.microsoft.com/office/drawing/2014/main" id="{42FEE40C-1884-4571-A1C0-D257A9672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5">
              <a:extLst>
                <a:ext uri="{FF2B5EF4-FFF2-40B4-BE49-F238E27FC236}">
                  <a16:creationId xmlns:a16="http://schemas.microsoft.com/office/drawing/2014/main" id="{53C57073-2ECF-4ADB-930D-C51981B3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27AF0FEC-7055-405F-A96E-0F4290D1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7">
              <a:extLst>
                <a:ext uri="{FF2B5EF4-FFF2-40B4-BE49-F238E27FC236}">
                  <a16:creationId xmlns:a16="http://schemas.microsoft.com/office/drawing/2014/main" id="{0DC40238-03B9-4877-BCF3-CF7A39052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78904B38-15FB-46CE-BFA8-E4D8423B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63A3FF5F-5522-4E31-93E4-745F8A290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60">
              <a:extLst>
                <a:ext uri="{FF2B5EF4-FFF2-40B4-BE49-F238E27FC236}">
                  <a16:creationId xmlns:a16="http://schemas.microsoft.com/office/drawing/2014/main" id="{DE95FB30-95D4-4A7C-8F50-578E5908E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62F0AE79-2581-4496-BA29-A67302E93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0E147D5B-371D-446A-99AC-D7DEAA6CC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8" name="未知">
              <a:extLst>
                <a:ext uri="{FF2B5EF4-FFF2-40B4-BE49-F238E27FC236}">
                  <a16:creationId xmlns:a16="http://schemas.microsoft.com/office/drawing/2014/main" id="{07D7A604-39CF-4ECC-B8F8-3009F7331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9813D6C7-547D-41DD-B5D0-159346F6D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5">
              <a:extLst>
                <a:ext uri="{FF2B5EF4-FFF2-40B4-BE49-F238E27FC236}">
                  <a16:creationId xmlns:a16="http://schemas.microsoft.com/office/drawing/2014/main" id="{82D8C2F5-2EC6-4F58-8FEC-3A1204D6C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Text Box 66">
              <a:extLst>
                <a:ext uri="{FF2B5EF4-FFF2-40B4-BE49-F238E27FC236}">
                  <a16:creationId xmlns:a16="http://schemas.microsoft.com/office/drawing/2014/main" id="{90F80EE9-16D8-42FB-B4E2-CCC44C55F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AA5646B6-0102-4EF4-9498-A3182B432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AutoShape 68">
              <a:extLst>
                <a:ext uri="{FF2B5EF4-FFF2-40B4-BE49-F238E27FC236}">
                  <a16:creationId xmlns:a16="http://schemas.microsoft.com/office/drawing/2014/main" id="{71313A76-1697-42A6-9059-591FB7334E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9">
              <a:extLst>
                <a:ext uri="{FF2B5EF4-FFF2-40B4-BE49-F238E27FC236}">
                  <a16:creationId xmlns:a16="http://schemas.microsoft.com/office/drawing/2014/main" id="{2F72D5BB-AEC5-4E43-A001-639B13DF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5" name="Text Box 70">
              <a:extLst>
                <a:ext uri="{FF2B5EF4-FFF2-40B4-BE49-F238E27FC236}">
                  <a16:creationId xmlns:a16="http://schemas.microsoft.com/office/drawing/2014/main" id="{525873DF-6640-4D48-97B8-02005F2A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6" name="Group 71">
              <a:extLst>
                <a:ext uri="{FF2B5EF4-FFF2-40B4-BE49-F238E27FC236}">
                  <a16:creationId xmlns:a16="http://schemas.microsoft.com/office/drawing/2014/main" id="{F77EC881-C785-4AC7-8F2F-DE572C3C297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0" name="Rectangle 72">
                <a:extLst>
                  <a:ext uri="{FF2B5EF4-FFF2-40B4-BE49-F238E27FC236}">
                    <a16:creationId xmlns:a16="http://schemas.microsoft.com/office/drawing/2014/main" id="{FB36CF04-0FFB-4B35-87CC-1E47DF67F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Rectangle 73">
                <a:extLst>
                  <a:ext uri="{FF2B5EF4-FFF2-40B4-BE49-F238E27FC236}">
                    <a16:creationId xmlns:a16="http://schemas.microsoft.com/office/drawing/2014/main" id="{4BF90BF9-E176-4A3E-9816-0DD605479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4">
                <a:extLst>
                  <a:ext uri="{FF2B5EF4-FFF2-40B4-BE49-F238E27FC236}">
                    <a16:creationId xmlns:a16="http://schemas.microsoft.com/office/drawing/2014/main" id="{320D6E67-B30D-4CFD-9222-695EA658C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5">
                <a:extLst>
                  <a:ext uri="{FF2B5EF4-FFF2-40B4-BE49-F238E27FC236}">
                    <a16:creationId xmlns:a16="http://schemas.microsoft.com/office/drawing/2014/main" id="{747CDADD-8160-4746-87AE-AB4C7E51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08573CF2-A40F-4655-8FB0-837A679A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6BB21473-FFD4-4947-A7E8-0EDC0F61E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id="{FA9AA9DC-9373-497D-9B06-7979545D5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id="{49942C93-136A-4D0C-B1D9-D510653C9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39" name="Group 80">
              <a:extLst>
                <a:ext uri="{FF2B5EF4-FFF2-40B4-BE49-F238E27FC236}">
                  <a16:creationId xmlns:a16="http://schemas.microsoft.com/office/drawing/2014/main" id="{BB3872BA-1E84-4FC5-BA48-DE9783640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6" name="Rectangle 81">
                <a:extLst>
                  <a:ext uri="{FF2B5EF4-FFF2-40B4-BE49-F238E27FC236}">
                    <a16:creationId xmlns:a16="http://schemas.microsoft.com/office/drawing/2014/main" id="{D4B5B5B2-DF35-4146-AE36-E33C595E4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Rectangle 82">
                <a:extLst>
                  <a:ext uri="{FF2B5EF4-FFF2-40B4-BE49-F238E27FC236}">
                    <a16:creationId xmlns:a16="http://schemas.microsoft.com/office/drawing/2014/main" id="{E28F5B6C-5971-412D-BAF0-BE636A69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8" name="Rectangle 83">
                <a:extLst>
                  <a:ext uri="{FF2B5EF4-FFF2-40B4-BE49-F238E27FC236}">
                    <a16:creationId xmlns:a16="http://schemas.microsoft.com/office/drawing/2014/main" id="{79CF2F8E-2A02-4C4C-A240-00C9C3FFB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4">
                <a:extLst>
                  <a:ext uri="{FF2B5EF4-FFF2-40B4-BE49-F238E27FC236}">
                    <a16:creationId xmlns:a16="http://schemas.microsoft.com/office/drawing/2014/main" id="{907DF522-355F-43CD-B0E5-E067AAD7A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0" name="Text Box 85">
              <a:extLst>
                <a:ext uri="{FF2B5EF4-FFF2-40B4-BE49-F238E27FC236}">
                  <a16:creationId xmlns:a16="http://schemas.microsoft.com/office/drawing/2014/main" id="{C7F1504F-B512-4164-B5DD-8E22AE810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1" name="Text Box 86">
              <a:extLst>
                <a:ext uri="{FF2B5EF4-FFF2-40B4-BE49-F238E27FC236}">
                  <a16:creationId xmlns:a16="http://schemas.microsoft.com/office/drawing/2014/main" id="{23AEAD01-DB2D-422F-9218-A3999CB98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2" name="Text Box 87">
              <a:extLst>
                <a:ext uri="{FF2B5EF4-FFF2-40B4-BE49-F238E27FC236}">
                  <a16:creationId xmlns:a16="http://schemas.microsoft.com/office/drawing/2014/main" id="{CC0BE69B-8F0D-4D63-9657-397528EE0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E40C9B08-5748-4D08-A761-CEC0EA7FD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4" name="Line 89">
              <a:extLst>
                <a:ext uri="{FF2B5EF4-FFF2-40B4-BE49-F238E27FC236}">
                  <a16:creationId xmlns:a16="http://schemas.microsoft.com/office/drawing/2014/main" id="{A2775AC6-EAA3-4A3B-8C22-002A9A71B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C57F2445-146C-4EFD-9DDD-58335B77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 </a:t>
              </a:r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f2-f6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,f2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15367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A6EECE9-0C35-4273-8D48-4991896BA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9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562D6F5-7BCD-4D78-B078-BEAD2D11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00EFD-23C5-4D8D-8EC1-43422427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01AE86-F6A3-4AC5-890A-931CFE41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D9934-FB1D-411A-955E-E744E83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61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4738FA66-E8A3-496F-8A8C-91AD3014C400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7132B525-7938-4234-86EF-4D51EF595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1B943733-4505-4EEB-BBDF-2F82DF589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5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EE7566AC-6C02-4368-9CCC-5854F0F5E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B38526DE-2136-42FE-BDEB-A8DBEC9B9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ROB3,f6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B12BDEED-5078-4702-B582-11E62D50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D2344A60-2C63-4EFC-8034-4CBD499D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63D0C269-F00E-46DE-A470-8AA9F244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Line 13">
              <a:extLst>
                <a:ext uri="{FF2B5EF4-FFF2-40B4-BE49-F238E27FC236}">
                  <a16:creationId xmlns:a16="http://schemas.microsoft.com/office/drawing/2014/main" id="{4D16E30D-348E-43D3-875C-4FAD7AA47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E9F25836-69E3-4696-9DAB-10D551F51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0C0496BE-E264-45B8-A389-B2E89AFA3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F132F98C-F25C-48AC-9185-AB5CC634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606DE98D-0C62-4CC4-AC64-578414827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8">
              <a:extLst>
                <a:ext uri="{FF2B5EF4-FFF2-40B4-BE49-F238E27FC236}">
                  <a16:creationId xmlns:a16="http://schemas.microsoft.com/office/drawing/2014/main" id="{4B77D159-2ABA-4DAB-8F0F-7204891E2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9">
              <a:extLst>
                <a:ext uri="{FF2B5EF4-FFF2-40B4-BE49-F238E27FC236}">
                  <a16:creationId xmlns:a16="http://schemas.microsoft.com/office/drawing/2014/main" id="{3ADA5FAC-B000-476D-A6CE-AE67558D3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B2F4DF59-33BE-4E58-804B-C362663D5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Text Box 21">
              <a:extLst>
                <a:ext uri="{FF2B5EF4-FFF2-40B4-BE49-F238E27FC236}">
                  <a16:creationId xmlns:a16="http://schemas.microsoft.com/office/drawing/2014/main" id="{BACF8A54-CE55-47DE-B7C5-F73F6BD3A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0DD6D699-6F2A-4755-9E80-870A3709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BA20B49A-4E11-4509-8E0D-ED8183F07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14413985-F037-43D4-9303-55F336790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0" name="Group 25">
              <a:extLst>
                <a:ext uri="{FF2B5EF4-FFF2-40B4-BE49-F238E27FC236}">
                  <a16:creationId xmlns:a16="http://schemas.microsoft.com/office/drawing/2014/main" id="{385DECE6-796D-4BFB-B84D-25EF91455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2" name="Rectangle 26">
                <a:extLst>
                  <a:ext uri="{FF2B5EF4-FFF2-40B4-BE49-F238E27FC236}">
                    <a16:creationId xmlns:a16="http://schemas.microsoft.com/office/drawing/2014/main" id="{B9E4BFC9-6491-4B62-8199-32842559E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3" name="Rectangle 27">
                <a:extLst>
                  <a:ext uri="{FF2B5EF4-FFF2-40B4-BE49-F238E27FC236}">
                    <a16:creationId xmlns:a16="http://schemas.microsoft.com/office/drawing/2014/main" id="{99279455-129C-4664-9618-DE7DCA72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8">
                <a:extLst>
                  <a:ext uri="{FF2B5EF4-FFF2-40B4-BE49-F238E27FC236}">
                    <a16:creationId xmlns:a16="http://schemas.microsoft.com/office/drawing/2014/main" id="{805BC7C1-F9D7-40C4-81E5-5E92DF3E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9">
                <a:extLst>
                  <a:ext uri="{FF2B5EF4-FFF2-40B4-BE49-F238E27FC236}">
                    <a16:creationId xmlns:a16="http://schemas.microsoft.com/office/drawing/2014/main" id="{977B3C13-7276-4A4F-B20C-C9FADC03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1" name="未知">
              <a:extLst>
                <a:ext uri="{FF2B5EF4-FFF2-40B4-BE49-F238E27FC236}">
                  <a16:creationId xmlns:a16="http://schemas.microsoft.com/office/drawing/2014/main" id="{6EC3F5E4-3ECC-4557-AB17-CDEA3A7C7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31">
              <a:extLst>
                <a:ext uri="{FF2B5EF4-FFF2-40B4-BE49-F238E27FC236}">
                  <a16:creationId xmlns:a16="http://schemas.microsoft.com/office/drawing/2014/main" id="{CAA80314-ABDA-4382-97DB-22424EFF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B8A89381-C45A-42FF-AE24-EDBBAB19A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9421D9B8-FD84-46A0-8951-FC2ABA2CF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2FD4E595-B773-4E47-8776-A5BC040CB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EBB6F4FC-9B9D-45C1-B814-2F81E8CE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FA0C648E-8843-4390-BD41-977399571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65DABE53-33E7-4798-9C5E-15650819C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112C7543-5356-4C17-9D76-16DFE2530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568BD68A-8D68-4EBE-A517-5B78E02DE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0CE5311F-F4E9-4BA9-9913-3CDB29357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B5F24B73-EAFE-4AF0-8E4E-DD0B231A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5C68E691-3F4D-4EDE-BBA5-6F79CC5C5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8C566D4B-C228-41C7-B958-4FBA21B92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87463DB8-09E0-4D2F-ABEC-0C769A75D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6F98AD5B-974B-4A79-9967-07A5EA94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95A265DE-C127-4746-8F56-E79416E2D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43F33DD4-24F8-4FFA-A20F-180CDFB6E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6CEC7092-8141-4DB0-9F8F-6B56759F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4" name="Rectangle 49">
              <a:extLst>
                <a:ext uri="{FF2B5EF4-FFF2-40B4-BE49-F238E27FC236}">
                  <a16:creationId xmlns:a16="http://schemas.microsoft.com/office/drawing/2014/main" id="{A3E8733C-3257-4B91-97E1-92F283328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31BA601B-7760-4025-80D6-D97FAECE2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1">
              <a:extLst>
                <a:ext uri="{FF2B5EF4-FFF2-40B4-BE49-F238E27FC236}">
                  <a16:creationId xmlns:a16="http://schemas.microsoft.com/office/drawing/2014/main" id="{0BB3CBBA-8A95-4A29-8B72-BD4291AB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2D02871E-9120-4910-8618-B188B809E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485E55B7-FFBB-4FE2-B17E-6A714579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4">
              <a:extLst>
                <a:ext uri="{FF2B5EF4-FFF2-40B4-BE49-F238E27FC236}">
                  <a16:creationId xmlns:a16="http://schemas.microsoft.com/office/drawing/2014/main" id="{9D316600-B293-48F8-9F28-2290B49E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5">
              <a:extLst>
                <a:ext uri="{FF2B5EF4-FFF2-40B4-BE49-F238E27FC236}">
                  <a16:creationId xmlns:a16="http://schemas.microsoft.com/office/drawing/2014/main" id="{01DB8A1F-E86B-4CE3-8AD6-0FEFC5BE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C2EF57FA-9146-4F7B-8AFF-80A1C19F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7">
              <a:extLst>
                <a:ext uri="{FF2B5EF4-FFF2-40B4-BE49-F238E27FC236}">
                  <a16:creationId xmlns:a16="http://schemas.microsoft.com/office/drawing/2014/main" id="{0B8E5AB8-5562-4F9C-81B5-A9116D6CD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FFB1C820-2E55-4AD8-A443-1D4774CB6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31525FE1-F114-455F-A7A2-536CEF64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60">
              <a:extLst>
                <a:ext uri="{FF2B5EF4-FFF2-40B4-BE49-F238E27FC236}">
                  <a16:creationId xmlns:a16="http://schemas.microsoft.com/office/drawing/2014/main" id="{7C5C1522-D2DE-46DD-AA14-5B368F7A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73C95370-552A-45E6-B05A-98E72F728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C5244C67-FD74-4326-9A26-0B5E9F1AA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8" name="未知">
              <a:extLst>
                <a:ext uri="{FF2B5EF4-FFF2-40B4-BE49-F238E27FC236}">
                  <a16:creationId xmlns:a16="http://schemas.microsoft.com/office/drawing/2014/main" id="{515DACDB-5FD2-4359-8EED-2333537D7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866E9385-C132-44D2-92EB-638CF23F4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5">
              <a:extLst>
                <a:ext uri="{FF2B5EF4-FFF2-40B4-BE49-F238E27FC236}">
                  <a16:creationId xmlns:a16="http://schemas.microsoft.com/office/drawing/2014/main" id="{4FCB06D5-BD1A-4324-A017-4121578DB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Text Box 66">
              <a:extLst>
                <a:ext uri="{FF2B5EF4-FFF2-40B4-BE49-F238E27FC236}">
                  <a16:creationId xmlns:a16="http://schemas.microsoft.com/office/drawing/2014/main" id="{2583D132-E038-4273-9D2C-B6EF62AA1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E59B56D6-B3C9-424E-8E62-4417D493A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AutoShape 68">
              <a:extLst>
                <a:ext uri="{FF2B5EF4-FFF2-40B4-BE49-F238E27FC236}">
                  <a16:creationId xmlns:a16="http://schemas.microsoft.com/office/drawing/2014/main" id="{0E6C7777-FD9B-4E5A-AFA0-763FECC85E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9">
              <a:extLst>
                <a:ext uri="{FF2B5EF4-FFF2-40B4-BE49-F238E27FC236}">
                  <a16:creationId xmlns:a16="http://schemas.microsoft.com/office/drawing/2014/main" id="{90EEC03C-1D55-4D09-89F3-172765351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5" name="Text Box 70">
              <a:extLst>
                <a:ext uri="{FF2B5EF4-FFF2-40B4-BE49-F238E27FC236}">
                  <a16:creationId xmlns:a16="http://schemas.microsoft.com/office/drawing/2014/main" id="{56BE8AA5-ED5E-42D2-837A-3FAA080B1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6" name="Group 71">
              <a:extLst>
                <a:ext uri="{FF2B5EF4-FFF2-40B4-BE49-F238E27FC236}">
                  <a16:creationId xmlns:a16="http://schemas.microsoft.com/office/drawing/2014/main" id="{6D415471-D865-4529-982E-C040595B12B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0" name="Rectangle 72">
                <a:extLst>
                  <a:ext uri="{FF2B5EF4-FFF2-40B4-BE49-F238E27FC236}">
                    <a16:creationId xmlns:a16="http://schemas.microsoft.com/office/drawing/2014/main" id="{5C581375-689F-427B-B1AA-A34D345D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Rectangle 73">
                <a:extLst>
                  <a:ext uri="{FF2B5EF4-FFF2-40B4-BE49-F238E27FC236}">
                    <a16:creationId xmlns:a16="http://schemas.microsoft.com/office/drawing/2014/main" id="{8D4A5AC3-D831-49C2-B679-BD0E415C2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4">
                <a:extLst>
                  <a:ext uri="{FF2B5EF4-FFF2-40B4-BE49-F238E27FC236}">
                    <a16:creationId xmlns:a16="http://schemas.microsoft.com/office/drawing/2014/main" id="{CEC19DF1-0174-4B75-82DE-8F691FB11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5">
                <a:extLst>
                  <a:ext uri="{FF2B5EF4-FFF2-40B4-BE49-F238E27FC236}">
                    <a16:creationId xmlns:a16="http://schemas.microsoft.com/office/drawing/2014/main" id="{AA9B4A25-FC70-4A01-A445-D38825323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6C29D800-AB46-4E17-842A-4994B8A0A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3F83771A-703B-44F6-9F09-D346C6E6D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id="{E5ED2CE8-0431-47CD-89B3-82170962B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id="{0CE90B30-52B0-4CDC-8BCE-91863B101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39" name="Group 80">
              <a:extLst>
                <a:ext uri="{FF2B5EF4-FFF2-40B4-BE49-F238E27FC236}">
                  <a16:creationId xmlns:a16="http://schemas.microsoft.com/office/drawing/2014/main" id="{74303566-2B47-441E-A1D1-9AE5BACE2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6" name="Rectangle 81">
                <a:extLst>
                  <a:ext uri="{FF2B5EF4-FFF2-40B4-BE49-F238E27FC236}">
                    <a16:creationId xmlns:a16="http://schemas.microsoft.com/office/drawing/2014/main" id="{B52ABAD2-6084-41ED-A2C3-2C58BB6C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Rectangle 82">
                <a:extLst>
                  <a:ext uri="{FF2B5EF4-FFF2-40B4-BE49-F238E27FC236}">
                    <a16:creationId xmlns:a16="http://schemas.microsoft.com/office/drawing/2014/main" id="{A889A194-16F6-4BE7-A5B1-A0C454EF0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8" name="Rectangle 83">
                <a:extLst>
                  <a:ext uri="{FF2B5EF4-FFF2-40B4-BE49-F238E27FC236}">
                    <a16:creationId xmlns:a16="http://schemas.microsoft.com/office/drawing/2014/main" id="{F424C883-B715-4E6C-B928-C0FAA1AE9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4">
                <a:extLst>
                  <a:ext uri="{FF2B5EF4-FFF2-40B4-BE49-F238E27FC236}">
                    <a16:creationId xmlns:a16="http://schemas.microsoft.com/office/drawing/2014/main" id="{36C5C78C-42E8-4F1E-BBED-BEBF6A82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0" name="Text Box 85">
              <a:extLst>
                <a:ext uri="{FF2B5EF4-FFF2-40B4-BE49-F238E27FC236}">
                  <a16:creationId xmlns:a16="http://schemas.microsoft.com/office/drawing/2014/main" id="{A4219931-B93A-4BA6-A918-CB0EA3A88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1" name="Text Box 86">
              <a:extLst>
                <a:ext uri="{FF2B5EF4-FFF2-40B4-BE49-F238E27FC236}">
                  <a16:creationId xmlns:a16="http://schemas.microsoft.com/office/drawing/2014/main" id="{33EE1CB0-EAFF-47EF-BC85-EED2910C7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2" name="Text Box 87">
              <a:extLst>
                <a:ext uri="{FF2B5EF4-FFF2-40B4-BE49-F238E27FC236}">
                  <a16:creationId xmlns:a16="http://schemas.microsoft.com/office/drawing/2014/main" id="{E7BFB857-F387-4612-B626-29BDECCA7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94E3BC2C-718C-4241-A19C-D7716AB4B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4" name="Line 89">
              <a:extLst>
                <a:ext uri="{FF2B5EF4-FFF2-40B4-BE49-F238E27FC236}">
                  <a16:creationId xmlns:a16="http://schemas.microsoft.com/office/drawing/2014/main" id="{255F56F5-99D0-43AE-84BC-3DDD8E324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3FBC499E-D9FE-4F52-8796-67070C1EC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 </a:t>
              </a:r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f2-f6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,f2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41632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595206B-CB85-47D5-80A7-6850CB1A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10-1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8403218-A7CA-48BB-A718-DBD8815B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9722" name="AutoShape 90">
            <a:extLst>
              <a:ext uri="{FF2B5EF4-FFF2-40B4-BE49-F238E27FC236}">
                <a16:creationId xmlns:a16="http://schemas.microsoft.com/office/drawing/2014/main" id="{8708634F-E2D4-4C72-B87B-5BFEA33BFB80}"/>
              </a:ext>
            </a:extLst>
          </p:cNvPr>
          <p:cNvSpPr>
            <a:spLocks/>
          </p:cNvSpPr>
          <p:nvPr/>
        </p:nvSpPr>
        <p:spPr bwMode="auto">
          <a:xfrm>
            <a:off x="1378821" y="3318112"/>
            <a:ext cx="913644" cy="457452"/>
          </a:xfrm>
          <a:prstGeom prst="borderCallout1">
            <a:avLst>
              <a:gd name="adj1" fmla="val 18750"/>
              <a:gd name="adj2" fmla="val -8333"/>
              <a:gd name="adj3" fmla="val 347134"/>
              <a:gd name="adj4" fmla="val -5243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9723" name="Line 91">
            <a:extLst>
              <a:ext uri="{FF2B5EF4-FFF2-40B4-BE49-F238E27FC236}">
                <a16:creationId xmlns:a16="http://schemas.microsoft.com/office/drawing/2014/main" id="{30BA73F6-6277-44CD-8933-16788FAE9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344" y="1792093"/>
            <a:ext cx="2748639" cy="312177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CF1AB-3D29-46F7-9BCD-4299B349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EF508-F48F-4F6C-AC64-7615474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02D553-85C6-417B-9B50-4558179C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62</a:t>
            </a:fld>
            <a:endParaRPr lang="zh-CN" altLang="en-US"/>
          </a:p>
        </p:txBody>
      </p:sp>
      <p:grpSp>
        <p:nvGrpSpPr>
          <p:cNvPr id="95" name="Group 4">
            <a:extLst>
              <a:ext uri="{FF2B5EF4-FFF2-40B4-BE49-F238E27FC236}">
                <a16:creationId xmlns:a16="http://schemas.microsoft.com/office/drawing/2014/main" id="{307B9687-BC05-4BFD-8E68-EA0EB69A8340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6" name="Group 5">
              <a:extLst>
                <a:ext uri="{FF2B5EF4-FFF2-40B4-BE49-F238E27FC236}">
                  <a16:creationId xmlns:a16="http://schemas.microsoft.com/office/drawing/2014/main" id="{D373BA4F-86AD-4CA9-98F5-F956A27A3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F4100451-9C3A-4088-A21E-A0DAABA64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4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9" name="Rectangle 8">
                <a:extLst>
                  <a:ext uri="{FF2B5EF4-FFF2-40B4-BE49-F238E27FC236}">
                    <a16:creationId xmlns:a16="http://schemas.microsoft.com/office/drawing/2014/main" id="{55AE26D8-9F8A-40D6-9DEE-26572ACF5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0" name="Rectangle 6">
                <a:extLst>
                  <a:ext uri="{FF2B5EF4-FFF2-40B4-BE49-F238E27FC236}">
                    <a16:creationId xmlns:a16="http://schemas.microsoft.com/office/drawing/2014/main" id="{BDDAEA8F-15CA-4F05-AB6D-CAEB044D1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ROB3,f6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7" name="Rectangle 9">
              <a:extLst>
                <a:ext uri="{FF2B5EF4-FFF2-40B4-BE49-F238E27FC236}">
                  <a16:creationId xmlns:a16="http://schemas.microsoft.com/office/drawing/2014/main" id="{5DFF1668-4F2E-4148-9AC5-05C0C2CD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8" name="Rectangle 11">
              <a:extLst>
                <a:ext uri="{FF2B5EF4-FFF2-40B4-BE49-F238E27FC236}">
                  <a16:creationId xmlns:a16="http://schemas.microsoft.com/office/drawing/2014/main" id="{A0990175-AF64-4FA8-B348-A3DC8502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Rectangle 12">
              <a:extLst>
                <a:ext uri="{FF2B5EF4-FFF2-40B4-BE49-F238E27FC236}">
                  <a16:creationId xmlns:a16="http://schemas.microsoft.com/office/drawing/2014/main" id="{579AD456-C7CA-4ED3-9B52-3079160DA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Line 13">
              <a:extLst>
                <a:ext uri="{FF2B5EF4-FFF2-40B4-BE49-F238E27FC236}">
                  <a16:creationId xmlns:a16="http://schemas.microsoft.com/office/drawing/2014/main" id="{57CFB55B-D6AC-4342-8E79-375DA1B34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1" name="Text Box 14">
              <a:extLst>
                <a:ext uri="{FF2B5EF4-FFF2-40B4-BE49-F238E27FC236}">
                  <a16:creationId xmlns:a16="http://schemas.microsoft.com/office/drawing/2014/main" id="{80F1F0AF-3B11-496C-9DF4-E182CF761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2" name="Rectangle 15">
              <a:extLst>
                <a:ext uri="{FF2B5EF4-FFF2-40B4-BE49-F238E27FC236}">
                  <a16:creationId xmlns:a16="http://schemas.microsoft.com/office/drawing/2014/main" id="{6DB21827-511A-45D0-AD8D-EEE84A432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3" name="Rectangle 16">
              <a:extLst>
                <a:ext uri="{FF2B5EF4-FFF2-40B4-BE49-F238E27FC236}">
                  <a16:creationId xmlns:a16="http://schemas.microsoft.com/office/drawing/2014/main" id="{22E3A7D6-32A4-4302-8EA8-4728B551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4" name="Line 17">
              <a:extLst>
                <a:ext uri="{FF2B5EF4-FFF2-40B4-BE49-F238E27FC236}">
                  <a16:creationId xmlns:a16="http://schemas.microsoft.com/office/drawing/2014/main" id="{A4FAC063-1238-4C82-B6B2-0A356065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18">
              <a:extLst>
                <a:ext uri="{FF2B5EF4-FFF2-40B4-BE49-F238E27FC236}">
                  <a16:creationId xmlns:a16="http://schemas.microsoft.com/office/drawing/2014/main" id="{6D2BF510-6645-40A5-BDC8-ACFFBE9AC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19">
              <a:extLst>
                <a:ext uri="{FF2B5EF4-FFF2-40B4-BE49-F238E27FC236}">
                  <a16:creationId xmlns:a16="http://schemas.microsoft.com/office/drawing/2014/main" id="{3DD0190C-1384-4058-98F4-5FF80F0B9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Line 20">
              <a:extLst>
                <a:ext uri="{FF2B5EF4-FFF2-40B4-BE49-F238E27FC236}">
                  <a16:creationId xmlns:a16="http://schemas.microsoft.com/office/drawing/2014/main" id="{9AEA49D5-96B8-4937-BA4C-A5BA1CF7A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Text Box 21">
              <a:extLst>
                <a:ext uri="{FF2B5EF4-FFF2-40B4-BE49-F238E27FC236}">
                  <a16:creationId xmlns:a16="http://schemas.microsoft.com/office/drawing/2014/main" id="{CE41916A-004F-4856-BA55-E972E3D65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9" name="Line 22">
              <a:extLst>
                <a:ext uri="{FF2B5EF4-FFF2-40B4-BE49-F238E27FC236}">
                  <a16:creationId xmlns:a16="http://schemas.microsoft.com/office/drawing/2014/main" id="{6BAB3418-FBBE-416D-A146-14E9BECBB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Line 23">
              <a:extLst>
                <a:ext uri="{FF2B5EF4-FFF2-40B4-BE49-F238E27FC236}">
                  <a16:creationId xmlns:a16="http://schemas.microsoft.com/office/drawing/2014/main" id="{987D4CB2-7BDA-4957-BFBD-95E9AD4B8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1" name="Text Box 24">
              <a:extLst>
                <a:ext uri="{FF2B5EF4-FFF2-40B4-BE49-F238E27FC236}">
                  <a16:creationId xmlns:a16="http://schemas.microsoft.com/office/drawing/2014/main" id="{32F3F89C-0169-401C-A81E-4FC9E25E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2" name="Group 25">
              <a:extLst>
                <a:ext uri="{FF2B5EF4-FFF2-40B4-BE49-F238E27FC236}">
                  <a16:creationId xmlns:a16="http://schemas.microsoft.com/office/drawing/2014/main" id="{DA0E86AE-8054-48D0-ADE7-C1CB28CBF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4" name="Rectangle 26">
                <a:extLst>
                  <a:ext uri="{FF2B5EF4-FFF2-40B4-BE49-F238E27FC236}">
                    <a16:creationId xmlns:a16="http://schemas.microsoft.com/office/drawing/2014/main" id="{EFBBBDC5-BD6C-48A4-824C-9E2460314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7">
                <a:extLst>
                  <a:ext uri="{FF2B5EF4-FFF2-40B4-BE49-F238E27FC236}">
                    <a16:creationId xmlns:a16="http://schemas.microsoft.com/office/drawing/2014/main" id="{62F6297D-9BAD-4C76-867F-2EFD6DA40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8">
                <a:extLst>
                  <a:ext uri="{FF2B5EF4-FFF2-40B4-BE49-F238E27FC236}">
                    <a16:creationId xmlns:a16="http://schemas.microsoft.com/office/drawing/2014/main" id="{1288EE80-8B0F-47E7-B2BE-7FE7500B0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7" name="Rectangle 29">
                <a:extLst>
                  <a:ext uri="{FF2B5EF4-FFF2-40B4-BE49-F238E27FC236}">
                    <a16:creationId xmlns:a16="http://schemas.microsoft.com/office/drawing/2014/main" id="{EE0F163E-A791-4D52-A0E5-57D33C57D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3" name="未知">
              <a:extLst>
                <a:ext uri="{FF2B5EF4-FFF2-40B4-BE49-F238E27FC236}">
                  <a16:creationId xmlns:a16="http://schemas.microsoft.com/office/drawing/2014/main" id="{33B3C3AC-3DBB-41EE-B0BF-AE055E313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4" name="Text Box 31">
              <a:extLst>
                <a:ext uri="{FF2B5EF4-FFF2-40B4-BE49-F238E27FC236}">
                  <a16:creationId xmlns:a16="http://schemas.microsoft.com/office/drawing/2014/main" id="{8B8077F5-9472-488D-96F4-9F646F1AF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5" name="Group 32">
              <a:extLst>
                <a:ext uri="{FF2B5EF4-FFF2-40B4-BE49-F238E27FC236}">
                  <a16:creationId xmlns:a16="http://schemas.microsoft.com/office/drawing/2014/main" id="{ECB7E073-C248-4267-AE2E-CF97F83A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8" name="Rectangle 33">
                <a:extLst>
                  <a:ext uri="{FF2B5EF4-FFF2-40B4-BE49-F238E27FC236}">
                    <a16:creationId xmlns:a16="http://schemas.microsoft.com/office/drawing/2014/main" id="{84F071CE-B210-4B80-9EC1-AEF87E87B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4">
                <a:extLst>
                  <a:ext uri="{FF2B5EF4-FFF2-40B4-BE49-F238E27FC236}">
                    <a16:creationId xmlns:a16="http://schemas.microsoft.com/office/drawing/2014/main" id="{CAB4BC45-FA2F-4C8A-A0F5-E4CE6428A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5">
                <a:extLst>
                  <a:ext uri="{FF2B5EF4-FFF2-40B4-BE49-F238E27FC236}">
                    <a16:creationId xmlns:a16="http://schemas.microsoft.com/office/drawing/2014/main" id="{B71C60BC-0DBB-439E-8F78-7C115FA93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6">
                <a:extLst>
                  <a:ext uri="{FF2B5EF4-FFF2-40B4-BE49-F238E27FC236}">
                    <a16:creationId xmlns:a16="http://schemas.microsoft.com/office/drawing/2014/main" id="{DBADC304-148B-4575-9059-F66CEC2AC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7">
                <a:extLst>
                  <a:ext uri="{FF2B5EF4-FFF2-40B4-BE49-F238E27FC236}">
                    <a16:creationId xmlns:a16="http://schemas.microsoft.com/office/drawing/2014/main" id="{D19BCBAE-FB0C-4E56-9D8E-452AEA7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38">
                <a:extLst>
                  <a:ext uri="{FF2B5EF4-FFF2-40B4-BE49-F238E27FC236}">
                    <a16:creationId xmlns:a16="http://schemas.microsoft.com/office/drawing/2014/main" id="{34C10710-C50F-44C3-8C2A-4753C28D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4" name="Rectangle 39">
                <a:extLst>
                  <a:ext uri="{FF2B5EF4-FFF2-40B4-BE49-F238E27FC236}">
                    <a16:creationId xmlns:a16="http://schemas.microsoft.com/office/drawing/2014/main" id="{8DDE6FED-C821-4B94-85F3-2D533C39E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0">
                <a:extLst>
                  <a:ext uri="{FF2B5EF4-FFF2-40B4-BE49-F238E27FC236}">
                    <a16:creationId xmlns:a16="http://schemas.microsoft.com/office/drawing/2014/main" id="{A5736802-E17D-4BA2-BA6A-1557D6F5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1">
                <a:extLst>
                  <a:ext uri="{FF2B5EF4-FFF2-40B4-BE49-F238E27FC236}">
                    <a16:creationId xmlns:a16="http://schemas.microsoft.com/office/drawing/2014/main" id="{9E43109E-C63E-43EB-88C3-11D70984E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2">
                <a:extLst>
                  <a:ext uri="{FF2B5EF4-FFF2-40B4-BE49-F238E27FC236}">
                    <a16:creationId xmlns:a16="http://schemas.microsoft.com/office/drawing/2014/main" id="{B96EAB46-3AB8-43D5-9D44-B8CDAD308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3">
                <a:extLst>
                  <a:ext uri="{FF2B5EF4-FFF2-40B4-BE49-F238E27FC236}">
                    <a16:creationId xmlns:a16="http://schemas.microsoft.com/office/drawing/2014/main" id="{2FDA5B46-0697-4674-B5F0-CDFD8352F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4">
                <a:extLst>
                  <a:ext uri="{FF2B5EF4-FFF2-40B4-BE49-F238E27FC236}">
                    <a16:creationId xmlns:a16="http://schemas.microsoft.com/office/drawing/2014/main" id="{08F525C4-DE89-4D69-8826-C5B73EA82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5">
                <a:extLst>
                  <a:ext uri="{FF2B5EF4-FFF2-40B4-BE49-F238E27FC236}">
                    <a16:creationId xmlns:a16="http://schemas.microsoft.com/office/drawing/2014/main" id="{DED879F5-9059-4157-8422-C5343AD7F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6">
                <a:extLst>
                  <a:ext uri="{FF2B5EF4-FFF2-40B4-BE49-F238E27FC236}">
                    <a16:creationId xmlns:a16="http://schemas.microsoft.com/office/drawing/2014/main" id="{6E9770C4-B395-4947-BEDB-7EAAD93B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7">
                <a:extLst>
                  <a:ext uri="{FF2B5EF4-FFF2-40B4-BE49-F238E27FC236}">
                    <a16:creationId xmlns:a16="http://schemas.microsoft.com/office/drawing/2014/main" id="{E1FC94A7-59A5-4F28-844B-A6DEE81FC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3" name="Rectangle 48">
                <a:extLst>
                  <a:ext uri="{FF2B5EF4-FFF2-40B4-BE49-F238E27FC236}">
                    <a16:creationId xmlns:a16="http://schemas.microsoft.com/office/drawing/2014/main" id="{6E4CD9CF-8B55-48D1-B2F1-6040637A8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6" name="Rectangle 49">
              <a:extLst>
                <a:ext uri="{FF2B5EF4-FFF2-40B4-BE49-F238E27FC236}">
                  <a16:creationId xmlns:a16="http://schemas.microsoft.com/office/drawing/2014/main" id="{1BDD76DB-D3F3-4D1D-8B08-C8848467F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0">
              <a:extLst>
                <a:ext uri="{FF2B5EF4-FFF2-40B4-BE49-F238E27FC236}">
                  <a16:creationId xmlns:a16="http://schemas.microsoft.com/office/drawing/2014/main" id="{DDA4B696-8069-44F4-8D2B-ECA0F7524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1">
              <a:extLst>
                <a:ext uri="{FF2B5EF4-FFF2-40B4-BE49-F238E27FC236}">
                  <a16:creationId xmlns:a16="http://schemas.microsoft.com/office/drawing/2014/main" id="{3A96BCC7-9500-432F-8403-804AFEA2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866FF26D-233D-4EA9-B751-CFA3142A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20" name="Rectangle 53">
              <a:extLst>
                <a:ext uri="{FF2B5EF4-FFF2-40B4-BE49-F238E27FC236}">
                  <a16:creationId xmlns:a16="http://schemas.microsoft.com/office/drawing/2014/main" id="{084B464A-AA90-42D9-BBF3-0814BF2D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Rectangle 54">
              <a:extLst>
                <a:ext uri="{FF2B5EF4-FFF2-40B4-BE49-F238E27FC236}">
                  <a16:creationId xmlns:a16="http://schemas.microsoft.com/office/drawing/2014/main" id="{ED194EED-1912-432C-ADE6-62B80DDE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" name="Rectangle 55">
              <a:extLst>
                <a:ext uri="{FF2B5EF4-FFF2-40B4-BE49-F238E27FC236}">
                  <a16:creationId xmlns:a16="http://schemas.microsoft.com/office/drawing/2014/main" id="{AB3A34C8-93CC-4697-930C-0FC61090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C19EB6A-A571-4D00-866D-C0E581DEA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7">
              <a:extLst>
                <a:ext uri="{FF2B5EF4-FFF2-40B4-BE49-F238E27FC236}">
                  <a16:creationId xmlns:a16="http://schemas.microsoft.com/office/drawing/2014/main" id="{6334BF3A-10D9-48C8-9BAF-454B8EAC4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8">
              <a:extLst>
                <a:ext uri="{FF2B5EF4-FFF2-40B4-BE49-F238E27FC236}">
                  <a16:creationId xmlns:a16="http://schemas.microsoft.com/office/drawing/2014/main" id="{7E4D3078-7267-4497-BF0B-E9C9CEFD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Rectangle 59">
              <a:extLst>
                <a:ext uri="{FF2B5EF4-FFF2-40B4-BE49-F238E27FC236}">
                  <a16:creationId xmlns:a16="http://schemas.microsoft.com/office/drawing/2014/main" id="{4F626CE7-1198-4211-B6AB-8F9AE8CC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" name="Rectangle 60">
              <a:extLst>
                <a:ext uri="{FF2B5EF4-FFF2-40B4-BE49-F238E27FC236}">
                  <a16:creationId xmlns:a16="http://schemas.microsoft.com/office/drawing/2014/main" id="{FED7C54B-F4C2-4F75-9570-EBE977C3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8" name="Line 61">
              <a:extLst>
                <a:ext uri="{FF2B5EF4-FFF2-40B4-BE49-F238E27FC236}">
                  <a16:creationId xmlns:a16="http://schemas.microsoft.com/office/drawing/2014/main" id="{17079306-C35C-45E1-B84B-8975E1170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Text Box 62">
              <a:extLst>
                <a:ext uri="{FF2B5EF4-FFF2-40B4-BE49-F238E27FC236}">
                  <a16:creationId xmlns:a16="http://schemas.microsoft.com/office/drawing/2014/main" id="{D74E3F97-ED82-48B2-97F5-992D5F99A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30" name="未知">
              <a:extLst>
                <a:ext uri="{FF2B5EF4-FFF2-40B4-BE49-F238E27FC236}">
                  <a16:creationId xmlns:a16="http://schemas.microsoft.com/office/drawing/2014/main" id="{207AA5A0-5185-4697-B216-2D8830F5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Line 64">
              <a:extLst>
                <a:ext uri="{FF2B5EF4-FFF2-40B4-BE49-F238E27FC236}">
                  <a16:creationId xmlns:a16="http://schemas.microsoft.com/office/drawing/2014/main" id="{CEEC721C-E880-4A05-9CD5-6B4DF111D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Line 65">
              <a:extLst>
                <a:ext uri="{FF2B5EF4-FFF2-40B4-BE49-F238E27FC236}">
                  <a16:creationId xmlns:a16="http://schemas.microsoft.com/office/drawing/2014/main" id="{8E7310A0-70B8-4445-837E-2463166DB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3" name="Text Box 66">
              <a:extLst>
                <a:ext uri="{FF2B5EF4-FFF2-40B4-BE49-F238E27FC236}">
                  <a16:creationId xmlns:a16="http://schemas.microsoft.com/office/drawing/2014/main" id="{086E7CAC-A274-457D-8A39-7DA8109B2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4" name="Text Box 67">
              <a:extLst>
                <a:ext uri="{FF2B5EF4-FFF2-40B4-BE49-F238E27FC236}">
                  <a16:creationId xmlns:a16="http://schemas.microsoft.com/office/drawing/2014/main" id="{A191DAD9-F284-417C-A48C-E79FC97A4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5" name="AutoShape 68">
              <a:extLst>
                <a:ext uri="{FF2B5EF4-FFF2-40B4-BE49-F238E27FC236}">
                  <a16:creationId xmlns:a16="http://schemas.microsoft.com/office/drawing/2014/main" id="{DB0A1DD6-0996-4035-BB7D-51312B70A8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6" name="Text Box 69">
              <a:extLst>
                <a:ext uri="{FF2B5EF4-FFF2-40B4-BE49-F238E27FC236}">
                  <a16:creationId xmlns:a16="http://schemas.microsoft.com/office/drawing/2014/main" id="{B43688FF-72A0-4DE1-AAA1-C8B2FC73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7" name="Text Box 70">
              <a:extLst>
                <a:ext uri="{FF2B5EF4-FFF2-40B4-BE49-F238E27FC236}">
                  <a16:creationId xmlns:a16="http://schemas.microsoft.com/office/drawing/2014/main" id="{B47F9E2B-B22A-442B-81A3-2D0819AD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8" name="Group 71">
              <a:extLst>
                <a:ext uri="{FF2B5EF4-FFF2-40B4-BE49-F238E27FC236}">
                  <a16:creationId xmlns:a16="http://schemas.microsoft.com/office/drawing/2014/main" id="{D68E6FA4-71D0-479D-B464-493CDC54303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2" name="Rectangle 72">
                <a:extLst>
                  <a:ext uri="{FF2B5EF4-FFF2-40B4-BE49-F238E27FC236}">
                    <a16:creationId xmlns:a16="http://schemas.microsoft.com/office/drawing/2014/main" id="{A15606A8-DA05-4F9D-8F21-ECEEB4929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3">
                <a:extLst>
                  <a:ext uri="{FF2B5EF4-FFF2-40B4-BE49-F238E27FC236}">
                    <a16:creationId xmlns:a16="http://schemas.microsoft.com/office/drawing/2014/main" id="{91429256-AD7E-4175-9345-D8F515EBF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4">
                <a:extLst>
                  <a:ext uri="{FF2B5EF4-FFF2-40B4-BE49-F238E27FC236}">
                    <a16:creationId xmlns:a16="http://schemas.microsoft.com/office/drawing/2014/main" id="{635EADE2-3177-451D-9178-50D9DC608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5">
                <a:extLst>
                  <a:ext uri="{FF2B5EF4-FFF2-40B4-BE49-F238E27FC236}">
                    <a16:creationId xmlns:a16="http://schemas.microsoft.com/office/drawing/2014/main" id="{029B1FF3-BF89-4CE9-B3A0-26F623074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6">
                <a:extLst>
                  <a:ext uri="{FF2B5EF4-FFF2-40B4-BE49-F238E27FC236}">
                    <a16:creationId xmlns:a16="http://schemas.microsoft.com/office/drawing/2014/main" id="{BDCEEAC8-F761-4DC5-ACCF-879EC60A3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7" name="Rectangle 77">
                <a:extLst>
                  <a:ext uri="{FF2B5EF4-FFF2-40B4-BE49-F238E27FC236}">
                    <a16:creationId xmlns:a16="http://schemas.microsoft.com/office/drawing/2014/main" id="{1ED586CB-64AC-4B9C-83FE-51C37A1FD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9" name="Text Box 78">
              <a:extLst>
                <a:ext uri="{FF2B5EF4-FFF2-40B4-BE49-F238E27FC236}">
                  <a16:creationId xmlns:a16="http://schemas.microsoft.com/office/drawing/2014/main" id="{F815999B-1640-4F21-83D9-12F0B5F1A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40" name="Line 79">
              <a:extLst>
                <a:ext uri="{FF2B5EF4-FFF2-40B4-BE49-F238E27FC236}">
                  <a16:creationId xmlns:a16="http://schemas.microsoft.com/office/drawing/2014/main" id="{7E6478DB-0ACF-4A84-BADF-E1FD53747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1" name="Group 80">
              <a:extLst>
                <a:ext uri="{FF2B5EF4-FFF2-40B4-BE49-F238E27FC236}">
                  <a16:creationId xmlns:a16="http://schemas.microsoft.com/office/drawing/2014/main" id="{2EB625CF-9FFF-47BB-BE03-FC1921F8AC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8" name="Rectangle 81">
                <a:extLst>
                  <a:ext uri="{FF2B5EF4-FFF2-40B4-BE49-F238E27FC236}">
                    <a16:creationId xmlns:a16="http://schemas.microsoft.com/office/drawing/2014/main" id="{88EC15EF-DEC7-4EF9-85C9-1306BEFC3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9" name="Rectangle 82">
                <a:extLst>
                  <a:ext uri="{FF2B5EF4-FFF2-40B4-BE49-F238E27FC236}">
                    <a16:creationId xmlns:a16="http://schemas.microsoft.com/office/drawing/2014/main" id="{F4C368A9-3846-40C6-9C28-ADDEE39C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83C930C5-AF27-4876-8152-B016911D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Line 84">
                <a:extLst>
                  <a:ext uri="{FF2B5EF4-FFF2-40B4-BE49-F238E27FC236}">
                    <a16:creationId xmlns:a16="http://schemas.microsoft.com/office/drawing/2014/main" id="{3602B7B1-F23D-43B6-B9AB-24DA7BC24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2" name="Text Box 85">
              <a:extLst>
                <a:ext uri="{FF2B5EF4-FFF2-40B4-BE49-F238E27FC236}">
                  <a16:creationId xmlns:a16="http://schemas.microsoft.com/office/drawing/2014/main" id="{FCE61FDA-27F4-463B-A0D6-830F0FCEC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3" name="Text Box 86">
              <a:extLst>
                <a:ext uri="{FF2B5EF4-FFF2-40B4-BE49-F238E27FC236}">
                  <a16:creationId xmlns:a16="http://schemas.microsoft.com/office/drawing/2014/main" id="{EE7B0A37-9AA4-409B-BA89-699C4093F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4" name="Text Box 87">
              <a:extLst>
                <a:ext uri="{FF2B5EF4-FFF2-40B4-BE49-F238E27FC236}">
                  <a16:creationId xmlns:a16="http://schemas.microsoft.com/office/drawing/2014/main" id="{7666D8F1-E07D-44EE-944B-4B793DCE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5" name="Line 88">
              <a:extLst>
                <a:ext uri="{FF2B5EF4-FFF2-40B4-BE49-F238E27FC236}">
                  <a16:creationId xmlns:a16="http://schemas.microsoft.com/office/drawing/2014/main" id="{79C75ED6-07B6-46EA-802E-945422CF0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6" name="Line 89">
              <a:extLst>
                <a:ext uri="{FF2B5EF4-FFF2-40B4-BE49-F238E27FC236}">
                  <a16:creationId xmlns:a16="http://schemas.microsoft.com/office/drawing/2014/main" id="{08354FDA-F9E2-46C5-8E54-BCC4649E9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7" name="Rectangle 9">
              <a:extLst>
                <a:ext uri="{FF2B5EF4-FFF2-40B4-BE49-F238E27FC236}">
                  <a16:creationId xmlns:a16="http://schemas.microsoft.com/office/drawing/2014/main" id="{E17C2A53-0A7A-4919-866E-C7691E48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 </a:t>
              </a:r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fadd.d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f2-f6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,f2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64735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AB3E952-4080-4C03-B8C1-CF58C01A4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10-2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002DB93-EAF6-4893-9DCC-33F23465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CAAC8-3F39-4F50-8A2F-F481A6D8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D8339-5D6F-420B-B924-1046F5F2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A6EF3-BD03-442A-9F80-1D0E3FB1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63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248AC7D9-1B5A-480F-9129-3EFB9D38B2F2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A9B43744-0ACF-46FF-BD2F-F6D53E12A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DF1A7DEA-2E60-4441-81E7-5CA4E1E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4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FC0C0931-63C3-4160-BCC1-D876B77F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7F4F5FAB-5EE6-49C1-B95B-741A7720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ROB3,f6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1387F0F7-5CEB-4A8D-BEDE-C9ACEF90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7754A8B6-1A9E-4FDB-A8C3-E07D96AE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6D51A0F9-784E-4D6B-BB9E-FDDA8AF0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Line 13">
              <a:extLst>
                <a:ext uri="{FF2B5EF4-FFF2-40B4-BE49-F238E27FC236}">
                  <a16:creationId xmlns:a16="http://schemas.microsoft.com/office/drawing/2014/main" id="{F6174232-1DE6-4AE9-9C04-888D11215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EFEF8FB5-5351-44C5-8BBC-934D56964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22DE939F-FC5A-408C-83A7-C8DA9AFA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6318AB89-B6E4-4A78-B03C-F5485A57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0B2BE0F0-45EF-4286-81AD-3126719BC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8">
              <a:extLst>
                <a:ext uri="{FF2B5EF4-FFF2-40B4-BE49-F238E27FC236}">
                  <a16:creationId xmlns:a16="http://schemas.microsoft.com/office/drawing/2014/main" id="{BD40EFAE-F26D-4A9E-916C-249EC4BB9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9">
              <a:extLst>
                <a:ext uri="{FF2B5EF4-FFF2-40B4-BE49-F238E27FC236}">
                  <a16:creationId xmlns:a16="http://schemas.microsoft.com/office/drawing/2014/main" id="{830F92B9-AC37-4CB9-8D9E-E9458AD8B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408AEF1C-3B4C-43F9-B583-882C5EAEE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Text Box 21">
              <a:extLst>
                <a:ext uri="{FF2B5EF4-FFF2-40B4-BE49-F238E27FC236}">
                  <a16:creationId xmlns:a16="http://schemas.microsoft.com/office/drawing/2014/main" id="{5532D472-F92E-459E-8351-2362ADD31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D2D079E9-61AB-43EE-A140-49FC4A8E1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95208BD3-080F-4A28-A9EE-B8F1F9DC7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746F892B-BEF4-4B21-8A3F-543229F48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0" name="Group 25">
              <a:extLst>
                <a:ext uri="{FF2B5EF4-FFF2-40B4-BE49-F238E27FC236}">
                  <a16:creationId xmlns:a16="http://schemas.microsoft.com/office/drawing/2014/main" id="{1F273069-3815-424F-915C-69E494A17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2" name="Rectangle 26">
                <a:extLst>
                  <a:ext uri="{FF2B5EF4-FFF2-40B4-BE49-F238E27FC236}">
                    <a16:creationId xmlns:a16="http://schemas.microsoft.com/office/drawing/2014/main" id="{1D320160-B5F5-45DE-A012-F110711AD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3" name="Rectangle 27">
                <a:extLst>
                  <a:ext uri="{FF2B5EF4-FFF2-40B4-BE49-F238E27FC236}">
                    <a16:creationId xmlns:a16="http://schemas.microsoft.com/office/drawing/2014/main" id="{C536B288-1BED-4C20-A915-4D9F0859A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8">
                <a:extLst>
                  <a:ext uri="{FF2B5EF4-FFF2-40B4-BE49-F238E27FC236}">
                    <a16:creationId xmlns:a16="http://schemas.microsoft.com/office/drawing/2014/main" id="{52F7048A-58F8-436F-B84C-270714C7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9">
                <a:extLst>
                  <a:ext uri="{FF2B5EF4-FFF2-40B4-BE49-F238E27FC236}">
                    <a16:creationId xmlns:a16="http://schemas.microsoft.com/office/drawing/2014/main" id="{9C8CC54D-21C9-4FDB-B90B-60347E944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1" name="未知">
              <a:extLst>
                <a:ext uri="{FF2B5EF4-FFF2-40B4-BE49-F238E27FC236}">
                  <a16:creationId xmlns:a16="http://schemas.microsoft.com/office/drawing/2014/main" id="{C4694F7E-3E91-4E03-911A-A14E94B0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31">
              <a:extLst>
                <a:ext uri="{FF2B5EF4-FFF2-40B4-BE49-F238E27FC236}">
                  <a16:creationId xmlns:a16="http://schemas.microsoft.com/office/drawing/2014/main" id="{453078BC-3E8E-4D0E-B759-354E9DE48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3C316B17-18E2-42A2-A223-BA2090158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43492B10-5269-4859-8020-3D4A3ACD8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9B8D896B-AA32-4685-B66E-A49B4860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3D458B66-B441-475A-B822-B2B6169CE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69AED3DD-ED24-4531-A81C-A953B7D3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3E0D917D-0EAC-4CCF-A6DD-0339CD7F4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0F0B3C3D-D413-46E1-9AB6-20D2D5896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10BBCA1C-AB1E-4561-80AE-51023F42B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C9D5CB34-DE07-494B-BCD3-AE2FB686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0A84BC54-BD7D-48D6-9A62-7C44F1AA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6C896BF-40F6-4928-B76D-8A27B25BE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B4A33498-EC6B-4DC3-B7E7-4A7E2E5D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28EDE75A-6DC7-4662-A3D1-B84C740F0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113CAF5F-43E3-43C5-AEB8-A73834CC6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99EFF81F-00E5-44A7-AB52-FDD9DD458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7165C545-C85E-4CF8-B934-15A48B136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348380A9-9A1A-4C49-981C-ADF98ABC1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4" name="Rectangle 49">
              <a:extLst>
                <a:ext uri="{FF2B5EF4-FFF2-40B4-BE49-F238E27FC236}">
                  <a16:creationId xmlns:a16="http://schemas.microsoft.com/office/drawing/2014/main" id="{EB625EFE-C3C4-47B7-8C63-D4A83B870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0C747205-A7F6-444D-95A0-EEED5439F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1">
              <a:extLst>
                <a:ext uri="{FF2B5EF4-FFF2-40B4-BE49-F238E27FC236}">
                  <a16:creationId xmlns:a16="http://schemas.microsoft.com/office/drawing/2014/main" id="{9EFCA57A-60A9-4694-A6D6-2F8AAF13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A2469800-60B2-4097-944B-252B31EE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3EAAC821-CD4E-4306-85A7-D00D8A31F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4">
              <a:extLst>
                <a:ext uri="{FF2B5EF4-FFF2-40B4-BE49-F238E27FC236}">
                  <a16:creationId xmlns:a16="http://schemas.microsoft.com/office/drawing/2014/main" id="{555B5D88-13EB-4CAD-9200-432A02E2D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5">
              <a:extLst>
                <a:ext uri="{FF2B5EF4-FFF2-40B4-BE49-F238E27FC236}">
                  <a16:creationId xmlns:a16="http://schemas.microsoft.com/office/drawing/2014/main" id="{0102A2EB-03C6-45A0-939E-3AF16EB6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678808CC-50CD-4897-8228-30D6BCED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7">
              <a:extLst>
                <a:ext uri="{FF2B5EF4-FFF2-40B4-BE49-F238E27FC236}">
                  <a16:creationId xmlns:a16="http://schemas.microsoft.com/office/drawing/2014/main" id="{DA0C87E2-FE25-4ADC-8C7B-D1090040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D5EADD63-486D-4468-9801-D2243A0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07A236A8-F729-448E-B852-4AD1FF53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60">
              <a:extLst>
                <a:ext uri="{FF2B5EF4-FFF2-40B4-BE49-F238E27FC236}">
                  <a16:creationId xmlns:a16="http://schemas.microsoft.com/office/drawing/2014/main" id="{39091849-0302-469E-94B6-D49DD94A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ED8829A6-149E-4831-AC9E-2A63D9335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3A14BA7E-6A00-4171-A724-94C059893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8" name="未知">
              <a:extLst>
                <a:ext uri="{FF2B5EF4-FFF2-40B4-BE49-F238E27FC236}">
                  <a16:creationId xmlns:a16="http://schemas.microsoft.com/office/drawing/2014/main" id="{1A30B30F-7B19-42CD-98E3-85B6B6BD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ED063E38-87B4-4E78-A317-C6ECF3570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5">
              <a:extLst>
                <a:ext uri="{FF2B5EF4-FFF2-40B4-BE49-F238E27FC236}">
                  <a16:creationId xmlns:a16="http://schemas.microsoft.com/office/drawing/2014/main" id="{504AE70F-CDD0-431B-BB90-88422B1A8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Text Box 66">
              <a:extLst>
                <a:ext uri="{FF2B5EF4-FFF2-40B4-BE49-F238E27FC236}">
                  <a16:creationId xmlns:a16="http://schemas.microsoft.com/office/drawing/2014/main" id="{AA041B3F-D2E9-47C1-B005-FED155B78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2C0F9068-0769-45BD-94F8-784ACF03D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AutoShape 68">
              <a:extLst>
                <a:ext uri="{FF2B5EF4-FFF2-40B4-BE49-F238E27FC236}">
                  <a16:creationId xmlns:a16="http://schemas.microsoft.com/office/drawing/2014/main" id="{F9B9BC48-3E27-401F-A84C-1A2B49FB0C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9">
              <a:extLst>
                <a:ext uri="{FF2B5EF4-FFF2-40B4-BE49-F238E27FC236}">
                  <a16:creationId xmlns:a16="http://schemas.microsoft.com/office/drawing/2014/main" id="{1965CC72-60E0-4553-8CF9-7C499B9DE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5" name="Text Box 70">
              <a:extLst>
                <a:ext uri="{FF2B5EF4-FFF2-40B4-BE49-F238E27FC236}">
                  <a16:creationId xmlns:a16="http://schemas.microsoft.com/office/drawing/2014/main" id="{AE7FF16B-27A7-4146-AE87-02A03E487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6" name="Group 71">
              <a:extLst>
                <a:ext uri="{FF2B5EF4-FFF2-40B4-BE49-F238E27FC236}">
                  <a16:creationId xmlns:a16="http://schemas.microsoft.com/office/drawing/2014/main" id="{845054DD-2F3D-405F-BB30-BD9B879B4FB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0" name="Rectangle 72">
                <a:extLst>
                  <a:ext uri="{FF2B5EF4-FFF2-40B4-BE49-F238E27FC236}">
                    <a16:creationId xmlns:a16="http://schemas.microsoft.com/office/drawing/2014/main" id="{98905D13-5A88-4EB4-8E4E-454235BA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Rectangle 73">
                <a:extLst>
                  <a:ext uri="{FF2B5EF4-FFF2-40B4-BE49-F238E27FC236}">
                    <a16:creationId xmlns:a16="http://schemas.microsoft.com/office/drawing/2014/main" id="{5EEBA9DE-5262-487E-AF68-8F0A67D12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4">
                <a:extLst>
                  <a:ext uri="{FF2B5EF4-FFF2-40B4-BE49-F238E27FC236}">
                    <a16:creationId xmlns:a16="http://schemas.microsoft.com/office/drawing/2014/main" id="{D31FDE44-F4EB-409B-9110-AB4A892BD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5">
                <a:extLst>
                  <a:ext uri="{FF2B5EF4-FFF2-40B4-BE49-F238E27FC236}">
                    <a16:creationId xmlns:a16="http://schemas.microsoft.com/office/drawing/2014/main" id="{4E1C4A6E-1B72-453F-A554-5A726397D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3568FA70-8605-4909-BF39-F9A329072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D744DFE9-8910-471A-B330-258AC7221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id="{847DA1F8-ECD7-42B4-A4CE-F2F61317F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id="{D29052CE-CFDB-4320-ABEF-5F7A9D72D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39" name="Group 80">
              <a:extLst>
                <a:ext uri="{FF2B5EF4-FFF2-40B4-BE49-F238E27FC236}">
                  <a16:creationId xmlns:a16="http://schemas.microsoft.com/office/drawing/2014/main" id="{E7F18B90-6474-44A3-B003-C25BDE904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6" name="Rectangle 81">
                <a:extLst>
                  <a:ext uri="{FF2B5EF4-FFF2-40B4-BE49-F238E27FC236}">
                    <a16:creationId xmlns:a16="http://schemas.microsoft.com/office/drawing/2014/main" id="{323EE47A-DC89-425E-AB57-5B6317024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Rectangle 82">
                <a:extLst>
                  <a:ext uri="{FF2B5EF4-FFF2-40B4-BE49-F238E27FC236}">
                    <a16:creationId xmlns:a16="http://schemas.microsoft.com/office/drawing/2014/main" id="{97B3D634-07CA-4E7F-8C56-376633B15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8" name="Rectangle 83">
                <a:extLst>
                  <a:ext uri="{FF2B5EF4-FFF2-40B4-BE49-F238E27FC236}">
                    <a16:creationId xmlns:a16="http://schemas.microsoft.com/office/drawing/2014/main" id="{09C29AF4-5B7D-481D-A061-2EA1FFA1A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4">
                <a:extLst>
                  <a:ext uri="{FF2B5EF4-FFF2-40B4-BE49-F238E27FC236}">
                    <a16:creationId xmlns:a16="http://schemas.microsoft.com/office/drawing/2014/main" id="{3A0D2A46-318E-4135-BFE4-8F4253F3F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0" name="Text Box 85">
              <a:extLst>
                <a:ext uri="{FF2B5EF4-FFF2-40B4-BE49-F238E27FC236}">
                  <a16:creationId xmlns:a16="http://schemas.microsoft.com/office/drawing/2014/main" id="{0FAA1421-677E-4EC0-938B-8657B1238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1" name="Text Box 86">
              <a:extLst>
                <a:ext uri="{FF2B5EF4-FFF2-40B4-BE49-F238E27FC236}">
                  <a16:creationId xmlns:a16="http://schemas.microsoft.com/office/drawing/2014/main" id="{956D284A-3EA0-4722-A657-15F5A1EB8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2" name="Text Box 87">
              <a:extLst>
                <a:ext uri="{FF2B5EF4-FFF2-40B4-BE49-F238E27FC236}">
                  <a16:creationId xmlns:a16="http://schemas.microsoft.com/office/drawing/2014/main" id="{56E2F725-188F-419F-8FB5-629943B0D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B381345B-FAC4-4139-ACB3-6F2C6729C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4" name="Line 89">
              <a:extLst>
                <a:ext uri="{FF2B5EF4-FFF2-40B4-BE49-F238E27FC236}">
                  <a16:creationId xmlns:a16="http://schemas.microsoft.com/office/drawing/2014/main" id="{80ED7902-FC73-463C-BBB5-77BF699EF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495B38D8-F8B9-4140-9D76-2DBDAA19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9274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FB22605-8094-4284-8C46-0E313643B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11-14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A58B570-B048-400E-BC56-6B46BB75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0582A-FD2F-4908-97AE-C4E5233A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91652-E72B-4BEB-B982-1B8679CC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15EE2-F12A-4B70-B849-8F56463B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64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F80F225F-BBC3-4F1E-94EC-4C166FE749C8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7F5A5F23-3347-4CE9-BDA8-7A5C41BBF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78381426-499E-480E-8D3C-22976C2D2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A87E4452-A9E0-409D-A137-C0D5B868E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DDFD1D92-35A2-49F2-996C-BB69AF6C9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ROB3,f6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757D0E37-9B11-4CDC-8114-691EFE4C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0D8DB650-9220-44D8-B73E-430CBF79D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4039097A-938C-4562-98E1-DA6DD0FC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Line 13">
              <a:extLst>
                <a:ext uri="{FF2B5EF4-FFF2-40B4-BE49-F238E27FC236}">
                  <a16:creationId xmlns:a16="http://schemas.microsoft.com/office/drawing/2014/main" id="{3EC4315C-8FA7-4EB3-B6DE-1F1AD6F4A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854C1C81-C9BA-4308-8E3D-310052E82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1CDB3DDC-0857-4726-ACFE-0A6B6E4C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743A7A83-D2F2-43C6-B962-553C75D4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F4AA985B-381C-4653-8411-A9152B4E4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8">
              <a:extLst>
                <a:ext uri="{FF2B5EF4-FFF2-40B4-BE49-F238E27FC236}">
                  <a16:creationId xmlns:a16="http://schemas.microsoft.com/office/drawing/2014/main" id="{60B76574-23C4-448E-98D6-10F86E9EF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9">
              <a:extLst>
                <a:ext uri="{FF2B5EF4-FFF2-40B4-BE49-F238E27FC236}">
                  <a16:creationId xmlns:a16="http://schemas.microsoft.com/office/drawing/2014/main" id="{82DEB352-CD5A-4529-8E2C-D8555DDF9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4D4AF78D-9DD6-4B92-BBAF-8280DFCD2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Text Box 21">
              <a:extLst>
                <a:ext uri="{FF2B5EF4-FFF2-40B4-BE49-F238E27FC236}">
                  <a16:creationId xmlns:a16="http://schemas.microsoft.com/office/drawing/2014/main" id="{3122D0C6-9D7F-4477-9A28-FE93912EE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F26BCA80-1ADB-4A6B-BF40-215CE0DEB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D59693DE-50A7-4974-A14E-77967BF9D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A041DC9B-3B8D-4CFE-BC84-837A60F7D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0" name="Group 25">
              <a:extLst>
                <a:ext uri="{FF2B5EF4-FFF2-40B4-BE49-F238E27FC236}">
                  <a16:creationId xmlns:a16="http://schemas.microsoft.com/office/drawing/2014/main" id="{A86A09D1-F816-450F-9815-4D41ACE38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2" name="Rectangle 26">
                <a:extLst>
                  <a:ext uri="{FF2B5EF4-FFF2-40B4-BE49-F238E27FC236}">
                    <a16:creationId xmlns:a16="http://schemas.microsoft.com/office/drawing/2014/main" id="{8465EE7B-4C15-435B-92DC-E1800FF35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3" name="Rectangle 27">
                <a:extLst>
                  <a:ext uri="{FF2B5EF4-FFF2-40B4-BE49-F238E27FC236}">
                    <a16:creationId xmlns:a16="http://schemas.microsoft.com/office/drawing/2014/main" id="{E2A06171-2352-4A8E-9D6C-1D543D600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8">
                <a:extLst>
                  <a:ext uri="{FF2B5EF4-FFF2-40B4-BE49-F238E27FC236}">
                    <a16:creationId xmlns:a16="http://schemas.microsoft.com/office/drawing/2014/main" id="{2073E266-48D7-4C45-BF41-D1E525AA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9">
                <a:extLst>
                  <a:ext uri="{FF2B5EF4-FFF2-40B4-BE49-F238E27FC236}">
                    <a16:creationId xmlns:a16="http://schemas.microsoft.com/office/drawing/2014/main" id="{8FEDD05D-C204-46F5-B1D9-71A888951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1" name="未知">
              <a:extLst>
                <a:ext uri="{FF2B5EF4-FFF2-40B4-BE49-F238E27FC236}">
                  <a16:creationId xmlns:a16="http://schemas.microsoft.com/office/drawing/2014/main" id="{803F3969-CBA0-4F52-9A7B-5D5EE79F0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31">
              <a:extLst>
                <a:ext uri="{FF2B5EF4-FFF2-40B4-BE49-F238E27FC236}">
                  <a16:creationId xmlns:a16="http://schemas.microsoft.com/office/drawing/2014/main" id="{9BA2F30D-341E-4935-9F29-36AF048D2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AE726C38-8DA8-4D36-88C8-222E55CB7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887ADFB2-8052-44AE-BB51-30B5D2ADB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4CD1F43-B518-4C5C-8C2E-A6A0AC96C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DB06A7EF-93E2-41C6-AE03-E4E918130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BE6E632C-D547-4C77-A188-F08FF156E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79AB91E3-5AED-4139-AD4B-8B212B6F5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89D54F7E-55B3-4213-9BE3-BC36A6C23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8851ADFE-6947-4758-AC55-A00BE93A3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BCE12721-982C-46F8-A806-F7354FB91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EF8B62C5-879A-42F8-85B8-556E96055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C425A90B-5D02-42C2-B718-402E4874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5B7B523-30CE-4ED5-BCD7-E0873704D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FF20E6C7-ED0F-4C1A-B5BE-5F70BC464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72210BA4-1874-4712-8324-C2ED6AF9C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2FDB52BF-CCE3-49E7-A6DF-8A9EDD7ED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68B40305-FF85-4CC6-9CD6-18FB9EFFA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F29345CE-591D-4557-8B36-CE3AF0A6D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4" name="Rectangle 49">
              <a:extLst>
                <a:ext uri="{FF2B5EF4-FFF2-40B4-BE49-F238E27FC236}">
                  <a16:creationId xmlns:a16="http://schemas.microsoft.com/office/drawing/2014/main" id="{54364FEC-D736-4ED3-8FD9-AFF05C206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9816D2A2-B233-45F7-9BE0-0D3D89E2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1">
              <a:extLst>
                <a:ext uri="{FF2B5EF4-FFF2-40B4-BE49-F238E27FC236}">
                  <a16:creationId xmlns:a16="http://schemas.microsoft.com/office/drawing/2014/main" id="{3B5310B7-BF4B-4D38-A69D-1E4445C0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46A067AC-8726-40EA-A00A-BC4C7D5EA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7E2C59DD-01A0-4B29-8B73-D66256A9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4">
              <a:extLst>
                <a:ext uri="{FF2B5EF4-FFF2-40B4-BE49-F238E27FC236}">
                  <a16:creationId xmlns:a16="http://schemas.microsoft.com/office/drawing/2014/main" id="{18982F18-6020-4728-A816-AFE220F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5">
              <a:extLst>
                <a:ext uri="{FF2B5EF4-FFF2-40B4-BE49-F238E27FC236}">
                  <a16:creationId xmlns:a16="http://schemas.microsoft.com/office/drawing/2014/main" id="{EC13378F-454C-4C6A-AEF5-EC273A9D2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CB69AB88-577F-4F2E-8AC1-812A44FD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7">
              <a:extLst>
                <a:ext uri="{FF2B5EF4-FFF2-40B4-BE49-F238E27FC236}">
                  <a16:creationId xmlns:a16="http://schemas.microsoft.com/office/drawing/2014/main" id="{42E3E015-F274-4A51-8C6B-E51B8758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4A11CF91-D45A-475D-A8C9-158AF028C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7E56F906-5115-40EE-84A2-24F95E92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60">
              <a:extLst>
                <a:ext uri="{FF2B5EF4-FFF2-40B4-BE49-F238E27FC236}">
                  <a16:creationId xmlns:a16="http://schemas.microsoft.com/office/drawing/2014/main" id="{1750389A-3E18-4CC0-934E-A2DD1941F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8BFC97C0-72C1-4FC8-8776-17E7D3DE8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FCE58555-E395-4A21-A9DB-BA82976A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8" name="未知">
              <a:extLst>
                <a:ext uri="{FF2B5EF4-FFF2-40B4-BE49-F238E27FC236}">
                  <a16:creationId xmlns:a16="http://schemas.microsoft.com/office/drawing/2014/main" id="{46A7D146-BB4A-4A5C-8215-2682F66A5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09AB1F16-9335-4E22-8493-F89C55966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5">
              <a:extLst>
                <a:ext uri="{FF2B5EF4-FFF2-40B4-BE49-F238E27FC236}">
                  <a16:creationId xmlns:a16="http://schemas.microsoft.com/office/drawing/2014/main" id="{0B1762A8-7BD3-4C59-8235-95F7ED281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Text Box 66">
              <a:extLst>
                <a:ext uri="{FF2B5EF4-FFF2-40B4-BE49-F238E27FC236}">
                  <a16:creationId xmlns:a16="http://schemas.microsoft.com/office/drawing/2014/main" id="{72BF1351-48D8-473A-9D25-3F6980C41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DC305EAC-506A-4C24-A4EA-07EBED599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AutoShape 68">
              <a:extLst>
                <a:ext uri="{FF2B5EF4-FFF2-40B4-BE49-F238E27FC236}">
                  <a16:creationId xmlns:a16="http://schemas.microsoft.com/office/drawing/2014/main" id="{513BF8F2-CA13-4E95-AB4F-C90875B533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9">
              <a:extLst>
                <a:ext uri="{FF2B5EF4-FFF2-40B4-BE49-F238E27FC236}">
                  <a16:creationId xmlns:a16="http://schemas.microsoft.com/office/drawing/2014/main" id="{139B5AAD-4D57-42DA-A138-1ED0A941D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5" name="Text Box 70">
              <a:extLst>
                <a:ext uri="{FF2B5EF4-FFF2-40B4-BE49-F238E27FC236}">
                  <a16:creationId xmlns:a16="http://schemas.microsoft.com/office/drawing/2014/main" id="{35AA7946-653E-4CCB-984C-0A6AF7AE3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6" name="Group 71">
              <a:extLst>
                <a:ext uri="{FF2B5EF4-FFF2-40B4-BE49-F238E27FC236}">
                  <a16:creationId xmlns:a16="http://schemas.microsoft.com/office/drawing/2014/main" id="{AC1D5A2D-5CAF-44AC-9181-D0F2732C236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0" name="Rectangle 72">
                <a:extLst>
                  <a:ext uri="{FF2B5EF4-FFF2-40B4-BE49-F238E27FC236}">
                    <a16:creationId xmlns:a16="http://schemas.microsoft.com/office/drawing/2014/main" id="{D1428F16-8B54-4C2D-8967-7C943902B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Rectangle 73">
                <a:extLst>
                  <a:ext uri="{FF2B5EF4-FFF2-40B4-BE49-F238E27FC236}">
                    <a16:creationId xmlns:a16="http://schemas.microsoft.com/office/drawing/2014/main" id="{B3438203-1DB1-45A9-9417-B69AFD3EF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4">
                <a:extLst>
                  <a:ext uri="{FF2B5EF4-FFF2-40B4-BE49-F238E27FC236}">
                    <a16:creationId xmlns:a16="http://schemas.microsoft.com/office/drawing/2014/main" id="{755452BE-A896-429F-84DD-AF9013381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5">
                <a:extLst>
                  <a:ext uri="{FF2B5EF4-FFF2-40B4-BE49-F238E27FC236}">
                    <a16:creationId xmlns:a16="http://schemas.microsoft.com/office/drawing/2014/main" id="{047B0FE2-9EBE-4494-86F2-B9E20E74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14BF1D7D-7DA9-4EEF-AFE8-746CF7633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1370DE3D-69FD-4096-95B7-B21249808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id="{355F7AE1-D8B8-4B03-B32D-003B3803C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id="{D3283A7C-A4D5-400A-B62D-E14CA5830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39" name="Group 80">
              <a:extLst>
                <a:ext uri="{FF2B5EF4-FFF2-40B4-BE49-F238E27FC236}">
                  <a16:creationId xmlns:a16="http://schemas.microsoft.com/office/drawing/2014/main" id="{1CB1D25B-5370-478A-847B-21283E15A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6" name="Rectangle 81">
                <a:extLst>
                  <a:ext uri="{FF2B5EF4-FFF2-40B4-BE49-F238E27FC236}">
                    <a16:creationId xmlns:a16="http://schemas.microsoft.com/office/drawing/2014/main" id="{244A7BC6-E235-4F0B-AF1C-15F0EEAA5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Rectangle 82">
                <a:extLst>
                  <a:ext uri="{FF2B5EF4-FFF2-40B4-BE49-F238E27FC236}">
                    <a16:creationId xmlns:a16="http://schemas.microsoft.com/office/drawing/2014/main" id="{6E204F28-C7D5-4C84-816A-3879B0BB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8" name="Rectangle 83">
                <a:extLst>
                  <a:ext uri="{FF2B5EF4-FFF2-40B4-BE49-F238E27FC236}">
                    <a16:creationId xmlns:a16="http://schemas.microsoft.com/office/drawing/2014/main" id="{1E801279-1EC7-45B6-A347-0C9AD638F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4">
                <a:extLst>
                  <a:ext uri="{FF2B5EF4-FFF2-40B4-BE49-F238E27FC236}">
                    <a16:creationId xmlns:a16="http://schemas.microsoft.com/office/drawing/2014/main" id="{A24F2475-6936-4E47-914E-B48295B19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0" name="Text Box 85">
              <a:extLst>
                <a:ext uri="{FF2B5EF4-FFF2-40B4-BE49-F238E27FC236}">
                  <a16:creationId xmlns:a16="http://schemas.microsoft.com/office/drawing/2014/main" id="{3B360CF9-3F2D-49CD-B5FF-7FC7460F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1" name="Text Box 86">
              <a:extLst>
                <a:ext uri="{FF2B5EF4-FFF2-40B4-BE49-F238E27FC236}">
                  <a16:creationId xmlns:a16="http://schemas.microsoft.com/office/drawing/2014/main" id="{10BAE817-4CBA-4570-B851-DE84E371E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2" name="Text Box 87">
              <a:extLst>
                <a:ext uri="{FF2B5EF4-FFF2-40B4-BE49-F238E27FC236}">
                  <a16:creationId xmlns:a16="http://schemas.microsoft.com/office/drawing/2014/main" id="{AEB73155-EFF3-4188-B1C1-6CF57909F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714BE072-5A34-485D-B840-C04284AD2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4" name="Line 89">
              <a:extLst>
                <a:ext uri="{FF2B5EF4-FFF2-40B4-BE49-F238E27FC236}">
                  <a16:creationId xmlns:a16="http://schemas.microsoft.com/office/drawing/2014/main" id="{FBA1D846-F031-4DB7-A5D4-E5C78A62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B778B9C8-36FC-4D28-9F1D-3A956784C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76084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4">
            <a:extLst>
              <a:ext uri="{FF2B5EF4-FFF2-40B4-BE49-F238E27FC236}">
                <a16:creationId xmlns:a16="http://schemas.microsoft.com/office/drawing/2014/main" id="{D8EC0D5B-8162-4D2A-BB17-6AE4D4EA7A0F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7" name="Group 5">
              <a:extLst>
                <a:ext uri="{FF2B5EF4-FFF2-40B4-BE49-F238E27FC236}">
                  <a16:creationId xmlns:a16="http://schemas.microsoft.com/office/drawing/2014/main" id="{C191B518-73FC-4196-B4E3-DA5D512B8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9" name="Rectangle 6">
                <a:extLst>
                  <a:ext uri="{FF2B5EF4-FFF2-40B4-BE49-F238E27FC236}">
                    <a16:creationId xmlns:a16="http://schemas.microsoft.com/office/drawing/2014/main" id="{F939001D-5FF9-46B3-99E9-ADAB15C94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fmul.d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M(44+x3),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f4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0" name="Rectangle 8">
                <a:extLst>
                  <a:ext uri="{FF2B5EF4-FFF2-40B4-BE49-F238E27FC236}">
                    <a16:creationId xmlns:a16="http://schemas.microsoft.com/office/drawing/2014/main" id="{0CD04302-2008-44A4-84B9-9F25E023E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81" name="Rectangle 6">
                <a:extLst>
                  <a:ext uri="{FF2B5EF4-FFF2-40B4-BE49-F238E27FC236}">
                    <a16:creationId xmlns:a16="http://schemas.microsoft.com/office/drawing/2014/main" id="{41D1D6F3-3818-41A2-81D7-EAEB3DEF3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f2*f4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,f6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8" name="Rectangle 9">
              <a:extLst>
                <a:ext uri="{FF2B5EF4-FFF2-40B4-BE49-F238E27FC236}">
                  <a16:creationId xmlns:a16="http://schemas.microsoft.com/office/drawing/2014/main" id="{EF79E969-0E3B-4FD8-A0FF-89026760F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9" name="Rectangle 11">
              <a:extLst>
                <a:ext uri="{FF2B5EF4-FFF2-40B4-BE49-F238E27FC236}">
                  <a16:creationId xmlns:a16="http://schemas.microsoft.com/office/drawing/2014/main" id="{71359CF0-4BBE-4FEE-B245-D76366BB6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Rectangle 12">
              <a:extLst>
                <a:ext uri="{FF2B5EF4-FFF2-40B4-BE49-F238E27FC236}">
                  <a16:creationId xmlns:a16="http://schemas.microsoft.com/office/drawing/2014/main" id="{15104F2E-5BFD-4344-BF82-90A25410E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7520063A-5E92-432C-8DC3-EAFDF491A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2" name="Text Box 14">
              <a:extLst>
                <a:ext uri="{FF2B5EF4-FFF2-40B4-BE49-F238E27FC236}">
                  <a16:creationId xmlns:a16="http://schemas.microsoft.com/office/drawing/2014/main" id="{87DE05A5-DB77-41AF-9334-B1CAFF748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3" name="Rectangle 15">
              <a:extLst>
                <a:ext uri="{FF2B5EF4-FFF2-40B4-BE49-F238E27FC236}">
                  <a16:creationId xmlns:a16="http://schemas.microsoft.com/office/drawing/2014/main" id="{5AB9CA32-F8FE-448F-9DAE-B7AEE2D2C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4" name="Rectangle 16">
              <a:extLst>
                <a:ext uri="{FF2B5EF4-FFF2-40B4-BE49-F238E27FC236}">
                  <a16:creationId xmlns:a16="http://schemas.microsoft.com/office/drawing/2014/main" id="{674D965A-48DB-40EF-83AE-8CEA05308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5" name="Line 17">
              <a:extLst>
                <a:ext uri="{FF2B5EF4-FFF2-40B4-BE49-F238E27FC236}">
                  <a16:creationId xmlns:a16="http://schemas.microsoft.com/office/drawing/2014/main" id="{FEA3249F-FC32-4A3F-A302-EE5899121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90B7B02C-FB24-4CA9-A7D2-06CDCFB44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69C00756-2E8B-451A-9BC1-1F6462575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C170BC9A-6C85-4DB1-BF49-C5561AD7D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1">
              <a:extLst>
                <a:ext uri="{FF2B5EF4-FFF2-40B4-BE49-F238E27FC236}">
                  <a16:creationId xmlns:a16="http://schemas.microsoft.com/office/drawing/2014/main" id="{DDA828AD-B2FF-4D66-8524-3856C1315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10" name="Line 22">
              <a:extLst>
                <a:ext uri="{FF2B5EF4-FFF2-40B4-BE49-F238E27FC236}">
                  <a16:creationId xmlns:a16="http://schemas.microsoft.com/office/drawing/2014/main" id="{D2253028-7ECE-4011-9C1C-0527C7720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1" name="Line 23">
              <a:extLst>
                <a:ext uri="{FF2B5EF4-FFF2-40B4-BE49-F238E27FC236}">
                  <a16:creationId xmlns:a16="http://schemas.microsoft.com/office/drawing/2014/main" id="{F36230DA-7671-4E03-A9D9-7FDED7FF3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24">
              <a:extLst>
                <a:ext uri="{FF2B5EF4-FFF2-40B4-BE49-F238E27FC236}">
                  <a16:creationId xmlns:a16="http://schemas.microsoft.com/office/drawing/2014/main" id="{E7160ECE-8659-43A3-905B-1AF5A4124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3" name="Group 25">
              <a:extLst>
                <a:ext uri="{FF2B5EF4-FFF2-40B4-BE49-F238E27FC236}">
                  <a16:creationId xmlns:a16="http://schemas.microsoft.com/office/drawing/2014/main" id="{5B62CC83-A21B-44C9-B057-E8F32E059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5" name="Rectangle 26">
                <a:extLst>
                  <a:ext uri="{FF2B5EF4-FFF2-40B4-BE49-F238E27FC236}">
                    <a16:creationId xmlns:a16="http://schemas.microsoft.com/office/drawing/2014/main" id="{D7B2E986-7011-46F5-B6E9-D27ABA01D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7">
                <a:extLst>
                  <a:ext uri="{FF2B5EF4-FFF2-40B4-BE49-F238E27FC236}">
                    <a16:creationId xmlns:a16="http://schemas.microsoft.com/office/drawing/2014/main" id="{36102D76-9BBF-491F-A863-9865EDE05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7" name="Rectangle 28">
                <a:extLst>
                  <a:ext uri="{FF2B5EF4-FFF2-40B4-BE49-F238E27FC236}">
                    <a16:creationId xmlns:a16="http://schemas.microsoft.com/office/drawing/2014/main" id="{5D3A7370-45EC-48E8-9319-5D251A232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29">
                <a:extLst>
                  <a:ext uri="{FF2B5EF4-FFF2-40B4-BE49-F238E27FC236}">
                    <a16:creationId xmlns:a16="http://schemas.microsoft.com/office/drawing/2014/main" id="{DB0C04AB-1E6D-4584-8358-60B1E0D9A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4" name="未知">
              <a:extLst>
                <a:ext uri="{FF2B5EF4-FFF2-40B4-BE49-F238E27FC236}">
                  <a16:creationId xmlns:a16="http://schemas.microsoft.com/office/drawing/2014/main" id="{89632137-7C86-4F96-ADD6-F94003B26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5" name="Text Box 31">
              <a:extLst>
                <a:ext uri="{FF2B5EF4-FFF2-40B4-BE49-F238E27FC236}">
                  <a16:creationId xmlns:a16="http://schemas.microsoft.com/office/drawing/2014/main" id="{51303682-E0C5-448F-BBF9-B1932F838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6" name="Group 32">
              <a:extLst>
                <a:ext uri="{FF2B5EF4-FFF2-40B4-BE49-F238E27FC236}">
                  <a16:creationId xmlns:a16="http://schemas.microsoft.com/office/drawing/2014/main" id="{7D106FB6-9F61-4FD3-9F6E-38DE1EBA0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9" name="Rectangle 33">
                <a:extLst>
                  <a:ext uri="{FF2B5EF4-FFF2-40B4-BE49-F238E27FC236}">
                    <a16:creationId xmlns:a16="http://schemas.microsoft.com/office/drawing/2014/main" id="{ECA52E12-6DB6-4169-B7D6-D6DB01621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4">
                <a:extLst>
                  <a:ext uri="{FF2B5EF4-FFF2-40B4-BE49-F238E27FC236}">
                    <a16:creationId xmlns:a16="http://schemas.microsoft.com/office/drawing/2014/main" id="{A45D9F84-087D-4CDE-9AB7-D7CB68BED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5">
                <a:extLst>
                  <a:ext uri="{FF2B5EF4-FFF2-40B4-BE49-F238E27FC236}">
                    <a16:creationId xmlns:a16="http://schemas.microsoft.com/office/drawing/2014/main" id="{A93D89B5-C87F-43D3-BB51-DDDB6D59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6">
                <a:extLst>
                  <a:ext uri="{FF2B5EF4-FFF2-40B4-BE49-F238E27FC236}">
                    <a16:creationId xmlns:a16="http://schemas.microsoft.com/office/drawing/2014/main" id="{53493E83-541C-476E-BA53-9C54FF448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37">
                <a:extLst>
                  <a:ext uri="{FF2B5EF4-FFF2-40B4-BE49-F238E27FC236}">
                    <a16:creationId xmlns:a16="http://schemas.microsoft.com/office/drawing/2014/main" id="{72669308-E8A2-48DD-98EA-1C1ED07A1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38">
                <a:extLst>
                  <a:ext uri="{FF2B5EF4-FFF2-40B4-BE49-F238E27FC236}">
                    <a16:creationId xmlns:a16="http://schemas.microsoft.com/office/drawing/2014/main" id="{E13C2E83-BBB5-4C26-80C6-12D038171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5" name="Rectangle 39">
                <a:extLst>
                  <a:ext uri="{FF2B5EF4-FFF2-40B4-BE49-F238E27FC236}">
                    <a16:creationId xmlns:a16="http://schemas.microsoft.com/office/drawing/2014/main" id="{22A43A7C-2A80-4A42-8A30-EE7409517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0">
                <a:extLst>
                  <a:ext uri="{FF2B5EF4-FFF2-40B4-BE49-F238E27FC236}">
                    <a16:creationId xmlns:a16="http://schemas.microsoft.com/office/drawing/2014/main" id="{D4DEC078-83D4-4E77-A5EB-9451CF5DE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1">
                <a:extLst>
                  <a:ext uri="{FF2B5EF4-FFF2-40B4-BE49-F238E27FC236}">
                    <a16:creationId xmlns:a16="http://schemas.microsoft.com/office/drawing/2014/main" id="{B3085458-F3F5-4C3F-8EA7-5B87C3BE9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2">
                <a:extLst>
                  <a:ext uri="{FF2B5EF4-FFF2-40B4-BE49-F238E27FC236}">
                    <a16:creationId xmlns:a16="http://schemas.microsoft.com/office/drawing/2014/main" id="{CF78D19C-CAE2-4F21-967B-3D0E11185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3">
                <a:extLst>
                  <a:ext uri="{FF2B5EF4-FFF2-40B4-BE49-F238E27FC236}">
                    <a16:creationId xmlns:a16="http://schemas.microsoft.com/office/drawing/2014/main" id="{67611017-67C3-483D-9458-CFC9E9709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4">
                <a:extLst>
                  <a:ext uri="{FF2B5EF4-FFF2-40B4-BE49-F238E27FC236}">
                    <a16:creationId xmlns:a16="http://schemas.microsoft.com/office/drawing/2014/main" id="{0C5E081F-1CDA-467D-AE3C-FE0908D3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5">
                <a:extLst>
                  <a:ext uri="{FF2B5EF4-FFF2-40B4-BE49-F238E27FC236}">
                    <a16:creationId xmlns:a16="http://schemas.microsoft.com/office/drawing/2014/main" id="{5CAFFCE9-DFAC-4C2A-85F4-5B5433104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5989F7A4-B49E-4F5F-8592-3C7DD68CE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3" name="Rectangle 47">
                <a:extLst>
                  <a:ext uri="{FF2B5EF4-FFF2-40B4-BE49-F238E27FC236}">
                    <a16:creationId xmlns:a16="http://schemas.microsoft.com/office/drawing/2014/main" id="{16108E88-87EE-490A-94A9-5F5A030BC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4" name="Rectangle 48">
                <a:extLst>
                  <a:ext uri="{FF2B5EF4-FFF2-40B4-BE49-F238E27FC236}">
                    <a16:creationId xmlns:a16="http://schemas.microsoft.com/office/drawing/2014/main" id="{671B5784-7A37-4431-92C2-5A2AFD9E5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" name="Rectangle 49">
              <a:extLst>
                <a:ext uri="{FF2B5EF4-FFF2-40B4-BE49-F238E27FC236}">
                  <a16:creationId xmlns:a16="http://schemas.microsoft.com/office/drawing/2014/main" id="{C49A502F-3322-4AD0-A6ED-8D3363EFF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0">
              <a:extLst>
                <a:ext uri="{FF2B5EF4-FFF2-40B4-BE49-F238E27FC236}">
                  <a16:creationId xmlns:a16="http://schemas.microsoft.com/office/drawing/2014/main" id="{1B29A8BB-4785-47BD-828D-DAADF932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9" name="Rectangle 51">
              <a:extLst>
                <a:ext uri="{FF2B5EF4-FFF2-40B4-BE49-F238E27FC236}">
                  <a16:creationId xmlns:a16="http://schemas.microsoft.com/office/drawing/2014/main" id="{1F8CDBAF-AF65-41B6-8EC7-A034AE3F3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0" name="Rectangle 52">
              <a:extLst>
                <a:ext uri="{FF2B5EF4-FFF2-40B4-BE49-F238E27FC236}">
                  <a16:creationId xmlns:a16="http://schemas.microsoft.com/office/drawing/2014/main" id="{C391C509-C230-437F-8CBA-264589DB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solidFill>
                    <a:schemeClr val="accent2"/>
                  </a:solidFill>
                  <a:latin typeface="Tahoma" panose="020B0604030504040204" pitchFamily="34" charset="0"/>
                </a:rPr>
                <a:t>f2*f4</a:t>
              </a:r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Rectangle 53">
              <a:extLst>
                <a:ext uri="{FF2B5EF4-FFF2-40B4-BE49-F238E27FC236}">
                  <a16:creationId xmlns:a16="http://schemas.microsoft.com/office/drawing/2014/main" id="{0206A338-3412-499E-ACF5-A59DA592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" name="Rectangle 54">
              <a:extLst>
                <a:ext uri="{FF2B5EF4-FFF2-40B4-BE49-F238E27FC236}">
                  <a16:creationId xmlns:a16="http://schemas.microsoft.com/office/drawing/2014/main" id="{D9D7D8A4-5ACC-4FD1-AB5C-E1DFD8542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" name="Rectangle 55">
              <a:extLst>
                <a:ext uri="{FF2B5EF4-FFF2-40B4-BE49-F238E27FC236}">
                  <a16:creationId xmlns:a16="http://schemas.microsoft.com/office/drawing/2014/main" id="{42D9916E-B30E-4DF9-980E-4B06B0C72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C921EDD5-8D9C-42CA-82BC-B9F31C59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7">
              <a:extLst>
                <a:ext uri="{FF2B5EF4-FFF2-40B4-BE49-F238E27FC236}">
                  <a16:creationId xmlns:a16="http://schemas.microsoft.com/office/drawing/2014/main" id="{0C658B08-644B-41DB-BCC7-E9D3845F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Rectangle 58">
              <a:extLst>
                <a:ext uri="{FF2B5EF4-FFF2-40B4-BE49-F238E27FC236}">
                  <a16:creationId xmlns:a16="http://schemas.microsoft.com/office/drawing/2014/main" id="{75788B61-4E0A-4F62-954D-4813F3BF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C4206E48-63C2-4A58-8EBF-67E67B80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8" name="Rectangle 60">
              <a:extLst>
                <a:ext uri="{FF2B5EF4-FFF2-40B4-BE49-F238E27FC236}">
                  <a16:creationId xmlns:a16="http://schemas.microsoft.com/office/drawing/2014/main" id="{B36016DF-64F4-4BD6-9AD3-FC9D4DE47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9" name="Line 61">
              <a:extLst>
                <a:ext uri="{FF2B5EF4-FFF2-40B4-BE49-F238E27FC236}">
                  <a16:creationId xmlns:a16="http://schemas.microsoft.com/office/drawing/2014/main" id="{F4A753F3-8AE8-4859-89BF-A25307F11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Text Box 62">
              <a:extLst>
                <a:ext uri="{FF2B5EF4-FFF2-40B4-BE49-F238E27FC236}">
                  <a16:creationId xmlns:a16="http://schemas.microsoft.com/office/drawing/2014/main" id="{1AECF4CC-03FD-4F1C-9116-69AEBAC79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31" name="未知">
              <a:extLst>
                <a:ext uri="{FF2B5EF4-FFF2-40B4-BE49-F238E27FC236}">
                  <a16:creationId xmlns:a16="http://schemas.microsoft.com/office/drawing/2014/main" id="{350A016B-E6B4-4815-970A-BC729D8CB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Line 64">
              <a:extLst>
                <a:ext uri="{FF2B5EF4-FFF2-40B4-BE49-F238E27FC236}">
                  <a16:creationId xmlns:a16="http://schemas.microsoft.com/office/drawing/2014/main" id="{2B09B055-70BE-4387-A97A-74E7998CA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3" name="Line 65">
              <a:extLst>
                <a:ext uri="{FF2B5EF4-FFF2-40B4-BE49-F238E27FC236}">
                  <a16:creationId xmlns:a16="http://schemas.microsoft.com/office/drawing/2014/main" id="{E58C5ABC-F9FC-4B93-A6FB-21AF32AF3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6">
              <a:extLst>
                <a:ext uri="{FF2B5EF4-FFF2-40B4-BE49-F238E27FC236}">
                  <a16:creationId xmlns:a16="http://schemas.microsoft.com/office/drawing/2014/main" id="{BCDB685A-8E3B-4467-9CE0-2783F8598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5" name="Text Box 67">
              <a:extLst>
                <a:ext uri="{FF2B5EF4-FFF2-40B4-BE49-F238E27FC236}">
                  <a16:creationId xmlns:a16="http://schemas.microsoft.com/office/drawing/2014/main" id="{FC7D7498-5EBB-4E52-A384-0EA44A75B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6" name="AutoShape 68">
              <a:extLst>
                <a:ext uri="{FF2B5EF4-FFF2-40B4-BE49-F238E27FC236}">
                  <a16:creationId xmlns:a16="http://schemas.microsoft.com/office/drawing/2014/main" id="{C75741FA-12A3-4E0A-A256-D9F8743671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7" name="Text Box 69">
              <a:extLst>
                <a:ext uri="{FF2B5EF4-FFF2-40B4-BE49-F238E27FC236}">
                  <a16:creationId xmlns:a16="http://schemas.microsoft.com/office/drawing/2014/main" id="{1F21A5B4-3283-42D3-B70F-C609856C1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8" name="Text Box 70">
              <a:extLst>
                <a:ext uri="{FF2B5EF4-FFF2-40B4-BE49-F238E27FC236}">
                  <a16:creationId xmlns:a16="http://schemas.microsoft.com/office/drawing/2014/main" id="{FA24D59A-8FBB-4001-B1A5-88B859C08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9" name="Group 71">
              <a:extLst>
                <a:ext uri="{FF2B5EF4-FFF2-40B4-BE49-F238E27FC236}">
                  <a16:creationId xmlns:a16="http://schemas.microsoft.com/office/drawing/2014/main" id="{CE6565E4-F1D7-449E-9927-56F4D544507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3" name="Rectangle 72">
                <a:extLst>
                  <a:ext uri="{FF2B5EF4-FFF2-40B4-BE49-F238E27FC236}">
                    <a16:creationId xmlns:a16="http://schemas.microsoft.com/office/drawing/2014/main" id="{79AF170A-7A52-46A1-BDC9-6A310835A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3">
                <a:extLst>
                  <a:ext uri="{FF2B5EF4-FFF2-40B4-BE49-F238E27FC236}">
                    <a16:creationId xmlns:a16="http://schemas.microsoft.com/office/drawing/2014/main" id="{D26ECCEE-5E22-4E59-BB5A-61199969A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4">
                <a:extLst>
                  <a:ext uri="{FF2B5EF4-FFF2-40B4-BE49-F238E27FC236}">
                    <a16:creationId xmlns:a16="http://schemas.microsoft.com/office/drawing/2014/main" id="{44DD3457-F0BC-4100-BA27-28086300E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5">
                <a:extLst>
                  <a:ext uri="{FF2B5EF4-FFF2-40B4-BE49-F238E27FC236}">
                    <a16:creationId xmlns:a16="http://schemas.microsoft.com/office/drawing/2014/main" id="{29089B8D-1C84-4E84-B907-EED5CF5C9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7" name="Rectangle 76">
                <a:extLst>
                  <a:ext uri="{FF2B5EF4-FFF2-40B4-BE49-F238E27FC236}">
                    <a16:creationId xmlns:a16="http://schemas.microsoft.com/office/drawing/2014/main" id="{9FE99941-484C-4337-A01B-D4FB0F45F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8" name="Rectangle 77">
                <a:extLst>
                  <a:ext uri="{FF2B5EF4-FFF2-40B4-BE49-F238E27FC236}">
                    <a16:creationId xmlns:a16="http://schemas.microsoft.com/office/drawing/2014/main" id="{57674127-D199-4839-85A3-F72DB351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40" name="Text Box 78">
              <a:extLst>
                <a:ext uri="{FF2B5EF4-FFF2-40B4-BE49-F238E27FC236}">
                  <a16:creationId xmlns:a16="http://schemas.microsoft.com/office/drawing/2014/main" id="{2468F868-CC33-4B92-80E2-F363733DD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41" name="Line 79">
              <a:extLst>
                <a:ext uri="{FF2B5EF4-FFF2-40B4-BE49-F238E27FC236}">
                  <a16:creationId xmlns:a16="http://schemas.microsoft.com/office/drawing/2014/main" id="{480CF806-06F4-45D9-9E25-93FB8E2B2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2" name="Group 80">
              <a:extLst>
                <a:ext uri="{FF2B5EF4-FFF2-40B4-BE49-F238E27FC236}">
                  <a16:creationId xmlns:a16="http://schemas.microsoft.com/office/drawing/2014/main" id="{AAA16DB6-153E-4D6F-8812-028B8F9CB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9" name="Rectangle 81">
                <a:extLst>
                  <a:ext uri="{FF2B5EF4-FFF2-40B4-BE49-F238E27FC236}">
                    <a16:creationId xmlns:a16="http://schemas.microsoft.com/office/drawing/2014/main" id="{BFE7FBD8-A4EF-4EEB-8971-93D0E8FF5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0" name="Rectangle 82">
                <a:extLst>
                  <a:ext uri="{FF2B5EF4-FFF2-40B4-BE49-F238E27FC236}">
                    <a16:creationId xmlns:a16="http://schemas.microsoft.com/office/drawing/2014/main" id="{CA8E085E-2637-4131-AA70-D1D139216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51" name="Rectangle 83">
                <a:extLst>
                  <a:ext uri="{FF2B5EF4-FFF2-40B4-BE49-F238E27FC236}">
                    <a16:creationId xmlns:a16="http://schemas.microsoft.com/office/drawing/2014/main" id="{7C5BEC26-AC55-4940-9101-110309C98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Line 84">
                <a:extLst>
                  <a:ext uri="{FF2B5EF4-FFF2-40B4-BE49-F238E27FC236}">
                    <a16:creationId xmlns:a16="http://schemas.microsoft.com/office/drawing/2014/main" id="{45A605CD-9598-4518-8D63-948DEBD93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3" name="Text Box 85">
              <a:extLst>
                <a:ext uri="{FF2B5EF4-FFF2-40B4-BE49-F238E27FC236}">
                  <a16:creationId xmlns:a16="http://schemas.microsoft.com/office/drawing/2014/main" id="{60C15B66-76DB-44E8-BC87-F692CF95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4" name="Text Box 86">
              <a:extLst>
                <a:ext uri="{FF2B5EF4-FFF2-40B4-BE49-F238E27FC236}">
                  <a16:creationId xmlns:a16="http://schemas.microsoft.com/office/drawing/2014/main" id="{BFB586ED-B303-41A5-B1E5-A45000498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5" name="Text Box 87">
              <a:extLst>
                <a:ext uri="{FF2B5EF4-FFF2-40B4-BE49-F238E27FC236}">
                  <a16:creationId xmlns:a16="http://schemas.microsoft.com/office/drawing/2014/main" id="{BA19AD9E-F5DF-4626-B2C1-04004D810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6" name="Line 88">
              <a:extLst>
                <a:ext uri="{FF2B5EF4-FFF2-40B4-BE49-F238E27FC236}">
                  <a16:creationId xmlns:a16="http://schemas.microsoft.com/office/drawing/2014/main" id="{1E743750-1E34-4B1D-A9B0-53BA26EE5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7" name="Line 89">
              <a:extLst>
                <a:ext uri="{FF2B5EF4-FFF2-40B4-BE49-F238E27FC236}">
                  <a16:creationId xmlns:a16="http://schemas.microsoft.com/office/drawing/2014/main" id="{D2300459-61BD-4A63-9817-BA0F30F94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id="{8518CC97-B188-4CE6-AC01-22855FFA7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44E0858-0CC4-40B5-A693-37849A1D6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15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D184D59-5957-46AD-B94F-B82F12A4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2794" name="AutoShape 90">
            <a:extLst>
              <a:ext uri="{FF2B5EF4-FFF2-40B4-BE49-F238E27FC236}">
                <a16:creationId xmlns:a16="http://schemas.microsoft.com/office/drawing/2014/main" id="{1FE0D25B-EBAA-4952-AC4F-271FAA69E46F}"/>
              </a:ext>
            </a:extLst>
          </p:cNvPr>
          <p:cNvSpPr>
            <a:spLocks/>
          </p:cNvSpPr>
          <p:nvPr/>
        </p:nvSpPr>
        <p:spPr bwMode="auto">
          <a:xfrm>
            <a:off x="5124989" y="4090219"/>
            <a:ext cx="913643" cy="456192"/>
          </a:xfrm>
          <a:prstGeom prst="borderCallout1">
            <a:avLst>
              <a:gd name="adj1" fmla="val 78301"/>
              <a:gd name="adj2" fmla="val 103982"/>
              <a:gd name="adj3" fmla="val 185475"/>
              <a:gd name="adj4" fmla="val 13469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 dirty="0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72795" name="Line 91">
            <a:extLst>
              <a:ext uri="{FF2B5EF4-FFF2-40B4-BE49-F238E27FC236}">
                <a16:creationId xmlns:a16="http://schemas.microsoft.com/office/drawing/2014/main" id="{DFB65639-6592-4C9E-B632-6222795EC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262" y="2622348"/>
            <a:ext cx="295645" cy="223924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2796" name="Line 92">
            <a:extLst>
              <a:ext uri="{FF2B5EF4-FFF2-40B4-BE49-F238E27FC236}">
                <a16:creationId xmlns:a16="http://schemas.microsoft.com/office/drawing/2014/main" id="{34DCEDCD-3038-4C68-A5AA-6E33F0B84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6128" y="5016714"/>
            <a:ext cx="1120993" cy="576822"/>
          </a:xfrm>
          <a:custGeom>
            <a:avLst/>
            <a:gdLst>
              <a:gd name="connsiteX0" fmla="*/ 0 w 907525"/>
              <a:gd name="connsiteY0" fmla="*/ 0 h 215284"/>
              <a:gd name="connsiteX1" fmla="*/ 907525 w 907525"/>
              <a:gd name="connsiteY1" fmla="*/ 215284 h 215284"/>
              <a:gd name="connsiteX0" fmla="*/ 0 w 907525"/>
              <a:gd name="connsiteY0" fmla="*/ 0 h 503554"/>
              <a:gd name="connsiteX1" fmla="*/ 191023 w 907525"/>
              <a:gd name="connsiteY1" fmla="*/ 503554 h 503554"/>
              <a:gd name="connsiteX2" fmla="*/ 907525 w 907525"/>
              <a:gd name="connsiteY2" fmla="*/ 215284 h 503554"/>
              <a:gd name="connsiteX0" fmla="*/ 0 w 907525"/>
              <a:gd name="connsiteY0" fmla="*/ 0 h 570925"/>
              <a:gd name="connsiteX1" fmla="*/ 191023 w 907525"/>
              <a:gd name="connsiteY1" fmla="*/ 503554 h 570925"/>
              <a:gd name="connsiteX2" fmla="*/ 827128 w 907525"/>
              <a:gd name="connsiteY2" fmla="*/ 549936 h 570925"/>
              <a:gd name="connsiteX3" fmla="*/ 907525 w 907525"/>
              <a:gd name="connsiteY3" fmla="*/ 215284 h 570925"/>
              <a:gd name="connsiteX0" fmla="*/ 0 w 907525"/>
              <a:gd name="connsiteY0" fmla="*/ 0 h 570925"/>
              <a:gd name="connsiteX1" fmla="*/ 51876 w 907525"/>
              <a:gd name="connsiteY1" fmla="*/ 178875 h 570925"/>
              <a:gd name="connsiteX2" fmla="*/ 191023 w 907525"/>
              <a:gd name="connsiteY2" fmla="*/ 503554 h 570925"/>
              <a:gd name="connsiteX3" fmla="*/ 827128 w 907525"/>
              <a:gd name="connsiteY3" fmla="*/ 549936 h 570925"/>
              <a:gd name="connsiteX4" fmla="*/ 907525 w 907525"/>
              <a:gd name="connsiteY4" fmla="*/ 215284 h 57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25" h="570925">
                <a:moveTo>
                  <a:pt x="0" y="0"/>
                </a:moveTo>
                <a:cubicBezTo>
                  <a:pt x="14168" y="19874"/>
                  <a:pt x="20039" y="94949"/>
                  <a:pt x="51876" y="178875"/>
                </a:cubicBezTo>
                <a:cubicBezTo>
                  <a:pt x="83713" y="262801"/>
                  <a:pt x="67336" y="431772"/>
                  <a:pt x="191023" y="503554"/>
                </a:cubicBezTo>
                <a:cubicBezTo>
                  <a:pt x="262617" y="555453"/>
                  <a:pt x="707711" y="597981"/>
                  <a:pt x="827128" y="549936"/>
                </a:cubicBezTo>
                <a:cubicBezTo>
                  <a:pt x="946545" y="501891"/>
                  <a:pt x="827865" y="231303"/>
                  <a:pt x="907525" y="215284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32066-6DE9-4A15-AF35-CF150066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C8C12-81F4-4C06-AC52-202BC1F3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6BC32-7D5B-49E7-8089-47262EBF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1732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2AB7712-839D-49A5-BA6F-B5A71C65B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16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7E10DB9-7043-4931-8FFA-FC1D50210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3818" name="AutoShape 90">
            <a:extLst>
              <a:ext uri="{FF2B5EF4-FFF2-40B4-BE49-F238E27FC236}">
                <a16:creationId xmlns:a16="http://schemas.microsoft.com/office/drawing/2014/main" id="{B8E1EFE9-9898-4D66-A859-BC437E46CAC7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3965"/>
              <a:gd name="adj4" fmla="val -64158"/>
              <a:gd name="adj5" fmla="val -321160"/>
              <a:gd name="adj6" fmla="val -17823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9CEDC-5D2E-4AEA-954E-7FD28918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FAF13-887B-4D0F-A62B-80C20B7B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F9F-E45F-4E2B-9F54-AC1E937C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66</a:t>
            </a:fld>
            <a:endParaRPr lang="zh-CN" altLang="en-US"/>
          </a:p>
        </p:txBody>
      </p:sp>
      <p:grpSp>
        <p:nvGrpSpPr>
          <p:cNvPr id="94" name="Group 4">
            <a:extLst>
              <a:ext uri="{FF2B5EF4-FFF2-40B4-BE49-F238E27FC236}">
                <a16:creationId xmlns:a16="http://schemas.microsoft.com/office/drawing/2014/main" id="{1A33D7C3-1B64-42FB-87E8-82C3938B8DE3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5" name="Group 5">
              <a:extLst>
                <a:ext uri="{FF2B5EF4-FFF2-40B4-BE49-F238E27FC236}">
                  <a16:creationId xmlns:a16="http://schemas.microsoft.com/office/drawing/2014/main" id="{89019290-2299-48CF-ABA1-EE7BA9FB3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7" name="Rectangle 6">
                <a:extLst>
                  <a:ext uri="{FF2B5EF4-FFF2-40B4-BE49-F238E27FC236}">
                    <a16:creationId xmlns:a16="http://schemas.microsoft.com/office/drawing/2014/main" id="{234821D4-03C8-4A05-A255-BD9BA7E50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8A1E2C14-233D-4221-BD4A-6729244D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9" name="Rectangle 6">
                <a:extLst>
                  <a:ext uri="{FF2B5EF4-FFF2-40B4-BE49-F238E27FC236}">
                    <a16:creationId xmlns:a16="http://schemas.microsoft.com/office/drawing/2014/main" id="{FCD27470-732B-4F6F-A919-9E4D84CD3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f2*f4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,f6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8774B6A5-92B2-4410-BFCE-A95B3EE7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9DD45699-A5DC-44AC-B665-56B8979D5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B23F0B66-BF69-499C-88F7-CA9C3C9A8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86E02742-ABC2-437E-AF58-11E5959AE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Text Box 14">
              <a:extLst>
                <a:ext uri="{FF2B5EF4-FFF2-40B4-BE49-F238E27FC236}">
                  <a16:creationId xmlns:a16="http://schemas.microsoft.com/office/drawing/2014/main" id="{6C9DC618-F32E-41EC-B4BC-87F869546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54BD6834-E7BB-47C7-B51F-1BDC018E4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75D11472-7DC0-4795-BC08-BF5935847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45A80A29-AA62-42E8-A3FE-8DAAF76FF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8">
              <a:extLst>
                <a:ext uri="{FF2B5EF4-FFF2-40B4-BE49-F238E27FC236}">
                  <a16:creationId xmlns:a16="http://schemas.microsoft.com/office/drawing/2014/main" id="{CE4200EC-26E6-4244-A613-DB48460F8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40F2EF06-DB20-4809-9006-97DBCACB8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20">
              <a:extLst>
                <a:ext uri="{FF2B5EF4-FFF2-40B4-BE49-F238E27FC236}">
                  <a16:creationId xmlns:a16="http://schemas.microsoft.com/office/drawing/2014/main" id="{DE2151F1-B520-4808-B951-0C1E4854E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996BF9FD-6FF9-45A3-83C2-BF4BFD2D5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F34EE76F-10EA-4FB4-B747-53C2CAD0D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52D60E43-6DAA-41C6-AD92-D915DF652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2B4DB627-D262-48B2-9CB0-FC08F6BE9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1" name="Group 25">
              <a:extLst>
                <a:ext uri="{FF2B5EF4-FFF2-40B4-BE49-F238E27FC236}">
                  <a16:creationId xmlns:a16="http://schemas.microsoft.com/office/drawing/2014/main" id="{6BA742E7-2184-4FA9-A85B-59DFE02EE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3" name="Rectangle 26">
                <a:extLst>
                  <a:ext uri="{FF2B5EF4-FFF2-40B4-BE49-F238E27FC236}">
                    <a16:creationId xmlns:a16="http://schemas.microsoft.com/office/drawing/2014/main" id="{51174E6E-9676-40D9-BF22-6B1C41D67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7">
                <a:extLst>
                  <a:ext uri="{FF2B5EF4-FFF2-40B4-BE49-F238E27FC236}">
                    <a16:creationId xmlns:a16="http://schemas.microsoft.com/office/drawing/2014/main" id="{09FC9FDC-4206-490F-A0B8-45915F40D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8">
                <a:extLst>
                  <a:ext uri="{FF2B5EF4-FFF2-40B4-BE49-F238E27FC236}">
                    <a16:creationId xmlns:a16="http://schemas.microsoft.com/office/drawing/2014/main" id="{784E500E-60D3-46DD-A191-14D4E4ED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9">
                <a:extLst>
                  <a:ext uri="{FF2B5EF4-FFF2-40B4-BE49-F238E27FC236}">
                    <a16:creationId xmlns:a16="http://schemas.microsoft.com/office/drawing/2014/main" id="{BC8F276A-BAAC-4835-8F59-2FE1DB0C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2" name="未知">
              <a:extLst>
                <a:ext uri="{FF2B5EF4-FFF2-40B4-BE49-F238E27FC236}">
                  <a16:creationId xmlns:a16="http://schemas.microsoft.com/office/drawing/2014/main" id="{27D5EAA8-2030-4CE9-8074-7C27854B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3" name="Text Box 31">
              <a:extLst>
                <a:ext uri="{FF2B5EF4-FFF2-40B4-BE49-F238E27FC236}">
                  <a16:creationId xmlns:a16="http://schemas.microsoft.com/office/drawing/2014/main" id="{48B8164D-67FA-41F2-918C-BF4E49A61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4" name="Group 32">
              <a:extLst>
                <a:ext uri="{FF2B5EF4-FFF2-40B4-BE49-F238E27FC236}">
                  <a16:creationId xmlns:a16="http://schemas.microsoft.com/office/drawing/2014/main" id="{6F715BC5-0FB5-4377-B313-C2FF4BD6C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7" name="Rectangle 33">
                <a:extLst>
                  <a:ext uri="{FF2B5EF4-FFF2-40B4-BE49-F238E27FC236}">
                    <a16:creationId xmlns:a16="http://schemas.microsoft.com/office/drawing/2014/main" id="{6B025B8A-A9CD-4C36-BD66-202BACE12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4">
                <a:extLst>
                  <a:ext uri="{FF2B5EF4-FFF2-40B4-BE49-F238E27FC236}">
                    <a16:creationId xmlns:a16="http://schemas.microsoft.com/office/drawing/2014/main" id="{A42041F1-A968-4BB4-9530-D9DEF655C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5">
                <a:extLst>
                  <a:ext uri="{FF2B5EF4-FFF2-40B4-BE49-F238E27FC236}">
                    <a16:creationId xmlns:a16="http://schemas.microsoft.com/office/drawing/2014/main" id="{5A0677EE-5D56-401D-A69B-1AF9688DD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6">
                <a:extLst>
                  <a:ext uri="{FF2B5EF4-FFF2-40B4-BE49-F238E27FC236}">
                    <a16:creationId xmlns:a16="http://schemas.microsoft.com/office/drawing/2014/main" id="{E20DC912-0F2C-4FB4-9281-A5424C080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7">
                <a:extLst>
                  <a:ext uri="{FF2B5EF4-FFF2-40B4-BE49-F238E27FC236}">
                    <a16:creationId xmlns:a16="http://schemas.microsoft.com/office/drawing/2014/main" id="{7B04A6F1-F9A1-457F-B3DC-756BA783C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8">
                <a:extLst>
                  <a:ext uri="{FF2B5EF4-FFF2-40B4-BE49-F238E27FC236}">
                    <a16:creationId xmlns:a16="http://schemas.microsoft.com/office/drawing/2014/main" id="{495AEA9F-4495-4EF2-B43C-99B50838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3" name="Rectangle 39">
                <a:extLst>
                  <a:ext uri="{FF2B5EF4-FFF2-40B4-BE49-F238E27FC236}">
                    <a16:creationId xmlns:a16="http://schemas.microsoft.com/office/drawing/2014/main" id="{F9E4D118-4802-48B2-8541-33ECEAD5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0">
                <a:extLst>
                  <a:ext uri="{FF2B5EF4-FFF2-40B4-BE49-F238E27FC236}">
                    <a16:creationId xmlns:a16="http://schemas.microsoft.com/office/drawing/2014/main" id="{AA2F3440-73E0-401F-8CCD-7B7334F0A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1">
                <a:extLst>
                  <a:ext uri="{FF2B5EF4-FFF2-40B4-BE49-F238E27FC236}">
                    <a16:creationId xmlns:a16="http://schemas.microsoft.com/office/drawing/2014/main" id="{672EFD81-A3D6-4C92-8763-83C6EBE7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2">
                <a:extLst>
                  <a:ext uri="{FF2B5EF4-FFF2-40B4-BE49-F238E27FC236}">
                    <a16:creationId xmlns:a16="http://schemas.microsoft.com/office/drawing/2014/main" id="{9522E1CE-7D48-486F-AB7B-68B5C81B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3">
                <a:extLst>
                  <a:ext uri="{FF2B5EF4-FFF2-40B4-BE49-F238E27FC236}">
                    <a16:creationId xmlns:a16="http://schemas.microsoft.com/office/drawing/2014/main" id="{2FE8CF81-7D60-4EA9-9B1D-ADFD3F760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4">
                <a:extLst>
                  <a:ext uri="{FF2B5EF4-FFF2-40B4-BE49-F238E27FC236}">
                    <a16:creationId xmlns:a16="http://schemas.microsoft.com/office/drawing/2014/main" id="{ADFEAC10-6475-425C-8878-D4799B3BA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5">
                <a:extLst>
                  <a:ext uri="{FF2B5EF4-FFF2-40B4-BE49-F238E27FC236}">
                    <a16:creationId xmlns:a16="http://schemas.microsoft.com/office/drawing/2014/main" id="{07ABA624-700A-42EE-83AA-F660E4753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6">
                <a:extLst>
                  <a:ext uri="{FF2B5EF4-FFF2-40B4-BE49-F238E27FC236}">
                    <a16:creationId xmlns:a16="http://schemas.microsoft.com/office/drawing/2014/main" id="{010851A0-A1FA-45E2-8C90-320B27941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7">
                <a:extLst>
                  <a:ext uri="{FF2B5EF4-FFF2-40B4-BE49-F238E27FC236}">
                    <a16:creationId xmlns:a16="http://schemas.microsoft.com/office/drawing/2014/main" id="{75278C62-575C-44CC-AFD7-0BAFCDA28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8">
                <a:extLst>
                  <a:ext uri="{FF2B5EF4-FFF2-40B4-BE49-F238E27FC236}">
                    <a16:creationId xmlns:a16="http://schemas.microsoft.com/office/drawing/2014/main" id="{AB189EC1-7BF8-4D2C-9A64-B7BA4ECE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5" name="Rectangle 49">
              <a:extLst>
                <a:ext uri="{FF2B5EF4-FFF2-40B4-BE49-F238E27FC236}">
                  <a16:creationId xmlns:a16="http://schemas.microsoft.com/office/drawing/2014/main" id="{5FF32D19-675B-42A0-9D72-6F957E3F0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f0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0">
              <a:extLst>
                <a:ext uri="{FF2B5EF4-FFF2-40B4-BE49-F238E27FC236}">
                  <a16:creationId xmlns:a16="http://schemas.microsoft.com/office/drawing/2014/main" id="{FD47B7D6-3D87-461B-B312-E39CBB059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1">
              <a:extLst>
                <a:ext uri="{FF2B5EF4-FFF2-40B4-BE49-F238E27FC236}">
                  <a16:creationId xmlns:a16="http://schemas.microsoft.com/office/drawing/2014/main" id="{5AD8DB22-DAE8-4A9E-A67D-5F4A6DC0D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2">
              <a:extLst>
                <a:ext uri="{FF2B5EF4-FFF2-40B4-BE49-F238E27FC236}">
                  <a16:creationId xmlns:a16="http://schemas.microsoft.com/office/drawing/2014/main" id="{094BF857-37E7-4112-973D-61D7A924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solidFill>
                    <a:schemeClr val="accent2"/>
                  </a:solidFill>
                  <a:latin typeface="Tahoma" panose="020B0604030504040204" pitchFamily="34" charset="0"/>
                </a:rPr>
                <a:t>f2*f4</a:t>
              </a:r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3">
              <a:extLst>
                <a:ext uri="{FF2B5EF4-FFF2-40B4-BE49-F238E27FC236}">
                  <a16:creationId xmlns:a16="http://schemas.microsoft.com/office/drawing/2014/main" id="{E6E6DD4F-56BD-4849-8E3C-10F8435FD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4">
              <a:extLst>
                <a:ext uri="{FF2B5EF4-FFF2-40B4-BE49-F238E27FC236}">
                  <a16:creationId xmlns:a16="http://schemas.microsoft.com/office/drawing/2014/main" id="{BE67C3E0-F1C9-4870-9CCE-BE98E382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A14EE7CA-D22D-441F-819B-8457CFE5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fmul.d</a:t>
              </a:r>
              <a:r>
                <a: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f0,f2,f4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133F9EE2-124E-48F9-9CB5-79174D26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C4B10F4F-C104-4BCB-A700-927D8B6A8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C1D62BF5-918F-443A-9181-278FF8116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29" dirty="0">
                  <a:latin typeface="Tahoma" panose="020B0604030504040204" pitchFamily="34" charset="0"/>
                </a:rPr>
                <a:t>y</a:t>
              </a:r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9">
              <a:extLst>
                <a:ext uri="{FF2B5EF4-FFF2-40B4-BE49-F238E27FC236}">
                  <a16:creationId xmlns:a16="http://schemas.microsoft.com/office/drawing/2014/main" id="{5D52A763-1F65-4DD7-A24E-2214F249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6" name="Rectangle 60">
              <a:extLst>
                <a:ext uri="{FF2B5EF4-FFF2-40B4-BE49-F238E27FC236}">
                  <a16:creationId xmlns:a16="http://schemas.microsoft.com/office/drawing/2014/main" id="{B6DA8812-96AD-46E2-96D6-C4152A89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Line 61">
              <a:extLst>
                <a:ext uri="{FF2B5EF4-FFF2-40B4-BE49-F238E27FC236}">
                  <a16:creationId xmlns:a16="http://schemas.microsoft.com/office/drawing/2014/main" id="{34B43610-66E9-4BB3-96E1-8D1DFD7A5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8" name="Text Box 62">
              <a:extLst>
                <a:ext uri="{FF2B5EF4-FFF2-40B4-BE49-F238E27FC236}">
                  <a16:creationId xmlns:a16="http://schemas.microsoft.com/office/drawing/2014/main" id="{B9B86B42-1DCE-4479-9E71-302FD65EE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9" name="未知">
              <a:extLst>
                <a:ext uri="{FF2B5EF4-FFF2-40B4-BE49-F238E27FC236}">
                  <a16:creationId xmlns:a16="http://schemas.microsoft.com/office/drawing/2014/main" id="{4F2ABC82-9C48-4DAC-821E-41D9ABE7C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4">
              <a:extLst>
                <a:ext uri="{FF2B5EF4-FFF2-40B4-BE49-F238E27FC236}">
                  <a16:creationId xmlns:a16="http://schemas.microsoft.com/office/drawing/2014/main" id="{1F6ED20F-3724-423D-A684-E55104E24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Line 65">
              <a:extLst>
                <a:ext uri="{FF2B5EF4-FFF2-40B4-BE49-F238E27FC236}">
                  <a16:creationId xmlns:a16="http://schemas.microsoft.com/office/drawing/2014/main" id="{F2198C69-FCC7-4ED0-8E7E-987CAD0C8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Text Box 66">
              <a:extLst>
                <a:ext uri="{FF2B5EF4-FFF2-40B4-BE49-F238E27FC236}">
                  <a16:creationId xmlns:a16="http://schemas.microsoft.com/office/drawing/2014/main" id="{EF9DE36D-34FC-4BD6-AF90-949AE887C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Text Box 67">
              <a:extLst>
                <a:ext uri="{FF2B5EF4-FFF2-40B4-BE49-F238E27FC236}">
                  <a16:creationId xmlns:a16="http://schemas.microsoft.com/office/drawing/2014/main" id="{278C7E64-787C-4746-8C75-85753CDD4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4" name="AutoShape 68">
              <a:extLst>
                <a:ext uri="{FF2B5EF4-FFF2-40B4-BE49-F238E27FC236}">
                  <a16:creationId xmlns:a16="http://schemas.microsoft.com/office/drawing/2014/main" id="{544D11AF-AB64-40FD-8B86-6D709CF06C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5" name="Text Box 69">
              <a:extLst>
                <a:ext uri="{FF2B5EF4-FFF2-40B4-BE49-F238E27FC236}">
                  <a16:creationId xmlns:a16="http://schemas.microsoft.com/office/drawing/2014/main" id="{2F3EAC6B-A605-4609-BD6D-1C5C3479E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6" name="Text Box 70">
              <a:extLst>
                <a:ext uri="{FF2B5EF4-FFF2-40B4-BE49-F238E27FC236}">
                  <a16:creationId xmlns:a16="http://schemas.microsoft.com/office/drawing/2014/main" id="{462C5375-0C8B-4FB1-BA95-E2FDC487A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7" name="Group 71">
              <a:extLst>
                <a:ext uri="{FF2B5EF4-FFF2-40B4-BE49-F238E27FC236}">
                  <a16:creationId xmlns:a16="http://schemas.microsoft.com/office/drawing/2014/main" id="{2A38E0D9-541C-4B86-83A3-DB3DF252356F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1" name="Rectangle 72">
                <a:extLst>
                  <a:ext uri="{FF2B5EF4-FFF2-40B4-BE49-F238E27FC236}">
                    <a16:creationId xmlns:a16="http://schemas.microsoft.com/office/drawing/2014/main" id="{D39FE7AE-3EFC-4D70-9EE9-039A0C27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3">
                <a:extLst>
                  <a:ext uri="{FF2B5EF4-FFF2-40B4-BE49-F238E27FC236}">
                    <a16:creationId xmlns:a16="http://schemas.microsoft.com/office/drawing/2014/main" id="{BFC273B0-03B3-4F87-8260-C9EF471E2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4">
                <a:extLst>
                  <a:ext uri="{FF2B5EF4-FFF2-40B4-BE49-F238E27FC236}">
                    <a16:creationId xmlns:a16="http://schemas.microsoft.com/office/drawing/2014/main" id="{2DA3FB4F-5AFC-48DF-8DCC-67927E152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5">
                <a:extLst>
                  <a:ext uri="{FF2B5EF4-FFF2-40B4-BE49-F238E27FC236}">
                    <a16:creationId xmlns:a16="http://schemas.microsoft.com/office/drawing/2014/main" id="{55E828CE-21CA-4900-98DE-914ECFCDD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6">
                <a:extLst>
                  <a:ext uri="{FF2B5EF4-FFF2-40B4-BE49-F238E27FC236}">
                    <a16:creationId xmlns:a16="http://schemas.microsoft.com/office/drawing/2014/main" id="{8831F756-B30D-4836-840E-BE9A16EC4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7">
                <a:extLst>
                  <a:ext uri="{FF2B5EF4-FFF2-40B4-BE49-F238E27FC236}">
                    <a16:creationId xmlns:a16="http://schemas.microsoft.com/office/drawing/2014/main" id="{9963750B-6A24-4E8F-BDEF-CBA41845F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8" name="Text Box 78">
              <a:extLst>
                <a:ext uri="{FF2B5EF4-FFF2-40B4-BE49-F238E27FC236}">
                  <a16:creationId xmlns:a16="http://schemas.microsoft.com/office/drawing/2014/main" id="{F11FB5B0-1271-46C1-A376-EFF92C202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9" name="Line 79">
              <a:extLst>
                <a:ext uri="{FF2B5EF4-FFF2-40B4-BE49-F238E27FC236}">
                  <a16:creationId xmlns:a16="http://schemas.microsoft.com/office/drawing/2014/main" id="{7CD43EEC-1F16-42D4-81C8-4B73DFC3F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0" name="Group 80">
              <a:extLst>
                <a:ext uri="{FF2B5EF4-FFF2-40B4-BE49-F238E27FC236}">
                  <a16:creationId xmlns:a16="http://schemas.microsoft.com/office/drawing/2014/main" id="{CA7ACAE2-FE26-4642-A884-53781C32A1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7" name="Rectangle 81">
                <a:extLst>
                  <a:ext uri="{FF2B5EF4-FFF2-40B4-BE49-F238E27FC236}">
                    <a16:creationId xmlns:a16="http://schemas.microsoft.com/office/drawing/2014/main" id="{45C37F8F-EBE2-4144-BBB3-54D2F323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8" name="Rectangle 82">
                <a:extLst>
                  <a:ext uri="{FF2B5EF4-FFF2-40B4-BE49-F238E27FC236}">
                    <a16:creationId xmlns:a16="http://schemas.microsoft.com/office/drawing/2014/main" id="{E110F233-BEB8-4084-A0EE-4CD35426E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9" name="Rectangle 83">
                <a:extLst>
                  <a:ext uri="{FF2B5EF4-FFF2-40B4-BE49-F238E27FC236}">
                    <a16:creationId xmlns:a16="http://schemas.microsoft.com/office/drawing/2014/main" id="{67C92DE3-CACC-4F4F-A708-7FCA71539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0" name="Line 84">
                <a:extLst>
                  <a:ext uri="{FF2B5EF4-FFF2-40B4-BE49-F238E27FC236}">
                    <a16:creationId xmlns:a16="http://schemas.microsoft.com/office/drawing/2014/main" id="{4738D8D3-6A9D-4301-8A8B-B1B69D9CD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5D08D190-8BE4-4E0C-B9EB-84D1592A5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2" name="Text Box 86">
              <a:extLst>
                <a:ext uri="{FF2B5EF4-FFF2-40B4-BE49-F238E27FC236}">
                  <a16:creationId xmlns:a16="http://schemas.microsoft.com/office/drawing/2014/main" id="{A05212B0-57B2-4F3E-A218-02F3CA60F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3" name="Text Box 87">
              <a:extLst>
                <a:ext uri="{FF2B5EF4-FFF2-40B4-BE49-F238E27FC236}">
                  <a16:creationId xmlns:a16="http://schemas.microsoft.com/office/drawing/2014/main" id="{DF897925-37CC-4076-9E6C-BAEF42987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4" name="Line 88">
              <a:extLst>
                <a:ext uri="{FF2B5EF4-FFF2-40B4-BE49-F238E27FC236}">
                  <a16:creationId xmlns:a16="http://schemas.microsoft.com/office/drawing/2014/main" id="{17040A70-D340-44B1-AC09-AF28933F4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Line 89">
              <a:extLst>
                <a:ext uri="{FF2B5EF4-FFF2-40B4-BE49-F238E27FC236}">
                  <a16:creationId xmlns:a16="http://schemas.microsoft.com/office/drawing/2014/main" id="{71EFE661-3D3D-4511-8204-7C154AE0E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6" name="Rectangle 9">
              <a:extLst>
                <a:ext uri="{FF2B5EF4-FFF2-40B4-BE49-F238E27FC236}">
                  <a16:creationId xmlns:a16="http://schemas.microsoft.com/office/drawing/2014/main" id="{3B3CDA52-8E5B-4E39-9B6A-CB80921FA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69694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4">
            <a:extLst>
              <a:ext uri="{FF2B5EF4-FFF2-40B4-BE49-F238E27FC236}">
                <a16:creationId xmlns:a16="http://schemas.microsoft.com/office/drawing/2014/main" id="{6F6AE36E-5E2E-4295-9E3C-BFA980A6184E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5" name="Group 5">
              <a:extLst>
                <a:ext uri="{FF2B5EF4-FFF2-40B4-BE49-F238E27FC236}">
                  <a16:creationId xmlns:a16="http://schemas.microsoft.com/office/drawing/2014/main" id="{498AA209-E7DE-42E0-B4C0-E88C56C0B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7" name="Rectangle 6">
                <a:extLst>
                  <a:ext uri="{FF2B5EF4-FFF2-40B4-BE49-F238E27FC236}">
                    <a16:creationId xmlns:a16="http://schemas.microsoft.com/office/drawing/2014/main" id="{F8221F06-4524-4C42-900F-9596D049A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19A7C3D4-E0BA-4096-9745-2969523BB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9" name="Rectangle 6">
                <a:extLst>
                  <a:ext uri="{FF2B5EF4-FFF2-40B4-BE49-F238E27FC236}">
                    <a16:creationId xmlns:a16="http://schemas.microsoft.com/office/drawing/2014/main" id="{7C7CC4E7-DC1C-4F66-A2D3-3E33D53BC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f2*f4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,f6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38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3648586F-2262-445D-90ED-7CBFF9F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08392F19-CC8A-47FC-833D-93AF62183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A2AB4D44-E089-4771-925F-7ED465C4C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6B63C35F-4B6A-4AB6-A803-95132CCB0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Text Box 14">
              <a:extLst>
                <a:ext uri="{FF2B5EF4-FFF2-40B4-BE49-F238E27FC236}">
                  <a16:creationId xmlns:a16="http://schemas.microsoft.com/office/drawing/2014/main" id="{D59F4009-2DFD-49C5-9F05-868BB8974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7CC1C0B3-80F1-48D1-A27E-6BE7FBD7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5F25E0D4-C405-4B6D-BFFD-D9DB5DA4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1D7A1B8D-68B3-45B3-8D5B-A846B102F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8">
              <a:extLst>
                <a:ext uri="{FF2B5EF4-FFF2-40B4-BE49-F238E27FC236}">
                  <a16:creationId xmlns:a16="http://schemas.microsoft.com/office/drawing/2014/main" id="{4C24BF8C-2573-4E17-AD12-2E8199400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33F97EAC-00A8-4154-8C19-171237348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20">
              <a:extLst>
                <a:ext uri="{FF2B5EF4-FFF2-40B4-BE49-F238E27FC236}">
                  <a16:creationId xmlns:a16="http://schemas.microsoft.com/office/drawing/2014/main" id="{D814AAE5-DFF8-4D25-B882-F8A09EDCF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8C4BF1A7-91FE-4C83-A49E-A9E5876A0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CB863DF5-1841-4887-81C9-C3EF88A9E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51B94A7C-1C8C-4FF6-997F-31A7CB35E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C54B9246-CCC9-4C60-94DC-319C57BF4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1" name="Group 25">
              <a:extLst>
                <a:ext uri="{FF2B5EF4-FFF2-40B4-BE49-F238E27FC236}">
                  <a16:creationId xmlns:a16="http://schemas.microsoft.com/office/drawing/2014/main" id="{2CF6F99B-F5AE-4E39-A08D-CA161178D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3" name="Rectangle 26">
                <a:extLst>
                  <a:ext uri="{FF2B5EF4-FFF2-40B4-BE49-F238E27FC236}">
                    <a16:creationId xmlns:a16="http://schemas.microsoft.com/office/drawing/2014/main" id="{C4B6A2E5-4619-4D91-A18F-4546ED1DA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7">
                <a:extLst>
                  <a:ext uri="{FF2B5EF4-FFF2-40B4-BE49-F238E27FC236}">
                    <a16:creationId xmlns:a16="http://schemas.microsoft.com/office/drawing/2014/main" id="{5DEAA394-35C9-47AE-8D57-E9D9203FB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8">
                <a:extLst>
                  <a:ext uri="{FF2B5EF4-FFF2-40B4-BE49-F238E27FC236}">
                    <a16:creationId xmlns:a16="http://schemas.microsoft.com/office/drawing/2014/main" id="{BEB18118-E252-4DCB-B906-53771A531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9">
                <a:extLst>
                  <a:ext uri="{FF2B5EF4-FFF2-40B4-BE49-F238E27FC236}">
                    <a16:creationId xmlns:a16="http://schemas.microsoft.com/office/drawing/2014/main" id="{F83C16D8-D06C-48DC-8799-1B4BE15AE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2" name="未知">
              <a:extLst>
                <a:ext uri="{FF2B5EF4-FFF2-40B4-BE49-F238E27FC236}">
                  <a16:creationId xmlns:a16="http://schemas.microsoft.com/office/drawing/2014/main" id="{92451F92-76F4-4DF2-B3A0-D406C5F9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3" name="Text Box 31">
              <a:extLst>
                <a:ext uri="{FF2B5EF4-FFF2-40B4-BE49-F238E27FC236}">
                  <a16:creationId xmlns:a16="http://schemas.microsoft.com/office/drawing/2014/main" id="{1E91B6A3-C942-43EF-AE47-56A644163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4" name="Group 32">
              <a:extLst>
                <a:ext uri="{FF2B5EF4-FFF2-40B4-BE49-F238E27FC236}">
                  <a16:creationId xmlns:a16="http://schemas.microsoft.com/office/drawing/2014/main" id="{94379A8E-897C-49D7-A185-4D4CA5DF1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7" name="Rectangle 33">
                <a:extLst>
                  <a:ext uri="{FF2B5EF4-FFF2-40B4-BE49-F238E27FC236}">
                    <a16:creationId xmlns:a16="http://schemas.microsoft.com/office/drawing/2014/main" id="{1D31C435-C7CE-4DF9-BE48-640109216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4">
                <a:extLst>
                  <a:ext uri="{FF2B5EF4-FFF2-40B4-BE49-F238E27FC236}">
                    <a16:creationId xmlns:a16="http://schemas.microsoft.com/office/drawing/2014/main" id="{3EE8A626-3B07-431A-BF7C-08B20E7F6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5">
                <a:extLst>
                  <a:ext uri="{FF2B5EF4-FFF2-40B4-BE49-F238E27FC236}">
                    <a16:creationId xmlns:a16="http://schemas.microsoft.com/office/drawing/2014/main" id="{3D17647E-C479-4AF6-8A90-3EE17118C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6">
                <a:extLst>
                  <a:ext uri="{FF2B5EF4-FFF2-40B4-BE49-F238E27FC236}">
                    <a16:creationId xmlns:a16="http://schemas.microsoft.com/office/drawing/2014/main" id="{28BDBF1E-D898-4BFA-B46B-C7F334C6E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7">
                <a:extLst>
                  <a:ext uri="{FF2B5EF4-FFF2-40B4-BE49-F238E27FC236}">
                    <a16:creationId xmlns:a16="http://schemas.microsoft.com/office/drawing/2014/main" id="{8F167091-F723-41DB-B59E-C571E1274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8">
                <a:extLst>
                  <a:ext uri="{FF2B5EF4-FFF2-40B4-BE49-F238E27FC236}">
                    <a16:creationId xmlns:a16="http://schemas.microsoft.com/office/drawing/2014/main" id="{673A16F0-E5BE-4D25-A630-B3A9929D2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3" name="Rectangle 39">
                <a:extLst>
                  <a:ext uri="{FF2B5EF4-FFF2-40B4-BE49-F238E27FC236}">
                    <a16:creationId xmlns:a16="http://schemas.microsoft.com/office/drawing/2014/main" id="{706BE88D-3FF2-45E7-8966-A48FB93A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0">
                <a:extLst>
                  <a:ext uri="{FF2B5EF4-FFF2-40B4-BE49-F238E27FC236}">
                    <a16:creationId xmlns:a16="http://schemas.microsoft.com/office/drawing/2014/main" id="{8DA75A86-F903-4616-BDF3-3A6CFBEB6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1">
                <a:extLst>
                  <a:ext uri="{FF2B5EF4-FFF2-40B4-BE49-F238E27FC236}">
                    <a16:creationId xmlns:a16="http://schemas.microsoft.com/office/drawing/2014/main" id="{D669BA9B-BA8C-4510-8748-FADD915C3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2">
                <a:extLst>
                  <a:ext uri="{FF2B5EF4-FFF2-40B4-BE49-F238E27FC236}">
                    <a16:creationId xmlns:a16="http://schemas.microsoft.com/office/drawing/2014/main" id="{508CF770-B11B-4AD9-A8DF-162924297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3">
                <a:extLst>
                  <a:ext uri="{FF2B5EF4-FFF2-40B4-BE49-F238E27FC236}">
                    <a16:creationId xmlns:a16="http://schemas.microsoft.com/office/drawing/2014/main" id="{CF4F474D-028F-44C9-BCDE-579475AD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4">
                <a:extLst>
                  <a:ext uri="{FF2B5EF4-FFF2-40B4-BE49-F238E27FC236}">
                    <a16:creationId xmlns:a16="http://schemas.microsoft.com/office/drawing/2014/main" id="{690FE018-7CA3-44DA-91DA-EF9E4ED6B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5">
                <a:extLst>
                  <a:ext uri="{FF2B5EF4-FFF2-40B4-BE49-F238E27FC236}">
                    <a16:creationId xmlns:a16="http://schemas.microsoft.com/office/drawing/2014/main" id="{905293B2-37DE-4302-8BE5-66C123419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6">
                <a:extLst>
                  <a:ext uri="{FF2B5EF4-FFF2-40B4-BE49-F238E27FC236}">
                    <a16:creationId xmlns:a16="http://schemas.microsoft.com/office/drawing/2014/main" id="{D543B3D4-9DA0-4819-8610-A277CF0D6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f2-f6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7">
                <a:extLst>
                  <a:ext uri="{FF2B5EF4-FFF2-40B4-BE49-F238E27FC236}">
                    <a16:creationId xmlns:a16="http://schemas.microsoft.com/office/drawing/2014/main" id="{0E73AEFB-C38A-4C5A-BBBF-C6E42822B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fsub.d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f8,f2,f6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8">
                <a:extLst>
                  <a:ext uri="{FF2B5EF4-FFF2-40B4-BE49-F238E27FC236}">
                    <a16:creationId xmlns:a16="http://schemas.microsoft.com/office/drawing/2014/main" id="{5A657041-DEEE-4FC2-A9AE-73273219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5" name="Rectangle 49">
              <a:extLst>
                <a:ext uri="{FF2B5EF4-FFF2-40B4-BE49-F238E27FC236}">
                  <a16:creationId xmlns:a16="http://schemas.microsoft.com/office/drawing/2014/main" id="{D87EA5CC-23D4-4962-80A2-CA2C5F441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0">
              <a:extLst>
                <a:ext uri="{FF2B5EF4-FFF2-40B4-BE49-F238E27FC236}">
                  <a16:creationId xmlns:a16="http://schemas.microsoft.com/office/drawing/2014/main" id="{AAE9BFCA-BEE5-423D-BFF7-B68EE65DB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1">
              <a:extLst>
                <a:ext uri="{FF2B5EF4-FFF2-40B4-BE49-F238E27FC236}">
                  <a16:creationId xmlns:a16="http://schemas.microsoft.com/office/drawing/2014/main" id="{FD9EABAF-B57A-498B-B8E9-1F9233551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2">
              <a:extLst>
                <a:ext uri="{FF2B5EF4-FFF2-40B4-BE49-F238E27FC236}">
                  <a16:creationId xmlns:a16="http://schemas.microsoft.com/office/drawing/2014/main" id="{3D6172BD-573D-4A8B-85EC-9BE80681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3">
              <a:extLst>
                <a:ext uri="{FF2B5EF4-FFF2-40B4-BE49-F238E27FC236}">
                  <a16:creationId xmlns:a16="http://schemas.microsoft.com/office/drawing/2014/main" id="{CBAEA57B-501F-4D95-B00A-EC4259EBD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4">
              <a:extLst>
                <a:ext uri="{FF2B5EF4-FFF2-40B4-BE49-F238E27FC236}">
                  <a16:creationId xmlns:a16="http://schemas.microsoft.com/office/drawing/2014/main" id="{B92423DD-003D-4842-84E3-45BDA62D9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3BEB2C97-B383-401B-A94F-2317B9556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E5D660A0-FED6-4697-BC71-FEA28A9E1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A590318A-363A-4EE1-9C92-E1D4E5D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60DF679B-8473-48C2-B493-17D4F26B2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9">
              <a:extLst>
                <a:ext uri="{FF2B5EF4-FFF2-40B4-BE49-F238E27FC236}">
                  <a16:creationId xmlns:a16="http://schemas.microsoft.com/office/drawing/2014/main" id="{16B4836D-5A10-490F-9D61-4ED5C7B4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6" name="Rectangle 60">
              <a:extLst>
                <a:ext uri="{FF2B5EF4-FFF2-40B4-BE49-F238E27FC236}">
                  <a16:creationId xmlns:a16="http://schemas.microsoft.com/office/drawing/2014/main" id="{B700C90F-63F0-46B6-9A1E-8CA96D2A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Line 61">
              <a:extLst>
                <a:ext uri="{FF2B5EF4-FFF2-40B4-BE49-F238E27FC236}">
                  <a16:creationId xmlns:a16="http://schemas.microsoft.com/office/drawing/2014/main" id="{3532AF39-8C31-46E3-8AB7-2CA447A4C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8" name="Text Box 62">
              <a:extLst>
                <a:ext uri="{FF2B5EF4-FFF2-40B4-BE49-F238E27FC236}">
                  <a16:creationId xmlns:a16="http://schemas.microsoft.com/office/drawing/2014/main" id="{0FB5402E-5D00-43B5-852E-9C0B55DC5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9" name="未知">
              <a:extLst>
                <a:ext uri="{FF2B5EF4-FFF2-40B4-BE49-F238E27FC236}">
                  <a16:creationId xmlns:a16="http://schemas.microsoft.com/office/drawing/2014/main" id="{DE68591E-2B1E-4F66-A2C6-4877C7A2F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4">
              <a:extLst>
                <a:ext uri="{FF2B5EF4-FFF2-40B4-BE49-F238E27FC236}">
                  <a16:creationId xmlns:a16="http://schemas.microsoft.com/office/drawing/2014/main" id="{3215A903-629E-4EF2-AA88-1750431CC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Line 65">
              <a:extLst>
                <a:ext uri="{FF2B5EF4-FFF2-40B4-BE49-F238E27FC236}">
                  <a16:creationId xmlns:a16="http://schemas.microsoft.com/office/drawing/2014/main" id="{AFC57162-9003-4D4A-B8BD-244B6AE2D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Text Box 66">
              <a:extLst>
                <a:ext uri="{FF2B5EF4-FFF2-40B4-BE49-F238E27FC236}">
                  <a16:creationId xmlns:a16="http://schemas.microsoft.com/office/drawing/2014/main" id="{6ED23CEC-8596-4C2E-AD50-C5FB29190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Text Box 67">
              <a:extLst>
                <a:ext uri="{FF2B5EF4-FFF2-40B4-BE49-F238E27FC236}">
                  <a16:creationId xmlns:a16="http://schemas.microsoft.com/office/drawing/2014/main" id="{9B828148-D507-4ED0-AAFF-7D9FCDE2C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4" name="AutoShape 68">
              <a:extLst>
                <a:ext uri="{FF2B5EF4-FFF2-40B4-BE49-F238E27FC236}">
                  <a16:creationId xmlns:a16="http://schemas.microsoft.com/office/drawing/2014/main" id="{EDC230D9-028D-49C4-ADB4-214BB5F67E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5" name="Text Box 69">
              <a:extLst>
                <a:ext uri="{FF2B5EF4-FFF2-40B4-BE49-F238E27FC236}">
                  <a16:creationId xmlns:a16="http://schemas.microsoft.com/office/drawing/2014/main" id="{A4E91A6D-7830-4BC1-B4F9-9A63751D1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6" name="Text Box 70">
              <a:extLst>
                <a:ext uri="{FF2B5EF4-FFF2-40B4-BE49-F238E27FC236}">
                  <a16:creationId xmlns:a16="http://schemas.microsoft.com/office/drawing/2014/main" id="{1D86136D-526D-4E8D-8061-898775978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7" name="Group 71">
              <a:extLst>
                <a:ext uri="{FF2B5EF4-FFF2-40B4-BE49-F238E27FC236}">
                  <a16:creationId xmlns:a16="http://schemas.microsoft.com/office/drawing/2014/main" id="{1F40A52B-39B8-452D-AB9F-D108BADEF7C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1" name="Rectangle 72">
                <a:extLst>
                  <a:ext uri="{FF2B5EF4-FFF2-40B4-BE49-F238E27FC236}">
                    <a16:creationId xmlns:a16="http://schemas.microsoft.com/office/drawing/2014/main" id="{FD907B95-A3A0-4444-9532-798E9709F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3">
                <a:extLst>
                  <a:ext uri="{FF2B5EF4-FFF2-40B4-BE49-F238E27FC236}">
                    <a16:creationId xmlns:a16="http://schemas.microsoft.com/office/drawing/2014/main" id="{D44440A3-A939-45B9-B867-FE0819DA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4">
                <a:extLst>
                  <a:ext uri="{FF2B5EF4-FFF2-40B4-BE49-F238E27FC236}">
                    <a16:creationId xmlns:a16="http://schemas.microsoft.com/office/drawing/2014/main" id="{D106AE20-4F34-4B39-8E01-0845883B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5">
                <a:extLst>
                  <a:ext uri="{FF2B5EF4-FFF2-40B4-BE49-F238E27FC236}">
                    <a16:creationId xmlns:a16="http://schemas.microsoft.com/office/drawing/2014/main" id="{883276C2-0249-4284-B207-D83B241BB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6">
                <a:extLst>
                  <a:ext uri="{FF2B5EF4-FFF2-40B4-BE49-F238E27FC236}">
                    <a16:creationId xmlns:a16="http://schemas.microsoft.com/office/drawing/2014/main" id="{DC45B075-E658-4D88-8053-88F400350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7">
                <a:extLst>
                  <a:ext uri="{FF2B5EF4-FFF2-40B4-BE49-F238E27FC236}">
                    <a16:creationId xmlns:a16="http://schemas.microsoft.com/office/drawing/2014/main" id="{1754FA81-B3B4-4EC1-A104-8FC2B9DB6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8" name="Text Box 78">
              <a:extLst>
                <a:ext uri="{FF2B5EF4-FFF2-40B4-BE49-F238E27FC236}">
                  <a16:creationId xmlns:a16="http://schemas.microsoft.com/office/drawing/2014/main" id="{0B8E2F72-B6BA-4665-AC8D-CBD91DDA4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9" name="Line 79">
              <a:extLst>
                <a:ext uri="{FF2B5EF4-FFF2-40B4-BE49-F238E27FC236}">
                  <a16:creationId xmlns:a16="http://schemas.microsoft.com/office/drawing/2014/main" id="{60EFBD4D-6648-4BA2-8FB7-EA7A2AAED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0" name="Group 80">
              <a:extLst>
                <a:ext uri="{FF2B5EF4-FFF2-40B4-BE49-F238E27FC236}">
                  <a16:creationId xmlns:a16="http://schemas.microsoft.com/office/drawing/2014/main" id="{C710E701-1044-47A5-9D47-5034BDEBBF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7" name="Rectangle 81">
                <a:extLst>
                  <a:ext uri="{FF2B5EF4-FFF2-40B4-BE49-F238E27FC236}">
                    <a16:creationId xmlns:a16="http://schemas.microsoft.com/office/drawing/2014/main" id="{58EE8127-CBDC-4CCD-BA85-97CF53D0A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8" name="Rectangle 82">
                <a:extLst>
                  <a:ext uri="{FF2B5EF4-FFF2-40B4-BE49-F238E27FC236}">
                    <a16:creationId xmlns:a16="http://schemas.microsoft.com/office/drawing/2014/main" id="{3C3EC282-D8DB-417E-A339-626D03A87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9" name="Rectangle 83">
                <a:extLst>
                  <a:ext uri="{FF2B5EF4-FFF2-40B4-BE49-F238E27FC236}">
                    <a16:creationId xmlns:a16="http://schemas.microsoft.com/office/drawing/2014/main" id="{C8343CF3-4376-40D8-A3D5-79DAEAE76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0" name="Line 84">
                <a:extLst>
                  <a:ext uri="{FF2B5EF4-FFF2-40B4-BE49-F238E27FC236}">
                    <a16:creationId xmlns:a16="http://schemas.microsoft.com/office/drawing/2014/main" id="{324AC8A2-E953-4BD7-93E4-D2D710599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FBD90EBA-58ED-4BA5-BA23-404C31AB4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2" name="Text Box 86">
              <a:extLst>
                <a:ext uri="{FF2B5EF4-FFF2-40B4-BE49-F238E27FC236}">
                  <a16:creationId xmlns:a16="http://schemas.microsoft.com/office/drawing/2014/main" id="{0AE366E1-9A38-4903-9CAD-218960D14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3" name="Text Box 87">
              <a:extLst>
                <a:ext uri="{FF2B5EF4-FFF2-40B4-BE49-F238E27FC236}">
                  <a16:creationId xmlns:a16="http://schemas.microsoft.com/office/drawing/2014/main" id="{5D33FB7C-F45D-4BE7-9FEE-8949BF750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4" name="Line 88">
              <a:extLst>
                <a:ext uri="{FF2B5EF4-FFF2-40B4-BE49-F238E27FC236}">
                  <a16:creationId xmlns:a16="http://schemas.microsoft.com/office/drawing/2014/main" id="{D0600997-EB06-4919-8685-F7578A24B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Line 89">
              <a:extLst>
                <a:ext uri="{FF2B5EF4-FFF2-40B4-BE49-F238E27FC236}">
                  <a16:creationId xmlns:a16="http://schemas.microsoft.com/office/drawing/2014/main" id="{581B011C-F797-43E1-B56D-2E1C5240C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6" name="Rectangle 9">
              <a:extLst>
                <a:ext uri="{FF2B5EF4-FFF2-40B4-BE49-F238E27FC236}">
                  <a16:creationId xmlns:a16="http://schemas.microsoft.com/office/drawing/2014/main" id="{27BACCFF-F12F-4A19-86BD-353BCFC6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4754" name="Rectangle 2">
            <a:extLst>
              <a:ext uri="{FF2B5EF4-FFF2-40B4-BE49-F238E27FC236}">
                <a16:creationId xmlns:a16="http://schemas.microsoft.com/office/drawing/2014/main" id="{4789625B-A36E-47FE-8462-A70C3D81C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17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07BC2E4-E155-4C30-9DCB-F7C8AA2E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4842" name="AutoShape 90">
            <a:extLst>
              <a:ext uri="{FF2B5EF4-FFF2-40B4-BE49-F238E27FC236}">
                <a16:creationId xmlns:a16="http://schemas.microsoft.com/office/drawing/2014/main" id="{E596D8DD-9395-4F13-B1AB-C5428144164D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17750"/>
              <a:gd name="adj5" fmla="val -430231"/>
              <a:gd name="adj6" fmla="val -18027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34E3D0-5EC9-46D9-94EB-FB39B2B0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BC01A-3E10-43F2-B8BD-71885CB8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E4894-9D43-43EF-B379-88C5FCCC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8382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CA09C4E-91E1-4D9E-8E9A-FF1073AD2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18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DB1768E-BA0E-4ECE-9B1D-9D867150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9E5EF-AB48-489F-BED4-FCB31AA1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DB1EA-C256-47F0-A38E-CDA88D63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7E5A9-52B1-43EE-9554-76E6452C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68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21B90E0A-F85A-43FB-B692-A2A9964ED849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DC4FF7C7-603B-4436-9A60-A52C5C989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66337F4F-9404-472A-9E5A-EB3711554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A84C30C9-D925-4D63-9789-426DD76B8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D6E481A3-A157-4B33-ADAA-62706BFF7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f2*f4,f6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37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7E5FF1CE-B09C-4D68-8D11-25FCDC1A4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819377C4-F0E2-47C3-AE76-813B9199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96E6E399-57D3-4C58-95F8-F1C81520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Line 13">
              <a:extLst>
                <a:ext uri="{FF2B5EF4-FFF2-40B4-BE49-F238E27FC236}">
                  <a16:creationId xmlns:a16="http://schemas.microsoft.com/office/drawing/2014/main" id="{F1D1E382-D555-4047-9DB9-C47B7975F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0DA51BFD-1BDB-4C4F-B0F3-7319FBC91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91D0D618-E4EF-4CDF-8BD3-4687656F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160C8729-2405-41C8-9C04-FD4FBD3F7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866CDC13-8A2C-400E-A38E-5D4C6B00A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8">
              <a:extLst>
                <a:ext uri="{FF2B5EF4-FFF2-40B4-BE49-F238E27FC236}">
                  <a16:creationId xmlns:a16="http://schemas.microsoft.com/office/drawing/2014/main" id="{1A4AB7A9-8E2A-4596-8714-068A02CD6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9">
              <a:extLst>
                <a:ext uri="{FF2B5EF4-FFF2-40B4-BE49-F238E27FC236}">
                  <a16:creationId xmlns:a16="http://schemas.microsoft.com/office/drawing/2014/main" id="{A6111442-AD46-48DF-8ED7-2FEC68A8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88A345D6-5A69-4ED8-9164-4F287569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Text Box 21">
              <a:extLst>
                <a:ext uri="{FF2B5EF4-FFF2-40B4-BE49-F238E27FC236}">
                  <a16:creationId xmlns:a16="http://schemas.microsoft.com/office/drawing/2014/main" id="{BB00A090-49DB-4D3D-A3EC-28537496D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C651B701-C25F-499C-86F7-C7831B753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425846B4-2D39-46D9-86F8-DF4B3A5F6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A266BA2C-37EB-48AD-8EDC-9A5631638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0" name="Group 25">
              <a:extLst>
                <a:ext uri="{FF2B5EF4-FFF2-40B4-BE49-F238E27FC236}">
                  <a16:creationId xmlns:a16="http://schemas.microsoft.com/office/drawing/2014/main" id="{A916CB47-A289-4844-B69A-80A6F2328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2" name="Rectangle 26">
                <a:extLst>
                  <a:ext uri="{FF2B5EF4-FFF2-40B4-BE49-F238E27FC236}">
                    <a16:creationId xmlns:a16="http://schemas.microsoft.com/office/drawing/2014/main" id="{0203E48C-F76F-4357-8C17-C362AC935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3" name="Rectangle 27">
                <a:extLst>
                  <a:ext uri="{FF2B5EF4-FFF2-40B4-BE49-F238E27FC236}">
                    <a16:creationId xmlns:a16="http://schemas.microsoft.com/office/drawing/2014/main" id="{2BB263A8-EBCB-4505-92D4-9F24CE5AD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8">
                <a:extLst>
                  <a:ext uri="{FF2B5EF4-FFF2-40B4-BE49-F238E27FC236}">
                    <a16:creationId xmlns:a16="http://schemas.microsoft.com/office/drawing/2014/main" id="{C99A3213-9CCA-4310-B32B-043FA961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9">
                <a:extLst>
                  <a:ext uri="{FF2B5EF4-FFF2-40B4-BE49-F238E27FC236}">
                    <a16:creationId xmlns:a16="http://schemas.microsoft.com/office/drawing/2014/main" id="{06861305-246E-4E5B-9965-BE8FA018E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1" name="未知">
              <a:extLst>
                <a:ext uri="{FF2B5EF4-FFF2-40B4-BE49-F238E27FC236}">
                  <a16:creationId xmlns:a16="http://schemas.microsoft.com/office/drawing/2014/main" id="{66825308-AD66-44AB-8838-B5CA22ED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31">
              <a:extLst>
                <a:ext uri="{FF2B5EF4-FFF2-40B4-BE49-F238E27FC236}">
                  <a16:creationId xmlns:a16="http://schemas.microsoft.com/office/drawing/2014/main" id="{A25322BC-678A-4E20-8FD9-512B35169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9561A2F8-FC38-4B41-9E18-6DF48E7F8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1F455CB7-81EA-4AA3-ABD0-BF207F79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15F93896-E0E4-428E-98DD-1FAFC0225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E56B9489-6082-438A-B6DA-75C17819F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78B800D9-C8D0-4282-9F1B-1BF5A34A0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7B06A2C2-C49F-4376-9592-5F36E3119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F2E51724-C454-4860-9278-E6EF75E81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5B1CD008-030A-4746-AECE-26E298F42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0628FDFE-A5E4-4FD2-A354-2BC99F1C1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CD4A1E1D-8917-4358-891B-2F4EC721D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ECD8F260-A7CA-4BAE-A233-0ABD29A48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8291006B-3A8F-440E-8E3A-9A64FBF15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9C4FB7BC-F8E3-4F9E-9851-99D91F8E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5DB7610A-4991-44C4-AE05-1DA94A2E3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8BDD1B7E-A59E-46C8-B001-2B556C9E2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F143DC98-2E78-4A33-B0AA-29B69FEBE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356F590B-6AE2-478E-BCCA-A4EA3B4B1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4" name="Rectangle 49">
              <a:extLst>
                <a:ext uri="{FF2B5EF4-FFF2-40B4-BE49-F238E27FC236}">
                  <a16:creationId xmlns:a16="http://schemas.microsoft.com/office/drawing/2014/main" id="{D408E225-8338-43B6-B1C8-4E4B00D1B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CAB85C35-4D0E-427E-BEF7-7130516A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1">
              <a:extLst>
                <a:ext uri="{FF2B5EF4-FFF2-40B4-BE49-F238E27FC236}">
                  <a16:creationId xmlns:a16="http://schemas.microsoft.com/office/drawing/2014/main" id="{EEAD2173-4451-4021-9B32-F17BA75EB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44594C8A-61B5-4B21-BE49-5734EBD8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9A7C6DFF-93B8-47E3-B393-C9DFFEDBD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4">
              <a:extLst>
                <a:ext uri="{FF2B5EF4-FFF2-40B4-BE49-F238E27FC236}">
                  <a16:creationId xmlns:a16="http://schemas.microsoft.com/office/drawing/2014/main" id="{0EBDBA30-720D-4FEF-99FB-07D68D89F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5">
              <a:extLst>
                <a:ext uri="{FF2B5EF4-FFF2-40B4-BE49-F238E27FC236}">
                  <a16:creationId xmlns:a16="http://schemas.microsoft.com/office/drawing/2014/main" id="{45387C17-ABAB-4569-9C3B-5A9AAE9C9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8C0CC08B-D3D0-4F82-A7E1-863F1E6D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7">
              <a:extLst>
                <a:ext uri="{FF2B5EF4-FFF2-40B4-BE49-F238E27FC236}">
                  <a16:creationId xmlns:a16="http://schemas.microsoft.com/office/drawing/2014/main" id="{C5E42824-5CD7-4C50-90BA-73BB4BFC6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F878E6AC-0E0D-48B9-A7A6-D250A6F1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51EF2510-AE72-4FF8-BB91-0605A3E7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60">
              <a:extLst>
                <a:ext uri="{FF2B5EF4-FFF2-40B4-BE49-F238E27FC236}">
                  <a16:creationId xmlns:a16="http://schemas.microsoft.com/office/drawing/2014/main" id="{6795FF51-F975-4470-98A0-1D8120D06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74BDCBA2-2B5D-46B7-8751-4F2095B14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DE900179-D8E0-41B3-AAB0-C78E920BA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8" name="未知">
              <a:extLst>
                <a:ext uri="{FF2B5EF4-FFF2-40B4-BE49-F238E27FC236}">
                  <a16:creationId xmlns:a16="http://schemas.microsoft.com/office/drawing/2014/main" id="{BC95FF8B-2EB4-4163-8C3E-8DC34C2EB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AFF6052D-7A9F-4C81-9715-97AF1687D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5">
              <a:extLst>
                <a:ext uri="{FF2B5EF4-FFF2-40B4-BE49-F238E27FC236}">
                  <a16:creationId xmlns:a16="http://schemas.microsoft.com/office/drawing/2014/main" id="{42CB6BAF-4939-4366-A13A-4226A7FD5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Text Box 66">
              <a:extLst>
                <a:ext uri="{FF2B5EF4-FFF2-40B4-BE49-F238E27FC236}">
                  <a16:creationId xmlns:a16="http://schemas.microsoft.com/office/drawing/2014/main" id="{49DA0675-40FE-4063-B124-A657C87B3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C63733A6-4715-4DCD-A364-D90BD3F43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AutoShape 68">
              <a:extLst>
                <a:ext uri="{FF2B5EF4-FFF2-40B4-BE49-F238E27FC236}">
                  <a16:creationId xmlns:a16="http://schemas.microsoft.com/office/drawing/2014/main" id="{C63964D2-84FF-4948-B9DA-54BAE50013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9">
              <a:extLst>
                <a:ext uri="{FF2B5EF4-FFF2-40B4-BE49-F238E27FC236}">
                  <a16:creationId xmlns:a16="http://schemas.microsoft.com/office/drawing/2014/main" id="{4286D90A-9523-4E2B-8F13-4B4E0665F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5" name="Text Box 70">
              <a:extLst>
                <a:ext uri="{FF2B5EF4-FFF2-40B4-BE49-F238E27FC236}">
                  <a16:creationId xmlns:a16="http://schemas.microsoft.com/office/drawing/2014/main" id="{0477E326-BB5A-4A51-86AF-08C8FAC73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6" name="Group 71">
              <a:extLst>
                <a:ext uri="{FF2B5EF4-FFF2-40B4-BE49-F238E27FC236}">
                  <a16:creationId xmlns:a16="http://schemas.microsoft.com/office/drawing/2014/main" id="{36ACDE53-2074-4675-8D28-5B17FE957C8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0" name="Rectangle 72">
                <a:extLst>
                  <a:ext uri="{FF2B5EF4-FFF2-40B4-BE49-F238E27FC236}">
                    <a16:creationId xmlns:a16="http://schemas.microsoft.com/office/drawing/2014/main" id="{3C649612-1594-4224-9AFA-8001F44C5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Rectangle 73">
                <a:extLst>
                  <a:ext uri="{FF2B5EF4-FFF2-40B4-BE49-F238E27FC236}">
                    <a16:creationId xmlns:a16="http://schemas.microsoft.com/office/drawing/2014/main" id="{7AA7AC49-F61E-45A5-AABA-0BC5DD728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4">
                <a:extLst>
                  <a:ext uri="{FF2B5EF4-FFF2-40B4-BE49-F238E27FC236}">
                    <a16:creationId xmlns:a16="http://schemas.microsoft.com/office/drawing/2014/main" id="{80E4DDDB-4093-48ED-9C25-C718F5AB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5">
                <a:extLst>
                  <a:ext uri="{FF2B5EF4-FFF2-40B4-BE49-F238E27FC236}">
                    <a16:creationId xmlns:a16="http://schemas.microsoft.com/office/drawing/2014/main" id="{91883D9D-57D5-47C1-8553-07228FF1C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EF0DD0E5-A559-444D-B68F-47C752C87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D768121A-5AA3-4AAE-9A3F-B63AB3D9E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id="{516F1E7C-16F0-45BB-A027-561671966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id="{9988D2D1-F5C9-425D-994A-88E05372C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39" name="Group 80">
              <a:extLst>
                <a:ext uri="{FF2B5EF4-FFF2-40B4-BE49-F238E27FC236}">
                  <a16:creationId xmlns:a16="http://schemas.microsoft.com/office/drawing/2014/main" id="{A6837284-8BD2-4410-8CDA-00697A472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6" name="Rectangle 81">
                <a:extLst>
                  <a:ext uri="{FF2B5EF4-FFF2-40B4-BE49-F238E27FC236}">
                    <a16:creationId xmlns:a16="http://schemas.microsoft.com/office/drawing/2014/main" id="{4838F550-9B3F-47D4-98E9-08EECAB32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Rectangle 82">
                <a:extLst>
                  <a:ext uri="{FF2B5EF4-FFF2-40B4-BE49-F238E27FC236}">
                    <a16:creationId xmlns:a16="http://schemas.microsoft.com/office/drawing/2014/main" id="{B19DF60F-6D8B-49EA-8480-52910BCC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8" name="Rectangle 83">
                <a:extLst>
                  <a:ext uri="{FF2B5EF4-FFF2-40B4-BE49-F238E27FC236}">
                    <a16:creationId xmlns:a16="http://schemas.microsoft.com/office/drawing/2014/main" id="{111B2067-BB54-459A-B8B5-845C6CFD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4">
                <a:extLst>
                  <a:ext uri="{FF2B5EF4-FFF2-40B4-BE49-F238E27FC236}">
                    <a16:creationId xmlns:a16="http://schemas.microsoft.com/office/drawing/2014/main" id="{4A934146-5F97-4816-AD24-412396B9C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0" name="Text Box 85">
              <a:extLst>
                <a:ext uri="{FF2B5EF4-FFF2-40B4-BE49-F238E27FC236}">
                  <a16:creationId xmlns:a16="http://schemas.microsoft.com/office/drawing/2014/main" id="{445C57C6-7044-4B0B-956C-41A468147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1" name="Text Box 86">
              <a:extLst>
                <a:ext uri="{FF2B5EF4-FFF2-40B4-BE49-F238E27FC236}">
                  <a16:creationId xmlns:a16="http://schemas.microsoft.com/office/drawing/2014/main" id="{1B8E6AF8-B089-48A0-854F-6736D713B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2" name="Text Box 87">
              <a:extLst>
                <a:ext uri="{FF2B5EF4-FFF2-40B4-BE49-F238E27FC236}">
                  <a16:creationId xmlns:a16="http://schemas.microsoft.com/office/drawing/2014/main" id="{14CEC2BF-961C-4CA3-B416-06DD9BEA4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5FF09348-C675-4A14-9070-BC50D35D4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4" name="Line 89">
              <a:extLst>
                <a:ext uri="{FF2B5EF4-FFF2-40B4-BE49-F238E27FC236}">
                  <a16:creationId xmlns:a16="http://schemas.microsoft.com/office/drawing/2014/main" id="{86D48432-C676-4C46-B4E5-3481D427D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C96158F0-224E-442C-8A3C-A5D76A2A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76237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F911689-17C8-4FAB-8063-6AA6B3C16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55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D9825CA-2339-408E-A8B2-222409BCE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E59C5-2480-4F88-A179-69F8EEBB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11646-3D10-4F6D-8AFB-CE462E02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46946-44FD-4569-A8BC-30B92F8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69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41667BCC-6287-454B-B58D-1937167E810D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56496957-C27B-4E78-A1E8-A4059F27AF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ADBA7BDF-E7BE-4C8D-AD98-225503018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8BEFCD8E-7C63-497B-89CD-EAD8ECD0D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D5D0C8E5-6A45-4650-A219-CFD034BA0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f2*f4,f6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9762A9CA-F2E6-4459-9AF7-710697BE2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F26E917A-155C-4F49-92D1-57032C9EB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A9D6E640-E69C-4519-8ABC-E14E0594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Line 13">
              <a:extLst>
                <a:ext uri="{FF2B5EF4-FFF2-40B4-BE49-F238E27FC236}">
                  <a16:creationId xmlns:a16="http://schemas.microsoft.com/office/drawing/2014/main" id="{228179D9-538C-4F74-8577-A85BC2F9E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268D3BA1-7BD0-418A-AFCF-B45219768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EDC9115D-D52D-43BC-8D60-1FC25D649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7F057A5E-B4C0-432E-AF6D-9DC3403D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C749A9D2-7181-451B-9249-29714A22C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8">
              <a:extLst>
                <a:ext uri="{FF2B5EF4-FFF2-40B4-BE49-F238E27FC236}">
                  <a16:creationId xmlns:a16="http://schemas.microsoft.com/office/drawing/2014/main" id="{F3CC90AF-B4B5-4288-A786-DC00043E0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9">
              <a:extLst>
                <a:ext uri="{FF2B5EF4-FFF2-40B4-BE49-F238E27FC236}">
                  <a16:creationId xmlns:a16="http://schemas.microsoft.com/office/drawing/2014/main" id="{E596979F-333B-4A30-8D84-7A58A9E6B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7CC845FD-3DA0-4643-A8C6-8753ECF7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Text Box 21">
              <a:extLst>
                <a:ext uri="{FF2B5EF4-FFF2-40B4-BE49-F238E27FC236}">
                  <a16:creationId xmlns:a16="http://schemas.microsoft.com/office/drawing/2014/main" id="{A296AF75-4F72-4EB2-9E5C-B884D4165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AD6DB4CB-E6E2-4FC9-9D38-4786C70BD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6596427C-40C3-4DEA-93AE-ACD5A7908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DE86AE65-A938-413F-95AE-36470F581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0" name="Group 25">
              <a:extLst>
                <a:ext uri="{FF2B5EF4-FFF2-40B4-BE49-F238E27FC236}">
                  <a16:creationId xmlns:a16="http://schemas.microsoft.com/office/drawing/2014/main" id="{04BBD555-D8E4-4D17-9884-9CCA77615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2" name="Rectangle 26">
                <a:extLst>
                  <a:ext uri="{FF2B5EF4-FFF2-40B4-BE49-F238E27FC236}">
                    <a16:creationId xmlns:a16="http://schemas.microsoft.com/office/drawing/2014/main" id="{B88E228A-5620-4459-A3E1-1850E8F2E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3" name="Rectangle 27">
                <a:extLst>
                  <a:ext uri="{FF2B5EF4-FFF2-40B4-BE49-F238E27FC236}">
                    <a16:creationId xmlns:a16="http://schemas.microsoft.com/office/drawing/2014/main" id="{5205C0D4-6036-47CC-9A3F-D74A2D3F0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8">
                <a:extLst>
                  <a:ext uri="{FF2B5EF4-FFF2-40B4-BE49-F238E27FC236}">
                    <a16:creationId xmlns:a16="http://schemas.microsoft.com/office/drawing/2014/main" id="{462AE1CF-EFF3-4F12-9824-F0EB3BDCB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9">
                <a:extLst>
                  <a:ext uri="{FF2B5EF4-FFF2-40B4-BE49-F238E27FC236}">
                    <a16:creationId xmlns:a16="http://schemas.microsoft.com/office/drawing/2014/main" id="{D0F41283-E4DD-40AB-A5C8-FAB12B1DA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1" name="未知">
              <a:extLst>
                <a:ext uri="{FF2B5EF4-FFF2-40B4-BE49-F238E27FC236}">
                  <a16:creationId xmlns:a16="http://schemas.microsoft.com/office/drawing/2014/main" id="{C45F279F-7E0F-426F-9556-E416A9842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31">
              <a:extLst>
                <a:ext uri="{FF2B5EF4-FFF2-40B4-BE49-F238E27FC236}">
                  <a16:creationId xmlns:a16="http://schemas.microsoft.com/office/drawing/2014/main" id="{518EAE15-1F1F-47D6-9467-83BD5A8FF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9E2EC446-91AD-4295-8327-82FC003AA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9454A3AE-9BB5-45F1-8EC6-041DEBD4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7B09FF5B-2394-4462-870A-1C54F7EA6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BA62BD32-A895-4594-8A61-5F5080EE7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1DBC162B-1BE0-4C45-8F93-A0E13A617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CE62C8CA-2FD9-43D7-A2DC-61DCF75B1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F0D2156F-C491-4623-B6B9-D7A06776D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0E0806D9-DB8A-4D81-BF2A-B51ADC6B2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E4992A14-DE03-47D7-81E7-E672C903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30341360-939A-47CD-9D1F-4E9A6E809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B745E597-5210-4A34-9092-CAED6CADE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1D03C011-8387-4819-AB0E-0C1CB6737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34ADF426-4808-4FD0-8D23-DD5C10AE3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A04D8E6E-D610-4ADB-BC90-D8F88C8E1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733D313A-31C1-4FEB-8291-8A6313B70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27C09C7B-3762-44FA-B78C-8CA29C5D2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73322739-4C42-445C-8EA1-CA88F4AEA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4" name="Rectangle 49">
              <a:extLst>
                <a:ext uri="{FF2B5EF4-FFF2-40B4-BE49-F238E27FC236}">
                  <a16:creationId xmlns:a16="http://schemas.microsoft.com/office/drawing/2014/main" id="{8CB63563-7B9D-4809-AAEF-E332FB893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7BCDB6F8-689F-409C-A7D7-A474D331F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1">
              <a:extLst>
                <a:ext uri="{FF2B5EF4-FFF2-40B4-BE49-F238E27FC236}">
                  <a16:creationId xmlns:a16="http://schemas.microsoft.com/office/drawing/2014/main" id="{2AF3E1C4-43BE-4A5B-9350-D5082F1E0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4984C30E-DC28-45EE-834F-0D3CDDD5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CAFA41AB-6AAC-402A-A55F-FF8D5E7D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4">
              <a:extLst>
                <a:ext uri="{FF2B5EF4-FFF2-40B4-BE49-F238E27FC236}">
                  <a16:creationId xmlns:a16="http://schemas.microsoft.com/office/drawing/2014/main" id="{61809D3E-DA09-451F-B0EB-672F5713E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5">
              <a:extLst>
                <a:ext uri="{FF2B5EF4-FFF2-40B4-BE49-F238E27FC236}">
                  <a16:creationId xmlns:a16="http://schemas.microsoft.com/office/drawing/2014/main" id="{A3E92892-B379-4BD9-96A7-7D305D1E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2AE6A2CF-CF1A-457D-8342-A0D35440A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7">
              <a:extLst>
                <a:ext uri="{FF2B5EF4-FFF2-40B4-BE49-F238E27FC236}">
                  <a16:creationId xmlns:a16="http://schemas.microsoft.com/office/drawing/2014/main" id="{9F7E6A16-A734-4002-B053-1C739471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AF377085-D481-40DB-A347-8A835890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69C3DB56-8E7D-4937-9B96-CE1DFB5D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60">
              <a:extLst>
                <a:ext uri="{FF2B5EF4-FFF2-40B4-BE49-F238E27FC236}">
                  <a16:creationId xmlns:a16="http://schemas.microsoft.com/office/drawing/2014/main" id="{1EB78C57-3038-4810-B0DC-26E99D17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02CAFD72-A672-428F-85B4-275374A5F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CD7F314F-E759-4CA3-A990-96192A834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8" name="未知">
              <a:extLst>
                <a:ext uri="{FF2B5EF4-FFF2-40B4-BE49-F238E27FC236}">
                  <a16:creationId xmlns:a16="http://schemas.microsoft.com/office/drawing/2014/main" id="{E0FA8A02-3C4A-4ABE-9525-11E18350E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2AAA23DC-0CE1-40A0-B1ED-7C2899A2C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5">
              <a:extLst>
                <a:ext uri="{FF2B5EF4-FFF2-40B4-BE49-F238E27FC236}">
                  <a16:creationId xmlns:a16="http://schemas.microsoft.com/office/drawing/2014/main" id="{2D434642-FC3A-4E3C-904E-6123B05CF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Text Box 66">
              <a:extLst>
                <a:ext uri="{FF2B5EF4-FFF2-40B4-BE49-F238E27FC236}">
                  <a16:creationId xmlns:a16="http://schemas.microsoft.com/office/drawing/2014/main" id="{3E8AA477-26BA-4D64-A6B6-07CBCE33F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71DB7A0B-CEB4-421B-B21E-8E2DB64C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AutoShape 68">
              <a:extLst>
                <a:ext uri="{FF2B5EF4-FFF2-40B4-BE49-F238E27FC236}">
                  <a16:creationId xmlns:a16="http://schemas.microsoft.com/office/drawing/2014/main" id="{8CA5AC31-0839-47BD-985F-594D584781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9">
              <a:extLst>
                <a:ext uri="{FF2B5EF4-FFF2-40B4-BE49-F238E27FC236}">
                  <a16:creationId xmlns:a16="http://schemas.microsoft.com/office/drawing/2014/main" id="{8AB09ED0-C948-462C-8B00-FF22457B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5" name="Text Box 70">
              <a:extLst>
                <a:ext uri="{FF2B5EF4-FFF2-40B4-BE49-F238E27FC236}">
                  <a16:creationId xmlns:a16="http://schemas.microsoft.com/office/drawing/2014/main" id="{7BDB0129-70C9-4298-ACD6-21D86B5CC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6" name="Group 71">
              <a:extLst>
                <a:ext uri="{FF2B5EF4-FFF2-40B4-BE49-F238E27FC236}">
                  <a16:creationId xmlns:a16="http://schemas.microsoft.com/office/drawing/2014/main" id="{0AC71E6B-21C9-47D6-9E43-F92738C315C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0" name="Rectangle 72">
                <a:extLst>
                  <a:ext uri="{FF2B5EF4-FFF2-40B4-BE49-F238E27FC236}">
                    <a16:creationId xmlns:a16="http://schemas.microsoft.com/office/drawing/2014/main" id="{DA0842D6-D5EB-42CD-837B-826907C9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Rectangle 73">
                <a:extLst>
                  <a:ext uri="{FF2B5EF4-FFF2-40B4-BE49-F238E27FC236}">
                    <a16:creationId xmlns:a16="http://schemas.microsoft.com/office/drawing/2014/main" id="{C11FE04B-FE1A-47D1-8979-7B3EBB72E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4">
                <a:extLst>
                  <a:ext uri="{FF2B5EF4-FFF2-40B4-BE49-F238E27FC236}">
                    <a16:creationId xmlns:a16="http://schemas.microsoft.com/office/drawing/2014/main" id="{2A178719-BADC-496F-8C6A-309605D1D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5">
                <a:extLst>
                  <a:ext uri="{FF2B5EF4-FFF2-40B4-BE49-F238E27FC236}">
                    <a16:creationId xmlns:a16="http://schemas.microsoft.com/office/drawing/2014/main" id="{E11A11A1-C280-4FAB-9E1D-0AFEB634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E8D00338-EB7F-4608-A758-88012D5E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92525B40-A077-4C59-A8A2-1E6ED9FDE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id="{84B3688F-AE03-4211-8B1E-79F8AA17F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id="{CB1344A5-5216-4DEE-8CB1-E68B4AA8A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39" name="Group 80">
              <a:extLst>
                <a:ext uri="{FF2B5EF4-FFF2-40B4-BE49-F238E27FC236}">
                  <a16:creationId xmlns:a16="http://schemas.microsoft.com/office/drawing/2014/main" id="{D4D71C6B-480B-41AA-B7E3-C99A0E752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6" name="Rectangle 81">
                <a:extLst>
                  <a:ext uri="{FF2B5EF4-FFF2-40B4-BE49-F238E27FC236}">
                    <a16:creationId xmlns:a16="http://schemas.microsoft.com/office/drawing/2014/main" id="{9EFB907A-6B9A-43FE-9019-C4212E7D0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Rectangle 82">
                <a:extLst>
                  <a:ext uri="{FF2B5EF4-FFF2-40B4-BE49-F238E27FC236}">
                    <a16:creationId xmlns:a16="http://schemas.microsoft.com/office/drawing/2014/main" id="{CBBAC94A-A8FB-4A46-A474-CB7057844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8" name="Rectangle 83">
                <a:extLst>
                  <a:ext uri="{FF2B5EF4-FFF2-40B4-BE49-F238E27FC236}">
                    <a16:creationId xmlns:a16="http://schemas.microsoft.com/office/drawing/2014/main" id="{ABA89FB7-780C-4B76-8271-1FA85CA3D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4">
                <a:extLst>
                  <a:ext uri="{FF2B5EF4-FFF2-40B4-BE49-F238E27FC236}">
                    <a16:creationId xmlns:a16="http://schemas.microsoft.com/office/drawing/2014/main" id="{898CE399-360E-492B-B6BB-2897F46B3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0" name="Text Box 85">
              <a:extLst>
                <a:ext uri="{FF2B5EF4-FFF2-40B4-BE49-F238E27FC236}">
                  <a16:creationId xmlns:a16="http://schemas.microsoft.com/office/drawing/2014/main" id="{753069DB-3D35-499C-A29E-D99900D85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1" name="Text Box 86">
              <a:extLst>
                <a:ext uri="{FF2B5EF4-FFF2-40B4-BE49-F238E27FC236}">
                  <a16:creationId xmlns:a16="http://schemas.microsoft.com/office/drawing/2014/main" id="{50001C10-1344-414A-B87C-25E2A5E43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2" name="Text Box 87">
              <a:extLst>
                <a:ext uri="{FF2B5EF4-FFF2-40B4-BE49-F238E27FC236}">
                  <a16:creationId xmlns:a16="http://schemas.microsoft.com/office/drawing/2014/main" id="{BF440584-565D-45EA-8B9F-5DF3B6455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ED0C25DD-3AF0-4DB0-A4E0-78D291C39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4" name="Line 89">
              <a:extLst>
                <a:ext uri="{FF2B5EF4-FFF2-40B4-BE49-F238E27FC236}">
                  <a16:creationId xmlns:a16="http://schemas.microsoft.com/office/drawing/2014/main" id="{6390AF80-02CF-41D1-85F7-4F49C63F7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D2163D0D-4E33-42F1-A863-41E322E6D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268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39B2DA-7DD4-46C2-BEBC-DF119A1E3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Register</a:t>
            </a:r>
            <a:r>
              <a:rPr lang="en-US" altLang="zh-CN" dirty="0"/>
              <a:t> File Has a Field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6EC4466-1ABE-4C6A-9AD9-AE893AF46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Qi</a:t>
            </a:r>
            <a:r>
              <a:rPr lang="en-US" altLang="zh-CN" dirty="0"/>
              <a:t>: the reservation station that contains the operation whose result should be stored into this register</a:t>
            </a:r>
          </a:p>
          <a:p>
            <a:pPr lvl="1"/>
            <a:r>
              <a:rPr lang="en-US" altLang="zh-CN" dirty="0"/>
              <a:t>If the value of Qi is blank (0), no currently active instruction is computing a result for this register </a:t>
            </a:r>
            <a:br>
              <a:rPr lang="en-US" altLang="zh-CN" dirty="0"/>
            </a:br>
            <a:r>
              <a:rPr lang="en-US" altLang="zh-CN" dirty="0"/>
              <a:t>(where is the value?)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0B801A-629A-45F9-821E-9F5944B7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6C1C-167D-44F9-9918-97B1860BEF04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B56CF-26B4-458A-817C-232F14A4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2836F-5D06-40C2-8B93-8B1C19E3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4673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12F41AA-D583-464D-8079-F87A38F4A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56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9F81F79-AB26-4DBE-9B2D-162C328E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7914" name="Line 90">
            <a:extLst>
              <a:ext uri="{FF2B5EF4-FFF2-40B4-BE49-F238E27FC236}">
                <a16:creationId xmlns:a16="http://schemas.microsoft.com/office/drawing/2014/main" id="{ED54DC1C-622D-4077-B402-B26159880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8829" y="2076778"/>
            <a:ext cx="433421" cy="297460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2C169-B0C5-4195-93B7-07889B74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9836AF-BDC0-4C0B-9B41-DE87C266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E0F10-FF65-4559-A904-60AD0EBD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70</a:t>
            </a:fld>
            <a:endParaRPr lang="zh-CN" altLang="en-US"/>
          </a:p>
        </p:txBody>
      </p:sp>
      <p:grpSp>
        <p:nvGrpSpPr>
          <p:cNvPr id="94" name="Group 4">
            <a:extLst>
              <a:ext uri="{FF2B5EF4-FFF2-40B4-BE49-F238E27FC236}">
                <a16:creationId xmlns:a16="http://schemas.microsoft.com/office/drawing/2014/main" id="{CB39E420-E4DB-4914-B93E-AC78F5AAA922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5" name="Group 5">
              <a:extLst>
                <a:ext uri="{FF2B5EF4-FFF2-40B4-BE49-F238E27FC236}">
                  <a16:creationId xmlns:a16="http://schemas.microsoft.com/office/drawing/2014/main" id="{52563636-CC55-46B9-BFF3-C80004B45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7" name="Rectangle 6">
                <a:extLst>
                  <a:ext uri="{FF2B5EF4-FFF2-40B4-BE49-F238E27FC236}">
                    <a16:creationId xmlns:a16="http://schemas.microsoft.com/office/drawing/2014/main" id="{8A1CDD08-656A-4B5E-9600-CE673532F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CB99E5BD-0E39-4831-A7C4-C0B65754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9" name="Rectangle 6">
                <a:extLst>
                  <a:ext uri="{FF2B5EF4-FFF2-40B4-BE49-F238E27FC236}">
                    <a16:creationId xmlns:a16="http://schemas.microsoft.com/office/drawing/2014/main" id="{27AF214A-4F5B-483E-987E-A3167F2F0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f2*f4,f6 </a:t>
                </a:r>
                <a:r>
                  <a:rPr lang="en-US" altLang="zh-CN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53AF251E-B174-4E60-94AA-74D109350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96C875BC-8325-4618-A6C8-5EC1D221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EAECB80A-35C5-4FDA-80BD-0D424222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3362889A-535E-44A6-9E06-01F515153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Text Box 14">
              <a:extLst>
                <a:ext uri="{FF2B5EF4-FFF2-40B4-BE49-F238E27FC236}">
                  <a16:creationId xmlns:a16="http://schemas.microsoft.com/office/drawing/2014/main" id="{0B64B5DF-AF75-48E1-9D6C-03A2CDDA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31EF2997-FEDA-4300-98C9-6BE40FC6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B1FF0E0A-4BA3-48C0-81F7-7146CB31B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76143B3E-4363-488C-AF95-F774E6FED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8">
              <a:extLst>
                <a:ext uri="{FF2B5EF4-FFF2-40B4-BE49-F238E27FC236}">
                  <a16:creationId xmlns:a16="http://schemas.microsoft.com/office/drawing/2014/main" id="{6D141A46-1C67-4CE4-8A4E-A7A03242F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2DBCF97F-435A-4AF3-9210-6112E91DF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20">
              <a:extLst>
                <a:ext uri="{FF2B5EF4-FFF2-40B4-BE49-F238E27FC236}">
                  <a16:creationId xmlns:a16="http://schemas.microsoft.com/office/drawing/2014/main" id="{0A28A735-0B2B-4ABA-88C5-496C7AF53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D5049D74-D996-4333-B396-2383BC403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4295AD52-CE1E-4B64-A732-725FA7276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C57A8B16-10B8-4F88-8CD6-F0A45E542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F7823A06-B99B-40BC-A2E2-E93938AB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1" name="Group 25">
              <a:extLst>
                <a:ext uri="{FF2B5EF4-FFF2-40B4-BE49-F238E27FC236}">
                  <a16:creationId xmlns:a16="http://schemas.microsoft.com/office/drawing/2014/main" id="{82CC1D93-1C43-4FE9-9406-D3ACF2972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3" name="Rectangle 26">
                <a:extLst>
                  <a:ext uri="{FF2B5EF4-FFF2-40B4-BE49-F238E27FC236}">
                    <a16:creationId xmlns:a16="http://schemas.microsoft.com/office/drawing/2014/main" id="{C9DF0938-2895-4B7B-BE95-7D756B818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7">
                <a:extLst>
                  <a:ext uri="{FF2B5EF4-FFF2-40B4-BE49-F238E27FC236}">
                    <a16:creationId xmlns:a16="http://schemas.microsoft.com/office/drawing/2014/main" id="{E096BCD7-EC21-4CB4-8E02-6662360D0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8">
                <a:extLst>
                  <a:ext uri="{FF2B5EF4-FFF2-40B4-BE49-F238E27FC236}">
                    <a16:creationId xmlns:a16="http://schemas.microsoft.com/office/drawing/2014/main" id="{C23B035C-4CA3-460F-BA38-A8FAF6A39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9">
                <a:extLst>
                  <a:ext uri="{FF2B5EF4-FFF2-40B4-BE49-F238E27FC236}">
                    <a16:creationId xmlns:a16="http://schemas.microsoft.com/office/drawing/2014/main" id="{1CB83964-5B72-44C4-BD55-3B8518E2A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2" name="未知">
              <a:extLst>
                <a:ext uri="{FF2B5EF4-FFF2-40B4-BE49-F238E27FC236}">
                  <a16:creationId xmlns:a16="http://schemas.microsoft.com/office/drawing/2014/main" id="{7CDE7CE2-16EE-45E2-85BA-D9A7C9CC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3" name="Text Box 31">
              <a:extLst>
                <a:ext uri="{FF2B5EF4-FFF2-40B4-BE49-F238E27FC236}">
                  <a16:creationId xmlns:a16="http://schemas.microsoft.com/office/drawing/2014/main" id="{9DEC7EFD-AF26-4445-848E-7B9D0AE9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4" name="Group 32">
              <a:extLst>
                <a:ext uri="{FF2B5EF4-FFF2-40B4-BE49-F238E27FC236}">
                  <a16:creationId xmlns:a16="http://schemas.microsoft.com/office/drawing/2014/main" id="{4BB13D42-2DF1-4BBE-8CA6-CCF462065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7" name="Rectangle 33">
                <a:extLst>
                  <a:ext uri="{FF2B5EF4-FFF2-40B4-BE49-F238E27FC236}">
                    <a16:creationId xmlns:a16="http://schemas.microsoft.com/office/drawing/2014/main" id="{607237FD-B077-47C0-9615-B4506DBAC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4">
                <a:extLst>
                  <a:ext uri="{FF2B5EF4-FFF2-40B4-BE49-F238E27FC236}">
                    <a16:creationId xmlns:a16="http://schemas.microsoft.com/office/drawing/2014/main" id="{0455A4BC-0F81-440B-94E5-7C3AF4368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5">
                <a:extLst>
                  <a:ext uri="{FF2B5EF4-FFF2-40B4-BE49-F238E27FC236}">
                    <a16:creationId xmlns:a16="http://schemas.microsoft.com/office/drawing/2014/main" id="{E65EC27B-562C-4C5D-BD41-1C8B95C1D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6">
                <a:extLst>
                  <a:ext uri="{FF2B5EF4-FFF2-40B4-BE49-F238E27FC236}">
                    <a16:creationId xmlns:a16="http://schemas.microsoft.com/office/drawing/2014/main" id="{2A5AC8F5-4D96-46DA-8484-16CF4FDDF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7">
                <a:extLst>
                  <a:ext uri="{FF2B5EF4-FFF2-40B4-BE49-F238E27FC236}">
                    <a16:creationId xmlns:a16="http://schemas.microsoft.com/office/drawing/2014/main" id="{EC62C553-211C-4ABD-8FB7-52465E513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8">
                <a:extLst>
                  <a:ext uri="{FF2B5EF4-FFF2-40B4-BE49-F238E27FC236}">
                    <a16:creationId xmlns:a16="http://schemas.microsoft.com/office/drawing/2014/main" id="{DA81207B-FF12-4480-8CBA-74F2040B8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3" name="Rectangle 39">
                <a:extLst>
                  <a:ext uri="{FF2B5EF4-FFF2-40B4-BE49-F238E27FC236}">
                    <a16:creationId xmlns:a16="http://schemas.microsoft.com/office/drawing/2014/main" id="{F0DFD74E-7EED-4E71-84B9-FB0450FEE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0">
                <a:extLst>
                  <a:ext uri="{FF2B5EF4-FFF2-40B4-BE49-F238E27FC236}">
                    <a16:creationId xmlns:a16="http://schemas.microsoft.com/office/drawing/2014/main" id="{576A841C-B3CE-4575-A104-FD113668A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1">
                <a:extLst>
                  <a:ext uri="{FF2B5EF4-FFF2-40B4-BE49-F238E27FC236}">
                    <a16:creationId xmlns:a16="http://schemas.microsoft.com/office/drawing/2014/main" id="{DC94CFA9-A24C-4A48-8AE2-DEE8AB428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2">
                <a:extLst>
                  <a:ext uri="{FF2B5EF4-FFF2-40B4-BE49-F238E27FC236}">
                    <a16:creationId xmlns:a16="http://schemas.microsoft.com/office/drawing/2014/main" id="{0F101BDF-A62B-40B8-9559-842D0F4E4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f0/f6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3">
                <a:extLst>
                  <a:ext uri="{FF2B5EF4-FFF2-40B4-BE49-F238E27FC236}">
                    <a16:creationId xmlns:a16="http://schemas.microsoft.com/office/drawing/2014/main" id="{5E882BC9-F97C-4CFC-9280-E2C9FE094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4">
                <a:extLst>
                  <a:ext uri="{FF2B5EF4-FFF2-40B4-BE49-F238E27FC236}">
                    <a16:creationId xmlns:a16="http://schemas.microsoft.com/office/drawing/2014/main" id="{8157C34C-BE84-44F0-A627-7D5A26AC3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5">
                <a:extLst>
                  <a:ext uri="{FF2B5EF4-FFF2-40B4-BE49-F238E27FC236}">
                    <a16:creationId xmlns:a16="http://schemas.microsoft.com/office/drawing/2014/main" id="{591615B8-A2E2-4C87-9268-22174CE16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6">
                <a:extLst>
                  <a:ext uri="{FF2B5EF4-FFF2-40B4-BE49-F238E27FC236}">
                    <a16:creationId xmlns:a16="http://schemas.microsoft.com/office/drawing/2014/main" id="{3D37FAC3-1740-453A-9673-E1733FF87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7">
                <a:extLst>
                  <a:ext uri="{FF2B5EF4-FFF2-40B4-BE49-F238E27FC236}">
                    <a16:creationId xmlns:a16="http://schemas.microsoft.com/office/drawing/2014/main" id="{05D88F0A-2B2F-41EA-AC6A-FE8696145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8">
                <a:extLst>
                  <a:ext uri="{FF2B5EF4-FFF2-40B4-BE49-F238E27FC236}">
                    <a16:creationId xmlns:a16="http://schemas.microsoft.com/office/drawing/2014/main" id="{34266970-E6C0-4014-8DCD-3D729BBCB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5" name="Rectangle 49">
              <a:extLst>
                <a:ext uri="{FF2B5EF4-FFF2-40B4-BE49-F238E27FC236}">
                  <a16:creationId xmlns:a16="http://schemas.microsoft.com/office/drawing/2014/main" id="{2FCB2F25-3116-4C4C-9B67-00222D48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0">
              <a:extLst>
                <a:ext uri="{FF2B5EF4-FFF2-40B4-BE49-F238E27FC236}">
                  <a16:creationId xmlns:a16="http://schemas.microsoft.com/office/drawing/2014/main" id="{B2E7F6E9-2020-492F-B9BC-D11E82C10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1">
              <a:extLst>
                <a:ext uri="{FF2B5EF4-FFF2-40B4-BE49-F238E27FC236}">
                  <a16:creationId xmlns:a16="http://schemas.microsoft.com/office/drawing/2014/main" id="{FF15872F-4557-4737-ABC5-AA6829955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2">
              <a:extLst>
                <a:ext uri="{FF2B5EF4-FFF2-40B4-BE49-F238E27FC236}">
                  <a16:creationId xmlns:a16="http://schemas.microsoft.com/office/drawing/2014/main" id="{CE154318-9A3C-4CE9-9D3C-0FEA82015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3">
              <a:extLst>
                <a:ext uri="{FF2B5EF4-FFF2-40B4-BE49-F238E27FC236}">
                  <a16:creationId xmlns:a16="http://schemas.microsoft.com/office/drawing/2014/main" id="{A613DFD3-FAE3-4567-97E1-F9A1BE6D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4">
              <a:extLst>
                <a:ext uri="{FF2B5EF4-FFF2-40B4-BE49-F238E27FC236}">
                  <a16:creationId xmlns:a16="http://schemas.microsoft.com/office/drawing/2014/main" id="{621FDD07-B30A-4862-96E1-674ECE05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11D85A13-F30D-4D0A-B67F-395177447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6E83BE21-62F4-40A9-ADC4-177845EDD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C6C5F82E-8241-461E-B6D6-9CABAB32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BD3BADBB-BF09-4819-942E-B088EA225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9">
              <a:extLst>
                <a:ext uri="{FF2B5EF4-FFF2-40B4-BE49-F238E27FC236}">
                  <a16:creationId xmlns:a16="http://schemas.microsoft.com/office/drawing/2014/main" id="{B0ABABC1-C7E3-4468-B3A8-30A140FCF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6" name="Rectangle 60">
              <a:extLst>
                <a:ext uri="{FF2B5EF4-FFF2-40B4-BE49-F238E27FC236}">
                  <a16:creationId xmlns:a16="http://schemas.microsoft.com/office/drawing/2014/main" id="{2D3EC178-BFAE-4D54-8070-128AE3093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Line 61">
              <a:extLst>
                <a:ext uri="{FF2B5EF4-FFF2-40B4-BE49-F238E27FC236}">
                  <a16:creationId xmlns:a16="http://schemas.microsoft.com/office/drawing/2014/main" id="{D6F93ADC-7C31-4150-B52D-B8CE6161C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8" name="Text Box 62">
              <a:extLst>
                <a:ext uri="{FF2B5EF4-FFF2-40B4-BE49-F238E27FC236}">
                  <a16:creationId xmlns:a16="http://schemas.microsoft.com/office/drawing/2014/main" id="{829BA535-74F2-4BF5-A855-EC8208186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9" name="未知">
              <a:extLst>
                <a:ext uri="{FF2B5EF4-FFF2-40B4-BE49-F238E27FC236}">
                  <a16:creationId xmlns:a16="http://schemas.microsoft.com/office/drawing/2014/main" id="{6C91AD3B-515B-4C4A-8288-5348E6837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4">
              <a:extLst>
                <a:ext uri="{FF2B5EF4-FFF2-40B4-BE49-F238E27FC236}">
                  <a16:creationId xmlns:a16="http://schemas.microsoft.com/office/drawing/2014/main" id="{A194FD90-73D0-4FE8-B931-A64C39EFC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Line 65">
              <a:extLst>
                <a:ext uri="{FF2B5EF4-FFF2-40B4-BE49-F238E27FC236}">
                  <a16:creationId xmlns:a16="http://schemas.microsoft.com/office/drawing/2014/main" id="{A934B695-E3FB-4667-8B2D-70477A063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Text Box 66">
              <a:extLst>
                <a:ext uri="{FF2B5EF4-FFF2-40B4-BE49-F238E27FC236}">
                  <a16:creationId xmlns:a16="http://schemas.microsoft.com/office/drawing/2014/main" id="{375B6E0B-4FC8-4D6E-A521-FA94F9B92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Text Box 67">
              <a:extLst>
                <a:ext uri="{FF2B5EF4-FFF2-40B4-BE49-F238E27FC236}">
                  <a16:creationId xmlns:a16="http://schemas.microsoft.com/office/drawing/2014/main" id="{F423EAFD-99B5-4A20-8A87-232882CA5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4" name="AutoShape 68">
              <a:extLst>
                <a:ext uri="{FF2B5EF4-FFF2-40B4-BE49-F238E27FC236}">
                  <a16:creationId xmlns:a16="http://schemas.microsoft.com/office/drawing/2014/main" id="{0A0AF80B-D2D3-42B2-9851-399983E8CF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5" name="Text Box 69">
              <a:extLst>
                <a:ext uri="{FF2B5EF4-FFF2-40B4-BE49-F238E27FC236}">
                  <a16:creationId xmlns:a16="http://schemas.microsoft.com/office/drawing/2014/main" id="{32D350C5-382E-487C-B3FF-6F98B2438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6" name="Text Box 70">
              <a:extLst>
                <a:ext uri="{FF2B5EF4-FFF2-40B4-BE49-F238E27FC236}">
                  <a16:creationId xmlns:a16="http://schemas.microsoft.com/office/drawing/2014/main" id="{52239130-23EC-44D5-A828-D0C6EB4B8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7" name="Group 71">
              <a:extLst>
                <a:ext uri="{FF2B5EF4-FFF2-40B4-BE49-F238E27FC236}">
                  <a16:creationId xmlns:a16="http://schemas.microsoft.com/office/drawing/2014/main" id="{4D8BEEBA-DCDB-43FD-AA50-9EBBC55D8ED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1" name="Rectangle 72">
                <a:extLst>
                  <a:ext uri="{FF2B5EF4-FFF2-40B4-BE49-F238E27FC236}">
                    <a16:creationId xmlns:a16="http://schemas.microsoft.com/office/drawing/2014/main" id="{339096C2-AEF3-4376-A59A-9216176D9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3">
                <a:extLst>
                  <a:ext uri="{FF2B5EF4-FFF2-40B4-BE49-F238E27FC236}">
                    <a16:creationId xmlns:a16="http://schemas.microsoft.com/office/drawing/2014/main" id="{E29D0D7D-9474-4729-99DC-FDEC84F4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4">
                <a:extLst>
                  <a:ext uri="{FF2B5EF4-FFF2-40B4-BE49-F238E27FC236}">
                    <a16:creationId xmlns:a16="http://schemas.microsoft.com/office/drawing/2014/main" id="{C94EA199-44A0-421D-B4E3-97BFE1ED9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5">
                <a:extLst>
                  <a:ext uri="{FF2B5EF4-FFF2-40B4-BE49-F238E27FC236}">
                    <a16:creationId xmlns:a16="http://schemas.microsoft.com/office/drawing/2014/main" id="{8B84DEF1-FF79-419B-B22C-230E36F9C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6">
                <a:extLst>
                  <a:ext uri="{FF2B5EF4-FFF2-40B4-BE49-F238E27FC236}">
                    <a16:creationId xmlns:a16="http://schemas.microsoft.com/office/drawing/2014/main" id="{D0F04DA0-A220-457B-B26E-4F8EFD3C4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7">
                <a:extLst>
                  <a:ext uri="{FF2B5EF4-FFF2-40B4-BE49-F238E27FC236}">
                    <a16:creationId xmlns:a16="http://schemas.microsoft.com/office/drawing/2014/main" id="{FD2010DD-7D9F-4EA8-82BA-F31675761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8" name="Text Box 78">
              <a:extLst>
                <a:ext uri="{FF2B5EF4-FFF2-40B4-BE49-F238E27FC236}">
                  <a16:creationId xmlns:a16="http://schemas.microsoft.com/office/drawing/2014/main" id="{12BDB750-90CC-4BA9-A7E0-8362C67FF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9" name="Line 79">
              <a:extLst>
                <a:ext uri="{FF2B5EF4-FFF2-40B4-BE49-F238E27FC236}">
                  <a16:creationId xmlns:a16="http://schemas.microsoft.com/office/drawing/2014/main" id="{5D5B9B1B-C241-42B7-BB09-85B60201B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0" name="Group 80">
              <a:extLst>
                <a:ext uri="{FF2B5EF4-FFF2-40B4-BE49-F238E27FC236}">
                  <a16:creationId xmlns:a16="http://schemas.microsoft.com/office/drawing/2014/main" id="{59851CCD-02C8-4CF2-B4D8-1CD1D7037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7" name="Rectangle 81">
                <a:extLst>
                  <a:ext uri="{FF2B5EF4-FFF2-40B4-BE49-F238E27FC236}">
                    <a16:creationId xmlns:a16="http://schemas.microsoft.com/office/drawing/2014/main" id="{6CE78860-1285-4CD7-86D2-90CC1AEF3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8" name="Rectangle 82">
                <a:extLst>
                  <a:ext uri="{FF2B5EF4-FFF2-40B4-BE49-F238E27FC236}">
                    <a16:creationId xmlns:a16="http://schemas.microsoft.com/office/drawing/2014/main" id="{ECD2A713-21B8-42B2-98B9-7E6BE9254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9" name="Rectangle 83">
                <a:extLst>
                  <a:ext uri="{FF2B5EF4-FFF2-40B4-BE49-F238E27FC236}">
                    <a16:creationId xmlns:a16="http://schemas.microsoft.com/office/drawing/2014/main" id="{6A9EEC1E-71DA-4CB9-B493-7E50494E4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0" name="Line 84">
                <a:extLst>
                  <a:ext uri="{FF2B5EF4-FFF2-40B4-BE49-F238E27FC236}">
                    <a16:creationId xmlns:a16="http://schemas.microsoft.com/office/drawing/2014/main" id="{BF219A16-403C-4C8B-8CE7-4851C97EA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F379B453-BB85-436D-8124-1170F263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2" name="Text Box 86">
              <a:extLst>
                <a:ext uri="{FF2B5EF4-FFF2-40B4-BE49-F238E27FC236}">
                  <a16:creationId xmlns:a16="http://schemas.microsoft.com/office/drawing/2014/main" id="{7755A55B-7478-4FD4-95D7-140AF974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3" name="Text Box 87">
              <a:extLst>
                <a:ext uri="{FF2B5EF4-FFF2-40B4-BE49-F238E27FC236}">
                  <a16:creationId xmlns:a16="http://schemas.microsoft.com/office/drawing/2014/main" id="{7A809AE9-D015-4A1A-9A2B-26C762949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4" name="Line 88">
              <a:extLst>
                <a:ext uri="{FF2B5EF4-FFF2-40B4-BE49-F238E27FC236}">
                  <a16:creationId xmlns:a16="http://schemas.microsoft.com/office/drawing/2014/main" id="{30E29A8A-A5DF-4D52-A9A7-7F326475D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Line 89">
              <a:extLst>
                <a:ext uri="{FF2B5EF4-FFF2-40B4-BE49-F238E27FC236}">
                  <a16:creationId xmlns:a16="http://schemas.microsoft.com/office/drawing/2014/main" id="{C08EE351-7307-4D96-8FCC-B7357CDFA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6" name="Rectangle 9">
              <a:extLst>
                <a:ext uri="{FF2B5EF4-FFF2-40B4-BE49-F238E27FC236}">
                  <a16:creationId xmlns:a16="http://schemas.microsoft.com/office/drawing/2014/main" id="{A16EE3C4-9F18-48FD-9EEC-1E71307B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1532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4">
            <a:extLst>
              <a:ext uri="{FF2B5EF4-FFF2-40B4-BE49-F238E27FC236}">
                <a16:creationId xmlns:a16="http://schemas.microsoft.com/office/drawing/2014/main" id="{5D33C8F5-FA0C-4B44-AC52-74A6F3223FD0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5" name="Group 5">
              <a:extLst>
                <a:ext uri="{FF2B5EF4-FFF2-40B4-BE49-F238E27FC236}">
                  <a16:creationId xmlns:a16="http://schemas.microsoft.com/office/drawing/2014/main" id="{5430E9E6-6A57-4601-89C7-CE70C9201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7" name="Rectangle 6">
                <a:extLst>
                  <a:ext uri="{FF2B5EF4-FFF2-40B4-BE49-F238E27FC236}">
                    <a16:creationId xmlns:a16="http://schemas.microsoft.com/office/drawing/2014/main" id="{7C3390C2-6C8B-4B35-B32F-EAC4C8ECB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1FD22FA4-B579-4484-8C30-D24D7A117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9" name="Rectangle 6">
                <a:extLst>
                  <a:ext uri="{FF2B5EF4-FFF2-40B4-BE49-F238E27FC236}">
                    <a16:creationId xmlns:a16="http://schemas.microsoft.com/office/drawing/2014/main" id="{BA2ABDD3-FA05-44B5-AF20-F2CEE82EC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4279C42D-AADD-4657-9B6A-6A80C74FD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31A63FB3-98CE-4501-A739-842B485F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85CBA283-1DC9-49BA-BBDE-CD8904A4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841F3095-F041-4904-ABBD-553997E6D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Text Box 14">
              <a:extLst>
                <a:ext uri="{FF2B5EF4-FFF2-40B4-BE49-F238E27FC236}">
                  <a16:creationId xmlns:a16="http://schemas.microsoft.com/office/drawing/2014/main" id="{6277F7EF-040F-4F12-8E5A-155242C08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4DF573EC-9B23-4B79-A4BF-9CB4121C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C9CAA346-ECC0-439E-9470-FD1776AE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CAA44779-A7B0-4887-85E0-D19F387AF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8">
              <a:extLst>
                <a:ext uri="{FF2B5EF4-FFF2-40B4-BE49-F238E27FC236}">
                  <a16:creationId xmlns:a16="http://schemas.microsoft.com/office/drawing/2014/main" id="{29D28C28-220A-4670-8E11-4B1D0515B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B8F4A80F-D98F-4344-9B17-BFE864615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20">
              <a:extLst>
                <a:ext uri="{FF2B5EF4-FFF2-40B4-BE49-F238E27FC236}">
                  <a16:creationId xmlns:a16="http://schemas.microsoft.com/office/drawing/2014/main" id="{093EE708-B694-411B-B67B-B0E2D716D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8E21005-F2BC-45DD-8D4B-979031DB6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C0C45B53-AD95-4261-9A60-01BD368FC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064232E2-2EF3-428C-A1E9-9431CE363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4CC7BB90-B9AC-4A48-8D0E-BC605233A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1" name="Group 25">
              <a:extLst>
                <a:ext uri="{FF2B5EF4-FFF2-40B4-BE49-F238E27FC236}">
                  <a16:creationId xmlns:a16="http://schemas.microsoft.com/office/drawing/2014/main" id="{C6E7D70F-EB45-4077-81DF-53B6FD24A2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3" name="Rectangle 26">
                <a:extLst>
                  <a:ext uri="{FF2B5EF4-FFF2-40B4-BE49-F238E27FC236}">
                    <a16:creationId xmlns:a16="http://schemas.microsoft.com/office/drawing/2014/main" id="{28CAD3D5-88E6-41BD-9C00-BEFA6E5B9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7">
                <a:extLst>
                  <a:ext uri="{FF2B5EF4-FFF2-40B4-BE49-F238E27FC236}">
                    <a16:creationId xmlns:a16="http://schemas.microsoft.com/office/drawing/2014/main" id="{AB1ED67E-8C33-423D-94D6-735892DA7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8">
                <a:extLst>
                  <a:ext uri="{FF2B5EF4-FFF2-40B4-BE49-F238E27FC236}">
                    <a16:creationId xmlns:a16="http://schemas.microsoft.com/office/drawing/2014/main" id="{BB8FD30B-8E7F-4A46-A925-0685DF9E5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9">
                <a:extLst>
                  <a:ext uri="{FF2B5EF4-FFF2-40B4-BE49-F238E27FC236}">
                    <a16:creationId xmlns:a16="http://schemas.microsoft.com/office/drawing/2014/main" id="{33EC00FC-1103-4F4B-AB76-797CE8965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2" name="未知">
              <a:extLst>
                <a:ext uri="{FF2B5EF4-FFF2-40B4-BE49-F238E27FC236}">
                  <a16:creationId xmlns:a16="http://schemas.microsoft.com/office/drawing/2014/main" id="{32F36859-AB01-4EB8-8FC0-ED9AD616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3" name="Text Box 31">
              <a:extLst>
                <a:ext uri="{FF2B5EF4-FFF2-40B4-BE49-F238E27FC236}">
                  <a16:creationId xmlns:a16="http://schemas.microsoft.com/office/drawing/2014/main" id="{1BE9C671-9578-4966-B3BD-3BE1BDB05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4" name="Group 32">
              <a:extLst>
                <a:ext uri="{FF2B5EF4-FFF2-40B4-BE49-F238E27FC236}">
                  <a16:creationId xmlns:a16="http://schemas.microsoft.com/office/drawing/2014/main" id="{96FDE791-321A-4283-BFE3-04A8D4148E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7" name="Rectangle 33">
                <a:extLst>
                  <a:ext uri="{FF2B5EF4-FFF2-40B4-BE49-F238E27FC236}">
                    <a16:creationId xmlns:a16="http://schemas.microsoft.com/office/drawing/2014/main" id="{DA53842E-4A9C-419B-8F00-B9AF2378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4">
                <a:extLst>
                  <a:ext uri="{FF2B5EF4-FFF2-40B4-BE49-F238E27FC236}">
                    <a16:creationId xmlns:a16="http://schemas.microsoft.com/office/drawing/2014/main" id="{735F2969-83DA-48D7-94D7-94E0D2B6A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5">
                <a:extLst>
                  <a:ext uri="{FF2B5EF4-FFF2-40B4-BE49-F238E27FC236}">
                    <a16:creationId xmlns:a16="http://schemas.microsoft.com/office/drawing/2014/main" id="{7F0BF718-D15A-40F8-9B11-0B0B372BE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6">
                <a:extLst>
                  <a:ext uri="{FF2B5EF4-FFF2-40B4-BE49-F238E27FC236}">
                    <a16:creationId xmlns:a16="http://schemas.microsoft.com/office/drawing/2014/main" id="{FFB46BBC-6FBC-445F-8C8C-F4F7D6EC7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7">
                <a:extLst>
                  <a:ext uri="{FF2B5EF4-FFF2-40B4-BE49-F238E27FC236}">
                    <a16:creationId xmlns:a16="http://schemas.microsoft.com/office/drawing/2014/main" id="{2880306D-02DB-4CB5-918D-5732FBD8B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8">
                <a:extLst>
                  <a:ext uri="{FF2B5EF4-FFF2-40B4-BE49-F238E27FC236}">
                    <a16:creationId xmlns:a16="http://schemas.microsoft.com/office/drawing/2014/main" id="{490D3500-B6F7-4ACB-8085-842B97A64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3" name="Rectangle 39">
                <a:extLst>
                  <a:ext uri="{FF2B5EF4-FFF2-40B4-BE49-F238E27FC236}">
                    <a16:creationId xmlns:a16="http://schemas.microsoft.com/office/drawing/2014/main" id="{0A2BF3E0-BF85-4CEC-A096-7A10A98A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0">
                <a:extLst>
                  <a:ext uri="{FF2B5EF4-FFF2-40B4-BE49-F238E27FC236}">
                    <a16:creationId xmlns:a16="http://schemas.microsoft.com/office/drawing/2014/main" id="{481331F5-DE57-4064-BBA5-28BCB624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1">
                <a:extLst>
                  <a:ext uri="{FF2B5EF4-FFF2-40B4-BE49-F238E27FC236}">
                    <a16:creationId xmlns:a16="http://schemas.microsoft.com/office/drawing/2014/main" id="{CE51CE05-0BF4-4245-A203-2E59DA871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2">
                <a:extLst>
                  <a:ext uri="{FF2B5EF4-FFF2-40B4-BE49-F238E27FC236}">
                    <a16:creationId xmlns:a16="http://schemas.microsoft.com/office/drawing/2014/main" id="{FF578049-DC73-46CB-898C-9391EA257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f0/f6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3">
                <a:extLst>
                  <a:ext uri="{FF2B5EF4-FFF2-40B4-BE49-F238E27FC236}">
                    <a16:creationId xmlns:a16="http://schemas.microsoft.com/office/drawing/2014/main" id="{EE7E4A5D-23F4-49FB-B718-75B88E24B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fdiv.d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f0,f0,f6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4">
                <a:extLst>
                  <a:ext uri="{FF2B5EF4-FFF2-40B4-BE49-F238E27FC236}">
                    <a16:creationId xmlns:a16="http://schemas.microsoft.com/office/drawing/2014/main" id="{47DE9E20-7DC6-4D56-97CA-F70E64905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5">
                <a:extLst>
                  <a:ext uri="{FF2B5EF4-FFF2-40B4-BE49-F238E27FC236}">
                    <a16:creationId xmlns:a16="http://schemas.microsoft.com/office/drawing/2014/main" id="{6C854B0C-B9CD-46E6-B5DE-646D69C6E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6">
                <a:extLst>
                  <a:ext uri="{FF2B5EF4-FFF2-40B4-BE49-F238E27FC236}">
                    <a16:creationId xmlns:a16="http://schemas.microsoft.com/office/drawing/2014/main" id="{B650CDF8-EBF0-46A2-ADD8-024336E37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7">
                <a:extLst>
                  <a:ext uri="{FF2B5EF4-FFF2-40B4-BE49-F238E27FC236}">
                    <a16:creationId xmlns:a16="http://schemas.microsoft.com/office/drawing/2014/main" id="{F3169F9E-9FAF-413A-9E5D-4B9590A91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8">
                <a:extLst>
                  <a:ext uri="{FF2B5EF4-FFF2-40B4-BE49-F238E27FC236}">
                    <a16:creationId xmlns:a16="http://schemas.microsoft.com/office/drawing/2014/main" id="{9C0BCB7E-08AC-424A-A224-806332DB2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5" name="Rectangle 49">
              <a:extLst>
                <a:ext uri="{FF2B5EF4-FFF2-40B4-BE49-F238E27FC236}">
                  <a16:creationId xmlns:a16="http://schemas.microsoft.com/office/drawing/2014/main" id="{E206E49F-5E54-4330-B095-2B1D9B2A9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0">
              <a:extLst>
                <a:ext uri="{FF2B5EF4-FFF2-40B4-BE49-F238E27FC236}">
                  <a16:creationId xmlns:a16="http://schemas.microsoft.com/office/drawing/2014/main" id="{FF27F647-2DB9-4403-BF3A-CF14FC2F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1">
              <a:extLst>
                <a:ext uri="{FF2B5EF4-FFF2-40B4-BE49-F238E27FC236}">
                  <a16:creationId xmlns:a16="http://schemas.microsoft.com/office/drawing/2014/main" id="{A4048DF1-24D9-4586-B7F9-63385D15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2">
              <a:extLst>
                <a:ext uri="{FF2B5EF4-FFF2-40B4-BE49-F238E27FC236}">
                  <a16:creationId xmlns:a16="http://schemas.microsoft.com/office/drawing/2014/main" id="{2974E2B7-E286-4D83-8107-128A0CC2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3">
              <a:extLst>
                <a:ext uri="{FF2B5EF4-FFF2-40B4-BE49-F238E27FC236}">
                  <a16:creationId xmlns:a16="http://schemas.microsoft.com/office/drawing/2014/main" id="{A2F16976-B9CE-4C68-B1AD-D3187F114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4">
              <a:extLst>
                <a:ext uri="{FF2B5EF4-FFF2-40B4-BE49-F238E27FC236}">
                  <a16:creationId xmlns:a16="http://schemas.microsoft.com/office/drawing/2014/main" id="{D4A3EBE3-4E98-4558-9430-5A28014EA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5F8BC790-3535-4033-800D-2CAF771B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B1BFFCF4-2008-4415-8CB1-354C31060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57791AD5-C71F-4C02-BECD-3B14F9CB3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1347FF3E-C000-4D5A-A0C8-25A140161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9">
              <a:extLst>
                <a:ext uri="{FF2B5EF4-FFF2-40B4-BE49-F238E27FC236}">
                  <a16:creationId xmlns:a16="http://schemas.microsoft.com/office/drawing/2014/main" id="{7D6A5DD7-9505-4FCB-81B8-69F429D54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6" name="Rectangle 60">
              <a:extLst>
                <a:ext uri="{FF2B5EF4-FFF2-40B4-BE49-F238E27FC236}">
                  <a16:creationId xmlns:a16="http://schemas.microsoft.com/office/drawing/2014/main" id="{0BAB4465-72E7-4DC1-9CB6-10BD3989E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Line 61">
              <a:extLst>
                <a:ext uri="{FF2B5EF4-FFF2-40B4-BE49-F238E27FC236}">
                  <a16:creationId xmlns:a16="http://schemas.microsoft.com/office/drawing/2014/main" id="{6DBE7FE2-24F2-4282-8FAC-8292996E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8" name="Text Box 62">
              <a:extLst>
                <a:ext uri="{FF2B5EF4-FFF2-40B4-BE49-F238E27FC236}">
                  <a16:creationId xmlns:a16="http://schemas.microsoft.com/office/drawing/2014/main" id="{2306F188-5AC5-4EC1-B603-B2741F6E6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9" name="未知">
              <a:extLst>
                <a:ext uri="{FF2B5EF4-FFF2-40B4-BE49-F238E27FC236}">
                  <a16:creationId xmlns:a16="http://schemas.microsoft.com/office/drawing/2014/main" id="{FBE88E4B-37A8-4EC9-902C-392026E5D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4">
              <a:extLst>
                <a:ext uri="{FF2B5EF4-FFF2-40B4-BE49-F238E27FC236}">
                  <a16:creationId xmlns:a16="http://schemas.microsoft.com/office/drawing/2014/main" id="{D63FEB37-FCE4-4455-9468-A3EDD7535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Line 65">
              <a:extLst>
                <a:ext uri="{FF2B5EF4-FFF2-40B4-BE49-F238E27FC236}">
                  <a16:creationId xmlns:a16="http://schemas.microsoft.com/office/drawing/2014/main" id="{3C9D78A9-B7C8-44F5-94C5-5CFB813C0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Text Box 66">
              <a:extLst>
                <a:ext uri="{FF2B5EF4-FFF2-40B4-BE49-F238E27FC236}">
                  <a16:creationId xmlns:a16="http://schemas.microsoft.com/office/drawing/2014/main" id="{8079D402-1631-4D12-9FD5-3A78C8F7A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Text Box 67">
              <a:extLst>
                <a:ext uri="{FF2B5EF4-FFF2-40B4-BE49-F238E27FC236}">
                  <a16:creationId xmlns:a16="http://schemas.microsoft.com/office/drawing/2014/main" id="{9CD19912-EFCA-4EF6-B516-A5FF541E4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4" name="AutoShape 68">
              <a:extLst>
                <a:ext uri="{FF2B5EF4-FFF2-40B4-BE49-F238E27FC236}">
                  <a16:creationId xmlns:a16="http://schemas.microsoft.com/office/drawing/2014/main" id="{42648158-6C27-42C5-9610-664211C4C1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5" name="Text Box 69">
              <a:extLst>
                <a:ext uri="{FF2B5EF4-FFF2-40B4-BE49-F238E27FC236}">
                  <a16:creationId xmlns:a16="http://schemas.microsoft.com/office/drawing/2014/main" id="{782FDAC8-B8FE-41A9-8E5A-605FE0C69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6" name="Text Box 70">
              <a:extLst>
                <a:ext uri="{FF2B5EF4-FFF2-40B4-BE49-F238E27FC236}">
                  <a16:creationId xmlns:a16="http://schemas.microsoft.com/office/drawing/2014/main" id="{A4E2A509-71CB-466B-9B18-AA77A1B8B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7" name="Group 71">
              <a:extLst>
                <a:ext uri="{FF2B5EF4-FFF2-40B4-BE49-F238E27FC236}">
                  <a16:creationId xmlns:a16="http://schemas.microsoft.com/office/drawing/2014/main" id="{5B62FF67-2632-43E4-99EF-FC3EB702B9E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1" name="Rectangle 72">
                <a:extLst>
                  <a:ext uri="{FF2B5EF4-FFF2-40B4-BE49-F238E27FC236}">
                    <a16:creationId xmlns:a16="http://schemas.microsoft.com/office/drawing/2014/main" id="{4E4D5488-7134-499D-8132-930365025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3">
                <a:extLst>
                  <a:ext uri="{FF2B5EF4-FFF2-40B4-BE49-F238E27FC236}">
                    <a16:creationId xmlns:a16="http://schemas.microsoft.com/office/drawing/2014/main" id="{690DF4F8-6EF5-40D0-AA5E-A7CF4BAC9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4">
                <a:extLst>
                  <a:ext uri="{FF2B5EF4-FFF2-40B4-BE49-F238E27FC236}">
                    <a16:creationId xmlns:a16="http://schemas.microsoft.com/office/drawing/2014/main" id="{584999A7-10B1-4AFC-8BAD-AFDBB3A78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5">
                <a:extLst>
                  <a:ext uri="{FF2B5EF4-FFF2-40B4-BE49-F238E27FC236}">
                    <a16:creationId xmlns:a16="http://schemas.microsoft.com/office/drawing/2014/main" id="{1ABE22AA-DE03-4B57-94B4-9FF7C177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6">
                <a:extLst>
                  <a:ext uri="{FF2B5EF4-FFF2-40B4-BE49-F238E27FC236}">
                    <a16:creationId xmlns:a16="http://schemas.microsoft.com/office/drawing/2014/main" id="{699895B0-FB2F-4A98-BB96-2A35CDBD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7">
                <a:extLst>
                  <a:ext uri="{FF2B5EF4-FFF2-40B4-BE49-F238E27FC236}">
                    <a16:creationId xmlns:a16="http://schemas.microsoft.com/office/drawing/2014/main" id="{5B9A883A-7A45-4956-8023-5430A69BC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8" name="Text Box 78">
              <a:extLst>
                <a:ext uri="{FF2B5EF4-FFF2-40B4-BE49-F238E27FC236}">
                  <a16:creationId xmlns:a16="http://schemas.microsoft.com/office/drawing/2014/main" id="{2C00FB7B-E913-44CB-9E26-0F965F8E3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9" name="Line 79">
              <a:extLst>
                <a:ext uri="{FF2B5EF4-FFF2-40B4-BE49-F238E27FC236}">
                  <a16:creationId xmlns:a16="http://schemas.microsoft.com/office/drawing/2014/main" id="{1F5A203F-C8A7-4C6E-8553-C08C1B69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0" name="Group 80">
              <a:extLst>
                <a:ext uri="{FF2B5EF4-FFF2-40B4-BE49-F238E27FC236}">
                  <a16:creationId xmlns:a16="http://schemas.microsoft.com/office/drawing/2014/main" id="{5C7C595E-F3FE-4CE1-96CD-CDBC44E6E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7" name="Rectangle 81">
                <a:extLst>
                  <a:ext uri="{FF2B5EF4-FFF2-40B4-BE49-F238E27FC236}">
                    <a16:creationId xmlns:a16="http://schemas.microsoft.com/office/drawing/2014/main" id="{5B7856F4-9435-4CFD-89AC-32462DAD0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8" name="Rectangle 82">
                <a:extLst>
                  <a:ext uri="{FF2B5EF4-FFF2-40B4-BE49-F238E27FC236}">
                    <a16:creationId xmlns:a16="http://schemas.microsoft.com/office/drawing/2014/main" id="{3ACE7AF7-76B7-49D8-B55A-B23CEF9B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9" name="Rectangle 83">
                <a:extLst>
                  <a:ext uri="{FF2B5EF4-FFF2-40B4-BE49-F238E27FC236}">
                    <a16:creationId xmlns:a16="http://schemas.microsoft.com/office/drawing/2014/main" id="{EBABB304-5BAB-45FA-962D-24522E7C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0" name="Line 84">
                <a:extLst>
                  <a:ext uri="{FF2B5EF4-FFF2-40B4-BE49-F238E27FC236}">
                    <a16:creationId xmlns:a16="http://schemas.microsoft.com/office/drawing/2014/main" id="{4EF67799-6649-4BD2-8665-BD092634E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A6873628-90B0-44E7-8F67-9A0A49B7A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2" name="Text Box 86">
              <a:extLst>
                <a:ext uri="{FF2B5EF4-FFF2-40B4-BE49-F238E27FC236}">
                  <a16:creationId xmlns:a16="http://schemas.microsoft.com/office/drawing/2014/main" id="{AF5B01DC-398F-4DF9-A6E1-D24A17060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3" name="Text Box 87">
              <a:extLst>
                <a:ext uri="{FF2B5EF4-FFF2-40B4-BE49-F238E27FC236}">
                  <a16:creationId xmlns:a16="http://schemas.microsoft.com/office/drawing/2014/main" id="{086E03D4-0B18-4BCF-800F-20B5F8C45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4" name="Line 88">
              <a:extLst>
                <a:ext uri="{FF2B5EF4-FFF2-40B4-BE49-F238E27FC236}">
                  <a16:creationId xmlns:a16="http://schemas.microsoft.com/office/drawing/2014/main" id="{72B8F181-7AD6-4E9F-8999-70D45CF82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Line 89">
              <a:extLst>
                <a:ext uri="{FF2B5EF4-FFF2-40B4-BE49-F238E27FC236}">
                  <a16:creationId xmlns:a16="http://schemas.microsoft.com/office/drawing/2014/main" id="{D2C7E661-52C0-472A-8D39-BAE5B1DF1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6" name="Rectangle 9">
              <a:extLst>
                <a:ext uri="{FF2B5EF4-FFF2-40B4-BE49-F238E27FC236}">
                  <a16:creationId xmlns:a16="http://schemas.microsoft.com/office/drawing/2014/main" id="{33386A02-B6C0-46C9-AA23-C0669275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8850" name="Rectangle 2">
            <a:extLst>
              <a:ext uri="{FF2B5EF4-FFF2-40B4-BE49-F238E27FC236}">
                <a16:creationId xmlns:a16="http://schemas.microsoft.com/office/drawing/2014/main" id="{F906E23D-DD19-4C62-B3FB-0FDAA0C08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57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7DA0DC8-13E2-4618-820C-1052DCF6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8938" name="AutoShape 90">
            <a:extLst>
              <a:ext uri="{FF2B5EF4-FFF2-40B4-BE49-F238E27FC236}">
                <a16:creationId xmlns:a16="http://schemas.microsoft.com/office/drawing/2014/main" id="{574751AB-B652-450C-9DF9-E7F523C461C5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16278"/>
              <a:gd name="adj5" fmla="val -515200"/>
              <a:gd name="adj6" fmla="val -18436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4A00D8-AEE7-4328-98E4-5F68B865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DCCD5-C41A-4CED-9CAD-E2F004C2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F708F-FAB0-4241-8CEB-1835838E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5413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4">
            <a:extLst>
              <a:ext uri="{FF2B5EF4-FFF2-40B4-BE49-F238E27FC236}">
                <a16:creationId xmlns:a16="http://schemas.microsoft.com/office/drawing/2014/main" id="{626FCAE4-B774-4D26-869E-F99D3C01C740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5" name="Group 5">
              <a:extLst>
                <a:ext uri="{FF2B5EF4-FFF2-40B4-BE49-F238E27FC236}">
                  <a16:creationId xmlns:a16="http://schemas.microsoft.com/office/drawing/2014/main" id="{99917199-5B19-460C-9FB3-11F8DE3EA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7" name="Rectangle 6">
                <a:extLst>
                  <a:ext uri="{FF2B5EF4-FFF2-40B4-BE49-F238E27FC236}">
                    <a16:creationId xmlns:a16="http://schemas.microsoft.com/office/drawing/2014/main" id="{080B7B4A-FEC2-49F7-B3D9-EE52D3716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64F0123E-27A6-4BB5-8842-A27051858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9" name="Rectangle 6">
                <a:extLst>
                  <a:ext uri="{FF2B5EF4-FFF2-40B4-BE49-F238E27FC236}">
                    <a16:creationId xmlns:a16="http://schemas.microsoft.com/office/drawing/2014/main" id="{EF50EEA9-86C5-4C9D-9652-41E392BD6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73CF8029-A415-499F-9A95-739F2729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A34324CC-F791-4806-8752-672E7A77D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1C6558D6-7DD7-4ED1-A280-3E8673278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2B3AAF2E-4751-4B06-A483-78899A81B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0" name="Text Box 14">
              <a:extLst>
                <a:ext uri="{FF2B5EF4-FFF2-40B4-BE49-F238E27FC236}">
                  <a16:creationId xmlns:a16="http://schemas.microsoft.com/office/drawing/2014/main" id="{70181CDE-1A4C-43CA-9689-30FABC2EE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41BCC446-3982-4728-BBC5-2DF91EE9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35921622-1A9C-41BA-A7EF-B52915CB3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25A638B8-FB0D-4E5E-B1D7-97C4C012F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8">
              <a:extLst>
                <a:ext uri="{FF2B5EF4-FFF2-40B4-BE49-F238E27FC236}">
                  <a16:creationId xmlns:a16="http://schemas.microsoft.com/office/drawing/2014/main" id="{93929B2F-28AC-47DB-A7C5-7AF2174F4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BCE057F6-7B54-4154-BE48-60FDB2177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Line 20">
              <a:extLst>
                <a:ext uri="{FF2B5EF4-FFF2-40B4-BE49-F238E27FC236}">
                  <a16:creationId xmlns:a16="http://schemas.microsoft.com/office/drawing/2014/main" id="{7F81444B-6D8E-4CC7-8804-5F35526AE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8D46C2A6-C9E9-4536-96F9-2D82CEB73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967605AA-35A3-4850-A337-4C43C6FC8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23AF6BCB-6E37-4DA7-A82D-4C6690DB0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3B9D2EFC-E97A-49ED-82FC-04BCCE78D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1" name="Group 25">
              <a:extLst>
                <a:ext uri="{FF2B5EF4-FFF2-40B4-BE49-F238E27FC236}">
                  <a16:creationId xmlns:a16="http://schemas.microsoft.com/office/drawing/2014/main" id="{48B392F8-EBFB-4357-ADF7-1FA57D5BB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3" name="Rectangle 26">
                <a:extLst>
                  <a:ext uri="{FF2B5EF4-FFF2-40B4-BE49-F238E27FC236}">
                    <a16:creationId xmlns:a16="http://schemas.microsoft.com/office/drawing/2014/main" id="{D45B5572-69BE-42F2-9A45-800EB24C7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7">
                <a:extLst>
                  <a:ext uri="{FF2B5EF4-FFF2-40B4-BE49-F238E27FC236}">
                    <a16:creationId xmlns:a16="http://schemas.microsoft.com/office/drawing/2014/main" id="{AEBC2613-7FAC-490A-B731-CC26847A9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8">
                <a:extLst>
                  <a:ext uri="{FF2B5EF4-FFF2-40B4-BE49-F238E27FC236}">
                    <a16:creationId xmlns:a16="http://schemas.microsoft.com/office/drawing/2014/main" id="{7C4A7724-6ED0-4251-8879-FD8A4A16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6" name="Rectangle 29">
                <a:extLst>
                  <a:ext uri="{FF2B5EF4-FFF2-40B4-BE49-F238E27FC236}">
                    <a16:creationId xmlns:a16="http://schemas.microsoft.com/office/drawing/2014/main" id="{63D44351-E9A5-4232-BFF4-D9025CFFA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2" name="未知">
              <a:extLst>
                <a:ext uri="{FF2B5EF4-FFF2-40B4-BE49-F238E27FC236}">
                  <a16:creationId xmlns:a16="http://schemas.microsoft.com/office/drawing/2014/main" id="{993DAAB7-6666-4C6F-BA61-CCE4632FE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3" name="Text Box 31">
              <a:extLst>
                <a:ext uri="{FF2B5EF4-FFF2-40B4-BE49-F238E27FC236}">
                  <a16:creationId xmlns:a16="http://schemas.microsoft.com/office/drawing/2014/main" id="{252BEDA6-CF34-4900-92F2-37F6344FA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4" name="Group 32">
              <a:extLst>
                <a:ext uri="{FF2B5EF4-FFF2-40B4-BE49-F238E27FC236}">
                  <a16:creationId xmlns:a16="http://schemas.microsoft.com/office/drawing/2014/main" id="{CC322C82-BD71-457C-B3AC-9B954FC80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7" name="Rectangle 33">
                <a:extLst>
                  <a:ext uri="{FF2B5EF4-FFF2-40B4-BE49-F238E27FC236}">
                    <a16:creationId xmlns:a16="http://schemas.microsoft.com/office/drawing/2014/main" id="{E498E9F8-F49D-4B0F-925A-3C873627F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4">
                <a:extLst>
                  <a:ext uri="{FF2B5EF4-FFF2-40B4-BE49-F238E27FC236}">
                    <a16:creationId xmlns:a16="http://schemas.microsoft.com/office/drawing/2014/main" id="{086A2710-08FB-418D-8B2A-00A0364B9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f6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5">
                <a:extLst>
                  <a:ext uri="{FF2B5EF4-FFF2-40B4-BE49-F238E27FC236}">
                    <a16:creationId xmlns:a16="http://schemas.microsoft.com/office/drawing/2014/main" id="{2412D423-3472-45F1-8A5A-BA9EBEE9A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6">
                <a:extLst>
                  <a:ext uri="{FF2B5EF4-FFF2-40B4-BE49-F238E27FC236}">
                    <a16:creationId xmlns:a16="http://schemas.microsoft.com/office/drawing/2014/main" id="{46A010D3-98E8-4E35-B9F9-C3FAF9B1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f8-f2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7">
                <a:extLst>
                  <a:ext uri="{FF2B5EF4-FFF2-40B4-BE49-F238E27FC236}">
                    <a16:creationId xmlns:a16="http://schemas.microsoft.com/office/drawing/2014/main" id="{BEB76C07-A215-437B-B261-DC0179D8E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2" name="Rectangle 38">
                <a:extLst>
                  <a:ext uri="{FF2B5EF4-FFF2-40B4-BE49-F238E27FC236}">
                    <a16:creationId xmlns:a16="http://schemas.microsoft.com/office/drawing/2014/main" id="{652106CA-1B3F-4FA3-ADB0-DACB402B9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fadd.d</a:t>
                </a:r>
                <a:r>
                  <a:rPr lang="en-US" altLang="zh-CN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f6,f8,f2</a:t>
                </a:r>
              </a:p>
            </p:txBody>
          </p:sp>
          <p:sp>
            <p:nvSpPr>
              <p:cNvPr id="163" name="Rectangle 39">
                <a:extLst>
                  <a:ext uri="{FF2B5EF4-FFF2-40B4-BE49-F238E27FC236}">
                    <a16:creationId xmlns:a16="http://schemas.microsoft.com/office/drawing/2014/main" id="{7C6EE94B-BD25-4BD2-BF8A-77404C522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0">
                <a:extLst>
                  <a:ext uri="{FF2B5EF4-FFF2-40B4-BE49-F238E27FC236}">
                    <a16:creationId xmlns:a16="http://schemas.microsoft.com/office/drawing/2014/main" id="{F85E3F73-28FD-4079-81FB-DE16826C7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29" dirty="0">
                    <a:latin typeface="Tahoma" panose="020B0604030504040204" pitchFamily="34" charset="0"/>
                  </a:rPr>
                  <a:t>y</a:t>
                </a:r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1">
                <a:extLst>
                  <a:ext uri="{FF2B5EF4-FFF2-40B4-BE49-F238E27FC236}">
                    <a16:creationId xmlns:a16="http://schemas.microsoft.com/office/drawing/2014/main" id="{D65721A3-EE7D-4753-9A74-C0EEE3540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2">
                <a:extLst>
                  <a:ext uri="{FF2B5EF4-FFF2-40B4-BE49-F238E27FC236}">
                    <a16:creationId xmlns:a16="http://schemas.microsoft.com/office/drawing/2014/main" id="{A57889D6-4125-4F9A-B954-E293B2FDD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3">
                <a:extLst>
                  <a:ext uri="{FF2B5EF4-FFF2-40B4-BE49-F238E27FC236}">
                    <a16:creationId xmlns:a16="http://schemas.microsoft.com/office/drawing/2014/main" id="{7F3EE5AF-E546-4286-9CBF-5B09CCE59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4">
                <a:extLst>
                  <a:ext uri="{FF2B5EF4-FFF2-40B4-BE49-F238E27FC236}">
                    <a16:creationId xmlns:a16="http://schemas.microsoft.com/office/drawing/2014/main" id="{56DCF16A-D65E-40D8-AEBA-415A09A0E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5">
                <a:extLst>
                  <a:ext uri="{FF2B5EF4-FFF2-40B4-BE49-F238E27FC236}">
                    <a16:creationId xmlns:a16="http://schemas.microsoft.com/office/drawing/2014/main" id="{06DCB06A-A1B3-403F-8146-6E0224154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6">
                <a:extLst>
                  <a:ext uri="{FF2B5EF4-FFF2-40B4-BE49-F238E27FC236}">
                    <a16:creationId xmlns:a16="http://schemas.microsoft.com/office/drawing/2014/main" id="{F92362CE-BD56-4986-B436-A741D89C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7">
                <a:extLst>
                  <a:ext uri="{FF2B5EF4-FFF2-40B4-BE49-F238E27FC236}">
                    <a16:creationId xmlns:a16="http://schemas.microsoft.com/office/drawing/2014/main" id="{6D149933-ADE0-4A8D-928B-F95E5BD78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2" name="Rectangle 48">
                <a:extLst>
                  <a:ext uri="{FF2B5EF4-FFF2-40B4-BE49-F238E27FC236}">
                    <a16:creationId xmlns:a16="http://schemas.microsoft.com/office/drawing/2014/main" id="{6335B9DE-9214-45F2-8F69-297EEE713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5" name="Rectangle 49">
              <a:extLst>
                <a:ext uri="{FF2B5EF4-FFF2-40B4-BE49-F238E27FC236}">
                  <a16:creationId xmlns:a16="http://schemas.microsoft.com/office/drawing/2014/main" id="{1E0ECA1D-BA36-46AF-9C7C-B0BCCE6AB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0">
              <a:extLst>
                <a:ext uri="{FF2B5EF4-FFF2-40B4-BE49-F238E27FC236}">
                  <a16:creationId xmlns:a16="http://schemas.microsoft.com/office/drawing/2014/main" id="{7725FF46-2448-4F5A-9B4D-49BA95EF5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1">
              <a:extLst>
                <a:ext uri="{FF2B5EF4-FFF2-40B4-BE49-F238E27FC236}">
                  <a16:creationId xmlns:a16="http://schemas.microsoft.com/office/drawing/2014/main" id="{983E8D15-7B3E-4856-8E89-6FCCC65E7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8" name="Rectangle 52">
              <a:extLst>
                <a:ext uri="{FF2B5EF4-FFF2-40B4-BE49-F238E27FC236}">
                  <a16:creationId xmlns:a16="http://schemas.microsoft.com/office/drawing/2014/main" id="{88A62F5E-0AAB-4E33-A6D6-BFDECCE30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3">
              <a:extLst>
                <a:ext uri="{FF2B5EF4-FFF2-40B4-BE49-F238E27FC236}">
                  <a16:creationId xmlns:a16="http://schemas.microsoft.com/office/drawing/2014/main" id="{73EB446D-AFCC-426E-9BEC-CAAEEBEE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4">
              <a:extLst>
                <a:ext uri="{FF2B5EF4-FFF2-40B4-BE49-F238E27FC236}">
                  <a16:creationId xmlns:a16="http://schemas.microsoft.com/office/drawing/2014/main" id="{F931AE8E-126E-42E3-A91D-99DCD6DC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2DCC6222-1D02-4E42-B649-EB0F995E9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84E1E769-7DD9-420B-A59B-5CFB5F46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7E0829BF-5F07-4851-A80D-6BC4F79F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06FA24EE-47BA-4CCD-9688-911C8D52A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5" name="Rectangle 59">
              <a:extLst>
                <a:ext uri="{FF2B5EF4-FFF2-40B4-BE49-F238E27FC236}">
                  <a16:creationId xmlns:a16="http://schemas.microsoft.com/office/drawing/2014/main" id="{931944FF-938F-4C34-B417-2FDE6206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6" name="Rectangle 60">
              <a:extLst>
                <a:ext uri="{FF2B5EF4-FFF2-40B4-BE49-F238E27FC236}">
                  <a16:creationId xmlns:a16="http://schemas.microsoft.com/office/drawing/2014/main" id="{40D29776-D5CA-4440-8A6C-D363749C9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7" name="Line 61">
              <a:extLst>
                <a:ext uri="{FF2B5EF4-FFF2-40B4-BE49-F238E27FC236}">
                  <a16:creationId xmlns:a16="http://schemas.microsoft.com/office/drawing/2014/main" id="{FFA34748-9290-4D6A-B25A-B8DA278FB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8" name="Text Box 62">
              <a:extLst>
                <a:ext uri="{FF2B5EF4-FFF2-40B4-BE49-F238E27FC236}">
                  <a16:creationId xmlns:a16="http://schemas.microsoft.com/office/drawing/2014/main" id="{B671E725-F086-4777-87D9-A6C05F14A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9" name="未知">
              <a:extLst>
                <a:ext uri="{FF2B5EF4-FFF2-40B4-BE49-F238E27FC236}">
                  <a16:creationId xmlns:a16="http://schemas.microsoft.com/office/drawing/2014/main" id="{546EBD40-F746-4578-95E0-4757F71AD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4">
              <a:extLst>
                <a:ext uri="{FF2B5EF4-FFF2-40B4-BE49-F238E27FC236}">
                  <a16:creationId xmlns:a16="http://schemas.microsoft.com/office/drawing/2014/main" id="{7D61305E-0567-483A-9E6A-94FBB4B16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Line 65">
              <a:extLst>
                <a:ext uri="{FF2B5EF4-FFF2-40B4-BE49-F238E27FC236}">
                  <a16:creationId xmlns:a16="http://schemas.microsoft.com/office/drawing/2014/main" id="{4A60EA13-BBD8-4BA8-92DE-A8FBA0F64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2" name="Text Box 66">
              <a:extLst>
                <a:ext uri="{FF2B5EF4-FFF2-40B4-BE49-F238E27FC236}">
                  <a16:creationId xmlns:a16="http://schemas.microsoft.com/office/drawing/2014/main" id="{F23EE524-9BDE-4BA8-8512-ABCA96B0C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Text Box 67">
              <a:extLst>
                <a:ext uri="{FF2B5EF4-FFF2-40B4-BE49-F238E27FC236}">
                  <a16:creationId xmlns:a16="http://schemas.microsoft.com/office/drawing/2014/main" id="{0F2045B7-2255-4F80-A594-0093551D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4" name="AutoShape 68">
              <a:extLst>
                <a:ext uri="{FF2B5EF4-FFF2-40B4-BE49-F238E27FC236}">
                  <a16:creationId xmlns:a16="http://schemas.microsoft.com/office/drawing/2014/main" id="{555FF829-BA1C-4371-8ACD-B6F1A85E87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5" name="Text Box 69">
              <a:extLst>
                <a:ext uri="{FF2B5EF4-FFF2-40B4-BE49-F238E27FC236}">
                  <a16:creationId xmlns:a16="http://schemas.microsoft.com/office/drawing/2014/main" id="{22066773-37F2-49E5-A7BD-7B00B9AE2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6" name="Text Box 70">
              <a:extLst>
                <a:ext uri="{FF2B5EF4-FFF2-40B4-BE49-F238E27FC236}">
                  <a16:creationId xmlns:a16="http://schemas.microsoft.com/office/drawing/2014/main" id="{4C0B1034-3239-4EEB-B023-D207D5B49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7" name="Group 71">
              <a:extLst>
                <a:ext uri="{FF2B5EF4-FFF2-40B4-BE49-F238E27FC236}">
                  <a16:creationId xmlns:a16="http://schemas.microsoft.com/office/drawing/2014/main" id="{390F73C7-82D9-4FEA-B9D3-4894AAD8FED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1" name="Rectangle 72">
                <a:extLst>
                  <a:ext uri="{FF2B5EF4-FFF2-40B4-BE49-F238E27FC236}">
                    <a16:creationId xmlns:a16="http://schemas.microsoft.com/office/drawing/2014/main" id="{6B3A2BB1-644E-4C23-8A38-DA5624312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3">
                <a:extLst>
                  <a:ext uri="{FF2B5EF4-FFF2-40B4-BE49-F238E27FC236}">
                    <a16:creationId xmlns:a16="http://schemas.microsoft.com/office/drawing/2014/main" id="{34F4FBFE-BE46-4427-9F1E-E799AC216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4">
                <a:extLst>
                  <a:ext uri="{FF2B5EF4-FFF2-40B4-BE49-F238E27FC236}">
                    <a16:creationId xmlns:a16="http://schemas.microsoft.com/office/drawing/2014/main" id="{EDDA6829-23B6-4A31-883B-2093B4C19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5">
                <a:extLst>
                  <a:ext uri="{FF2B5EF4-FFF2-40B4-BE49-F238E27FC236}">
                    <a16:creationId xmlns:a16="http://schemas.microsoft.com/office/drawing/2014/main" id="{DB099562-BEB0-4E8F-A063-5BBAAD07A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6">
                <a:extLst>
                  <a:ext uri="{FF2B5EF4-FFF2-40B4-BE49-F238E27FC236}">
                    <a16:creationId xmlns:a16="http://schemas.microsoft.com/office/drawing/2014/main" id="{075A3A1F-89EC-4598-BC19-EA2B1444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6" name="Rectangle 77">
                <a:extLst>
                  <a:ext uri="{FF2B5EF4-FFF2-40B4-BE49-F238E27FC236}">
                    <a16:creationId xmlns:a16="http://schemas.microsoft.com/office/drawing/2014/main" id="{6930A2B6-D5EB-4961-90A5-F3149A5C0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8" name="Text Box 78">
              <a:extLst>
                <a:ext uri="{FF2B5EF4-FFF2-40B4-BE49-F238E27FC236}">
                  <a16:creationId xmlns:a16="http://schemas.microsoft.com/office/drawing/2014/main" id="{00DF7ABB-8B72-4F31-B5E3-DFB70F3D9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9" name="Line 79">
              <a:extLst>
                <a:ext uri="{FF2B5EF4-FFF2-40B4-BE49-F238E27FC236}">
                  <a16:creationId xmlns:a16="http://schemas.microsoft.com/office/drawing/2014/main" id="{FFE4D767-70CF-409F-8B11-9ED4E0D23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40" name="Group 80">
              <a:extLst>
                <a:ext uri="{FF2B5EF4-FFF2-40B4-BE49-F238E27FC236}">
                  <a16:creationId xmlns:a16="http://schemas.microsoft.com/office/drawing/2014/main" id="{9EAA2A4F-6222-4D9C-BA81-45E068FE1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7" name="Rectangle 81">
                <a:extLst>
                  <a:ext uri="{FF2B5EF4-FFF2-40B4-BE49-F238E27FC236}">
                    <a16:creationId xmlns:a16="http://schemas.microsoft.com/office/drawing/2014/main" id="{02F080FD-E3D7-463E-9709-51CCE125B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8" name="Rectangle 82">
                <a:extLst>
                  <a:ext uri="{FF2B5EF4-FFF2-40B4-BE49-F238E27FC236}">
                    <a16:creationId xmlns:a16="http://schemas.microsoft.com/office/drawing/2014/main" id="{30E3E036-C585-4AF9-B7C9-3B316D067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9" name="Rectangle 83">
                <a:extLst>
                  <a:ext uri="{FF2B5EF4-FFF2-40B4-BE49-F238E27FC236}">
                    <a16:creationId xmlns:a16="http://schemas.microsoft.com/office/drawing/2014/main" id="{3FCBE1E0-8F1C-401B-83CA-CCC1BFA0D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0" name="Line 84">
                <a:extLst>
                  <a:ext uri="{FF2B5EF4-FFF2-40B4-BE49-F238E27FC236}">
                    <a16:creationId xmlns:a16="http://schemas.microsoft.com/office/drawing/2014/main" id="{3D6AE38D-119A-42B2-83F5-A5251269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57C81DC3-036F-4709-89BB-F2C970939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2" name="Text Box 86">
              <a:extLst>
                <a:ext uri="{FF2B5EF4-FFF2-40B4-BE49-F238E27FC236}">
                  <a16:creationId xmlns:a16="http://schemas.microsoft.com/office/drawing/2014/main" id="{20F0C9E0-B1DB-4865-A3B4-0BAF15B2E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3" name="Text Box 87">
              <a:extLst>
                <a:ext uri="{FF2B5EF4-FFF2-40B4-BE49-F238E27FC236}">
                  <a16:creationId xmlns:a16="http://schemas.microsoft.com/office/drawing/2014/main" id="{4B5839E7-A8BA-495B-8608-3AF9CDB3E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4" name="Line 88">
              <a:extLst>
                <a:ext uri="{FF2B5EF4-FFF2-40B4-BE49-F238E27FC236}">
                  <a16:creationId xmlns:a16="http://schemas.microsoft.com/office/drawing/2014/main" id="{D31E12DD-325E-47D9-9FBD-EE8B0381A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Line 89">
              <a:extLst>
                <a:ext uri="{FF2B5EF4-FFF2-40B4-BE49-F238E27FC236}">
                  <a16:creationId xmlns:a16="http://schemas.microsoft.com/office/drawing/2014/main" id="{23B1F2C8-9E4E-435C-B92E-50249DB5B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6" name="Rectangle 9">
              <a:extLst>
                <a:ext uri="{FF2B5EF4-FFF2-40B4-BE49-F238E27FC236}">
                  <a16:creationId xmlns:a16="http://schemas.microsoft.com/office/drawing/2014/main" id="{21C5D201-B267-4EA1-89F5-A0A9F1E3A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0CBFD56-A87B-4ED3-A6AD-4A46EDEE5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58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125E11C-CD50-411E-869A-88A3FFF8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9962" name="AutoShape 90">
            <a:extLst>
              <a:ext uri="{FF2B5EF4-FFF2-40B4-BE49-F238E27FC236}">
                <a16:creationId xmlns:a16="http://schemas.microsoft.com/office/drawing/2014/main" id="{190A877A-3D6F-40FB-9787-7192F6B9765A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16278"/>
              <a:gd name="adj5" fmla="val -601284"/>
              <a:gd name="adj6" fmla="val -18283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4FC48-1FC0-4547-B8BD-0C7A1657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187F3C-4102-461F-8A29-15A3074C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EA390-45E7-4DA6-B612-D075226F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4720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DF4BEB8-99EA-4FB9-A660-80628B4BD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Speculation: </a:t>
            </a:r>
            <a:r>
              <a:rPr lang="zh-CN" altLang="zh-CN" dirty="0">
                <a:solidFill>
                  <a:schemeClr val="accent2"/>
                </a:solidFill>
              </a:rPr>
              <a:t>Clock 59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5D9217C-CC75-4DE3-9358-A809F6E6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5330F-0301-44DF-A455-990C9474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CC0DD-02C6-4C34-8C1A-FF6FB62D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FD5ED-419D-4A18-8BEB-94720CD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73</a:t>
            </a:fld>
            <a:endParaRPr lang="zh-CN" altLang="en-US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4C5041E3-5E77-4D60-A876-66F7ABE8B77B}"/>
              </a:ext>
            </a:extLst>
          </p:cNvPr>
          <p:cNvGrpSpPr>
            <a:grpSpLocks/>
          </p:cNvGrpSpPr>
          <p:nvPr/>
        </p:nvGrpSpPr>
        <p:grpSpPr bwMode="auto">
          <a:xfrm>
            <a:off x="670066" y="890588"/>
            <a:ext cx="8009587" cy="5622554"/>
            <a:chOff x="149" y="-19"/>
            <a:chExt cx="5045" cy="3081"/>
          </a:xfrm>
        </p:grpSpPr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352913BA-F54B-40CE-A426-1665C56EC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2165"/>
              <a:ext cx="1423" cy="208"/>
              <a:chOff x="-1" y="0"/>
              <a:chExt cx="1423" cy="208"/>
            </a:xfrm>
          </p:grpSpPr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10A04E57-E04A-4D2C-9F4B-3C74898B2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982B2E6C-DE38-46A0-843B-27BD63843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510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8" name="Rectangle 6">
                <a:extLst>
                  <a:ext uri="{FF2B5EF4-FFF2-40B4-BE49-F238E27FC236}">
                    <a16:creationId xmlns:a16="http://schemas.microsoft.com/office/drawing/2014/main" id="{12AA2148-8D08-46E0-BE53-1D70AC8C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solidFill>
                    <a:schemeClr val="accent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2004C2B3-5718-49A3-BE4F-677B35CF1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98C03B2D-D183-49BB-B5C1-C54018ADC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C5352CC9-247C-4D58-A416-F6558882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087"/>
              <a:ext cx="561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8" name="Line 13">
              <a:extLst>
                <a:ext uri="{FF2B5EF4-FFF2-40B4-BE49-F238E27FC236}">
                  <a16:creationId xmlns:a16="http://schemas.microsoft.com/office/drawing/2014/main" id="{0A2F800A-CE73-4B38-82BB-6C2C8C548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41566817-5B76-44A4-9E94-A0315A842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 dirty="0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D876799A-0FBD-4F76-83FF-358C7C68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19B5DA55-BF13-4A94-BC4D-167BBFA63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3BD5D7D5-3F28-487B-95B9-23409E0FB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3" name="Line 18">
              <a:extLst>
                <a:ext uri="{FF2B5EF4-FFF2-40B4-BE49-F238E27FC236}">
                  <a16:creationId xmlns:a16="http://schemas.microsoft.com/office/drawing/2014/main" id="{A5D5D175-3FD0-470E-BDA1-94DECAE7A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4" name="Line 19">
              <a:extLst>
                <a:ext uri="{FF2B5EF4-FFF2-40B4-BE49-F238E27FC236}">
                  <a16:creationId xmlns:a16="http://schemas.microsoft.com/office/drawing/2014/main" id="{700E3B76-A13D-4CFC-86FF-4E090AA05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5D69ED3B-279B-4535-B519-7402DC523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6" name="Text Box 21">
              <a:extLst>
                <a:ext uri="{FF2B5EF4-FFF2-40B4-BE49-F238E27FC236}">
                  <a16:creationId xmlns:a16="http://schemas.microsoft.com/office/drawing/2014/main" id="{C7D5BCB4-5A05-4760-8337-EA1B9637E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F569F480-E26C-4879-B33D-5BA0A12C7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599F6771-3519-4D0C-8AB1-5735D4F46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0A6510FF-23C6-479F-A466-51B53E85E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110" name="Group 25">
              <a:extLst>
                <a:ext uri="{FF2B5EF4-FFF2-40B4-BE49-F238E27FC236}">
                  <a16:creationId xmlns:a16="http://schemas.microsoft.com/office/drawing/2014/main" id="{CADB8951-DC1E-4141-BF46-5C3CF5CC5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172" name="Rectangle 26">
                <a:extLst>
                  <a:ext uri="{FF2B5EF4-FFF2-40B4-BE49-F238E27FC236}">
                    <a16:creationId xmlns:a16="http://schemas.microsoft.com/office/drawing/2014/main" id="{3973940F-C800-41DF-A951-6EC6D348A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3" name="Rectangle 27">
                <a:extLst>
                  <a:ext uri="{FF2B5EF4-FFF2-40B4-BE49-F238E27FC236}">
                    <a16:creationId xmlns:a16="http://schemas.microsoft.com/office/drawing/2014/main" id="{F13878E9-0EB8-4754-A640-E984E3DA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4" name="Rectangle 28">
                <a:extLst>
                  <a:ext uri="{FF2B5EF4-FFF2-40B4-BE49-F238E27FC236}">
                    <a16:creationId xmlns:a16="http://schemas.microsoft.com/office/drawing/2014/main" id="{5147225C-93FB-40EE-A8AA-078F15659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75" name="Rectangle 29">
                <a:extLst>
                  <a:ext uri="{FF2B5EF4-FFF2-40B4-BE49-F238E27FC236}">
                    <a16:creationId xmlns:a16="http://schemas.microsoft.com/office/drawing/2014/main" id="{8DBEAA32-6C0E-48F8-BA9A-4AB234354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11" name="未知">
              <a:extLst>
                <a:ext uri="{FF2B5EF4-FFF2-40B4-BE49-F238E27FC236}">
                  <a16:creationId xmlns:a16="http://schemas.microsoft.com/office/drawing/2014/main" id="{1F3D05DF-8609-4AB8-AC2A-0731708D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12" name="Text Box 31">
              <a:extLst>
                <a:ext uri="{FF2B5EF4-FFF2-40B4-BE49-F238E27FC236}">
                  <a16:creationId xmlns:a16="http://schemas.microsoft.com/office/drawing/2014/main" id="{A5DF548E-82BA-4580-ADD2-BA1A3F397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168"/>
              <a:ext cx="482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600" b="1" dirty="0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113" name="Group 32">
              <a:extLst>
                <a:ext uri="{FF2B5EF4-FFF2-40B4-BE49-F238E27FC236}">
                  <a16:creationId xmlns:a16="http://schemas.microsoft.com/office/drawing/2014/main" id="{0E6762A6-D305-4FDD-98B6-C08155B84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1C7948C9-6967-442D-A1EB-A2942554E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7A3DEF36-D18B-4582-970A-DB7EED31C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63B776ED-F56C-4898-A5AA-1E20CEC42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9695B383-B700-47B6-A4B0-F6CDCDA14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E086EB0A-4F95-4543-A90C-2C9533DD6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891AF2C4-D100-4612-8FE9-80E49639F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C6E7DEC6-B54B-4A96-9BA5-F28824E85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868DB176-B1B7-45CF-8CBB-46A3E47DD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D1A3A010-3EE2-4D15-8CD1-7F728E2AA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7DC67D56-28E1-495C-8841-C99FC7DD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161A51F5-E37F-4E08-884E-85CBF7454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D55A0A1E-D1FC-4EB8-9D71-E3E2A204E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4A60845-EE85-4CB1-AAFC-2D3F03122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6FF87470-708D-479E-8D92-4C74E577E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9DB23C41-E7DF-4DFB-8B3C-5F4CE8FE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EE6BE909-1E13-47CB-913D-DE72538B2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4" name="Rectangle 49">
              <a:extLst>
                <a:ext uri="{FF2B5EF4-FFF2-40B4-BE49-F238E27FC236}">
                  <a16:creationId xmlns:a16="http://schemas.microsoft.com/office/drawing/2014/main" id="{82709CD1-3044-486A-B6B8-B9C48AA13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E54CDD4B-D93A-4206-A83E-E0FEEA4FB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6" name="Rectangle 51">
              <a:extLst>
                <a:ext uri="{FF2B5EF4-FFF2-40B4-BE49-F238E27FC236}">
                  <a16:creationId xmlns:a16="http://schemas.microsoft.com/office/drawing/2014/main" id="{06981D59-B973-4378-B3B5-557EEE76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17" name="Rectangle 52">
              <a:extLst>
                <a:ext uri="{FF2B5EF4-FFF2-40B4-BE49-F238E27FC236}">
                  <a16:creationId xmlns:a16="http://schemas.microsoft.com/office/drawing/2014/main" id="{E50836B0-57BC-42F8-B0A7-33DDCBBB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F4CF7D98-8DEE-4D3E-A076-62C9A5D1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9" name="Rectangle 54">
              <a:extLst>
                <a:ext uri="{FF2B5EF4-FFF2-40B4-BE49-F238E27FC236}">
                  <a16:creationId xmlns:a16="http://schemas.microsoft.com/office/drawing/2014/main" id="{886FE2D5-959D-49BA-8D56-9AA16AEB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0" name="Rectangle 55">
              <a:extLst>
                <a:ext uri="{FF2B5EF4-FFF2-40B4-BE49-F238E27FC236}">
                  <a16:creationId xmlns:a16="http://schemas.microsoft.com/office/drawing/2014/main" id="{08CA6540-E9A9-461E-B6F1-B003CB42E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844ACCFD-400A-43E7-9084-1B4D8537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2" name="Rectangle 57">
              <a:extLst>
                <a:ext uri="{FF2B5EF4-FFF2-40B4-BE49-F238E27FC236}">
                  <a16:creationId xmlns:a16="http://schemas.microsoft.com/office/drawing/2014/main" id="{445B72E0-3038-4414-8147-3DA48CBFF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3" name="Rectangle 58">
              <a:extLst>
                <a:ext uri="{FF2B5EF4-FFF2-40B4-BE49-F238E27FC236}">
                  <a16:creationId xmlns:a16="http://schemas.microsoft.com/office/drawing/2014/main" id="{BF0C1993-1482-400A-B40C-253E628A0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5642FB99-628A-4D0E-A431-974E0A28F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5" name="Rectangle 60">
              <a:extLst>
                <a:ext uri="{FF2B5EF4-FFF2-40B4-BE49-F238E27FC236}">
                  <a16:creationId xmlns:a16="http://schemas.microsoft.com/office/drawing/2014/main" id="{B83CEECA-3021-4FD2-B855-3A6DA3BF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 dirty="0">
                <a:latin typeface="Tahoma" panose="020B0604030504040204" pitchFamily="34" charset="0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43848F7F-23EE-47D6-B6C5-5274808F9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8DA99E3B-E2F5-48B7-978C-87E387CB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128" name="未知">
              <a:extLst>
                <a:ext uri="{FF2B5EF4-FFF2-40B4-BE49-F238E27FC236}">
                  <a16:creationId xmlns:a16="http://schemas.microsoft.com/office/drawing/2014/main" id="{D467B06A-F57B-41B9-A145-A608934C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04589419-230D-4113-9762-8EF83CC1F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0" name="Line 65">
              <a:extLst>
                <a:ext uri="{FF2B5EF4-FFF2-40B4-BE49-F238E27FC236}">
                  <a16:creationId xmlns:a16="http://schemas.microsoft.com/office/drawing/2014/main" id="{9C5B22F1-43F1-46F3-8B2C-DF61DCE36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1" name="Text Box 66">
              <a:extLst>
                <a:ext uri="{FF2B5EF4-FFF2-40B4-BE49-F238E27FC236}">
                  <a16:creationId xmlns:a16="http://schemas.microsoft.com/office/drawing/2014/main" id="{B4FF2349-95A8-45E1-BF0A-3ACB466FF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3DD22ADB-21D1-49DA-9901-CB91C79B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33" name="AutoShape 68">
              <a:extLst>
                <a:ext uri="{FF2B5EF4-FFF2-40B4-BE49-F238E27FC236}">
                  <a16:creationId xmlns:a16="http://schemas.microsoft.com/office/drawing/2014/main" id="{918D617A-D8EC-4248-B464-97B21B2DD0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34" name="Text Box 69">
              <a:extLst>
                <a:ext uri="{FF2B5EF4-FFF2-40B4-BE49-F238E27FC236}">
                  <a16:creationId xmlns:a16="http://schemas.microsoft.com/office/drawing/2014/main" id="{129F9D6E-9F69-4170-82C4-E0019A2BC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 dirty="0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135" name="Text Box 70">
              <a:extLst>
                <a:ext uri="{FF2B5EF4-FFF2-40B4-BE49-F238E27FC236}">
                  <a16:creationId xmlns:a16="http://schemas.microsoft.com/office/drawing/2014/main" id="{27785474-6C11-4208-BB4A-2E0F87C2A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136" name="Group 71">
              <a:extLst>
                <a:ext uri="{FF2B5EF4-FFF2-40B4-BE49-F238E27FC236}">
                  <a16:creationId xmlns:a16="http://schemas.microsoft.com/office/drawing/2014/main" id="{B3B0F945-604D-4BFC-9BE2-428FD3AAB0EF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150" name="Rectangle 72">
                <a:extLst>
                  <a:ext uri="{FF2B5EF4-FFF2-40B4-BE49-F238E27FC236}">
                    <a16:creationId xmlns:a16="http://schemas.microsoft.com/office/drawing/2014/main" id="{4B9FA9D7-A5C5-425B-BD1C-3AF1AEB47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1" name="Rectangle 73">
                <a:extLst>
                  <a:ext uri="{FF2B5EF4-FFF2-40B4-BE49-F238E27FC236}">
                    <a16:creationId xmlns:a16="http://schemas.microsoft.com/office/drawing/2014/main" id="{F35C6DA8-52BA-48AE-8340-DAD454547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2" name="Rectangle 74">
                <a:extLst>
                  <a:ext uri="{FF2B5EF4-FFF2-40B4-BE49-F238E27FC236}">
                    <a16:creationId xmlns:a16="http://schemas.microsoft.com/office/drawing/2014/main" id="{E505CD15-FB69-4BCA-A055-47C426F0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3" name="Rectangle 75">
                <a:extLst>
                  <a:ext uri="{FF2B5EF4-FFF2-40B4-BE49-F238E27FC236}">
                    <a16:creationId xmlns:a16="http://schemas.microsoft.com/office/drawing/2014/main" id="{7C10475F-C15F-4612-A268-809E22A64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537C8CC0-1FA3-407B-A215-BCFF14DF1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B9F15C61-68FA-41A8-BAF5-BCB24CB2B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id="{B5F580A5-A661-4303-91C3-BD71166AD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id="{2C8638C6-9A33-4D09-8650-A7839B57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139" name="Group 80">
              <a:extLst>
                <a:ext uri="{FF2B5EF4-FFF2-40B4-BE49-F238E27FC236}">
                  <a16:creationId xmlns:a16="http://schemas.microsoft.com/office/drawing/2014/main" id="{2D4F0027-9996-49DC-BCD5-2FFBE5253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146" name="Rectangle 81">
                <a:extLst>
                  <a:ext uri="{FF2B5EF4-FFF2-40B4-BE49-F238E27FC236}">
                    <a16:creationId xmlns:a16="http://schemas.microsoft.com/office/drawing/2014/main" id="{BAB1889C-020B-4C9A-BFDC-A7625A7D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47" name="Rectangle 82">
                <a:extLst>
                  <a:ext uri="{FF2B5EF4-FFF2-40B4-BE49-F238E27FC236}">
                    <a16:creationId xmlns:a16="http://schemas.microsoft.com/office/drawing/2014/main" id="{A5B0B927-101C-4C0B-9BF0-5D343BF70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  <p:sp>
            <p:nvSpPr>
              <p:cNvPr id="148" name="Rectangle 83">
                <a:extLst>
                  <a:ext uri="{FF2B5EF4-FFF2-40B4-BE49-F238E27FC236}">
                    <a16:creationId xmlns:a16="http://schemas.microsoft.com/office/drawing/2014/main" id="{E9AE96EA-6046-404D-A47E-F10DA2E5E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149" name="Line 84">
                <a:extLst>
                  <a:ext uri="{FF2B5EF4-FFF2-40B4-BE49-F238E27FC236}">
                    <a16:creationId xmlns:a16="http://schemas.microsoft.com/office/drawing/2014/main" id="{77D2C10A-7514-407E-B0F9-D974153B9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 dirty="0"/>
              </a:p>
            </p:txBody>
          </p:sp>
        </p:grpSp>
        <p:sp>
          <p:nvSpPr>
            <p:cNvPr id="140" name="Text Box 85">
              <a:extLst>
                <a:ext uri="{FF2B5EF4-FFF2-40B4-BE49-F238E27FC236}">
                  <a16:creationId xmlns:a16="http://schemas.microsoft.com/office/drawing/2014/main" id="{6DDE5073-9B74-4D20-94D3-CA608FCE8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141" name="Text Box 86">
              <a:extLst>
                <a:ext uri="{FF2B5EF4-FFF2-40B4-BE49-F238E27FC236}">
                  <a16:creationId xmlns:a16="http://schemas.microsoft.com/office/drawing/2014/main" id="{2807B2A1-3746-4B18-9C46-4BD6A2E15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142" name="Text Box 87">
              <a:extLst>
                <a:ext uri="{FF2B5EF4-FFF2-40B4-BE49-F238E27FC236}">
                  <a16:creationId xmlns:a16="http://schemas.microsoft.com/office/drawing/2014/main" id="{09073BA6-5072-4A0E-BB30-9B3AA6454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 dirty="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5C03F8FF-B120-45D1-AC76-1F88A677D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4" name="Line 89">
              <a:extLst>
                <a:ext uri="{FF2B5EF4-FFF2-40B4-BE49-F238E27FC236}">
                  <a16:creationId xmlns:a16="http://schemas.microsoft.com/office/drawing/2014/main" id="{D0518187-AAC7-4BF4-B70C-265443B4C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B7DEBC5E-D82C-413B-95DC-16D343E3D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2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buNone/>
              </a:pPr>
              <a:endPara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7260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3C40B4C-84A2-48C2-9178-A2D4090F9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Stages of </a:t>
            </a:r>
            <a:r>
              <a:rPr lang="en-US" altLang="zh-CN" dirty="0" err="1"/>
              <a:t>Tomasulo's</a:t>
            </a:r>
            <a:r>
              <a:rPr lang="en-US" altLang="zh-CN" dirty="0"/>
              <a:t> Speculation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6496142-115A-4CC2-A045-0E83F2797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Issue</a:t>
            </a:r>
          </a:p>
          <a:p>
            <a:r>
              <a:rPr lang="en-US" altLang="zh-CN"/>
              <a:t>Execute</a:t>
            </a:r>
          </a:p>
          <a:p>
            <a:r>
              <a:rPr lang="en-US" altLang="zh-CN"/>
              <a:t>Write result</a:t>
            </a:r>
          </a:p>
          <a:p>
            <a:r>
              <a:rPr lang="en-US" altLang="zh-CN"/>
              <a:t>Commit</a:t>
            </a:r>
          </a:p>
          <a:p>
            <a:pPr lvl="1"/>
            <a:r>
              <a:rPr lang="en-US" altLang="zh-CN"/>
              <a:t>Additional stage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ED4706-8224-45D4-86B4-003A3FAB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F17-2EF2-4C06-AA39-36FC3C4434E7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7000D-F5FB-4A31-8482-C20714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1D502-B9BC-4DBE-A0BD-77B84648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71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E0C9-48E6-4A7B-8BB1-D6C19F5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09C84-7591-41C2-A1E3-A3AD822A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Textbook: </a:t>
            </a:r>
          </a:p>
          <a:p>
            <a:pPr lvl="1"/>
            <a:r>
              <a:rPr lang="en-US" altLang="zh-CN" dirty="0"/>
              <a:t>Algorithms and execution evaluation</a:t>
            </a:r>
          </a:p>
          <a:p>
            <a:pPr lvl="2"/>
            <a:r>
              <a:rPr lang="en-US" altLang="zh-CN" dirty="0"/>
              <a:t>3.5, 3.6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r>
              <a:rPr lang="en-US" altLang="zh-CN" dirty="0"/>
              <a:t>Coding </a:t>
            </a:r>
            <a:r>
              <a:rPr lang="en-US" altLang="zh-CN" dirty="0" err="1"/>
              <a:t>Tomasulo's</a:t>
            </a:r>
            <a:r>
              <a:rPr lang="en-US" altLang="zh-CN" dirty="0"/>
              <a:t> (w/ &amp; w/o speculation)</a:t>
            </a:r>
          </a:p>
          <a:p>
            <a:r>
              <a:rPr lang="en-US" altLang="zh-CN" dirty="0"/>
              <a:t>Papers</a:t>
            </a:r>
          </a:p>
          <a:p>
            <a:pPr lvl="1"/>
            <a:r>
              <a:rPr lang="en-US" altLang="zh-CN" dirty="0"/>
              <a:t>"An Efficient Algorithm for Exploiting Multiple Arithmetic units", </a:t>
            </a:r>
            <a:r>
              <a:rPr lang="en-US" altLang="zh-CN" dirty="0" err="1"/>
              <a:t>Tomasulo</a:t>
            </a:r>
            <a:r>
              <a:rPr lang="en-US" altLang="zh-CN" dirty="0"/>
              <a:t>, IBM Journal, January 1967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077529-F097-46D3-9C4E-601E7E73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EB3D-CDCF-44E7-B192-327E095ED364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FAA91-914B-44D0-87F0-06110B5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6F9B3-090C-49CD-A383-4A5B267B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CD7818-2F71-4907-82FD-1EF92DE28CBC}"/>
              </a:ext>
            </a:extLst>
          </p:cNvPr>
          <p:cNvSpPr txBox="1">
            <a:spLocks noChangeArrowheads="1"/>
          </p:cNvSpPr>
          <p:nvPr/>
        </p:nvSpPr>
        <p:spPr bwMode="auto">
          <a:xfrm rot="842364">
            <a:off x="4694784" y="612339"/>
            <a:ext cx="3716833" cy="772006"/>
          </a:xfrm>
          <a:prstGeom prst="rect">
            <a:avLst/>
          </a:prstGeom>
          <a:noFill/>
          <a:ln w="76200">
            <a:solidFill>
              <a:srgbClr val="FF0000">
                <a:alpha val="3098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 dirty="0">
                <a:solidFill>
                  <a:srgbClr val="FF0000"/>
                </a:solidFill>
              </a:rPr>
              <a:t>Homeworks</a:t>
            </a:r>
          </a:p>
        </p:txBody>
      </p:sp>
    </p:spTree>
    <p:extLst>
      <p:ext uri="{BB962C8B-B14F-4D97-AF65-F5344CB8AC3E}">
        <p14:creationId xmlns:p14="http://schemas.microsoft.com/office/powerpoint/2010/main" val="31308300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13A1305-B1DA-4B99-8B24-198A9A5957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Next …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FA39C52-47ED-4407-866E-A95BFF0C17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Multiple Issue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119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DF737F-9642-46B7-95FE-17372B86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L</a:t>
            </a:r>
            <a:r>
              <a:rPr lang="en-US" altLang="zh-CN" dirty="0"/>
              <a:t>oad And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dirty="0"/>
              <a:t>tore Buffers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8A130F-6EE9-4714-80BB-E2F9C33E6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Each have a filed </a:t>
            </a:r>
            <a:r>
              <a:rPr lang="zh-CN" altLang="en-US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en-US" altLang="zh-CN" dirty="0"/>
              <a:t>A: h</a:t>
            </a:r>
            <a:r>
              <a:rPr lang="zh-CN" altLang="en-US" dirty="0"/>
              <a:t>old the effective address</a:t>
            </a:r>
          </a:p>
          <a:p>
            <a:r>
              <a:rPr lang="zh-CN" altLang="en-US" dirty="0"/>
              <a:t>The store buffer also has a </a:t>
            </a:r>
            <a:r>
              <a:rPr lang="zh-CN" altLang="en-US" dirty="0">
                <a:solidFill>
                  <a:srgbClr val="0070C0"/>
                </a:solidFill>
              </a:rPr>
              <a:t>V</a:t>
            </a:r>
            <a:r>
              <a:rPr lang="zh-CN" altLang="en-US" dirty="0"/>
              <a:t> field</a:t>
            </a:r>
          </a:p>
          <a:p>
            <a:pPr lvl="1"/>
            <a:r>
              <a:rPr lang="en-US" altLang="zh-CN" dirty="0"/>
              <a:t>V: </a:t>
            </a:r>
            <a:r>
              <a:rPr lang="zh-CN" altLang="en-US" dirty="0"/>
              <a:t>value of the operands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8CBB2-A3FA-46CA-AF0D-C80510EA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828A-4C8A-41A2-B058-7AB527CD39CF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774370-C9C5-44E8-B4E9-BB5C883B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51B51-7EC1-4BC3-854B-1395D87A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546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42E03F-6CD7-40B0-A0CC-743679F7E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It Works: Previous Example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9D433E-F8D5-479B-8951-DFB83A22E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f6,32(x2)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f2,44(x3)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fmul.d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	f0,f2,f4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fsub.d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	f8,f2,f6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fdiv.d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	f0,f0,f6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	f6,f8,f2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5AAB44-BE72-4712-8A07-15375B2A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77CE-7DC1-48EE-A424-05F378D58919}" type="datetime1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693CE8-6079-4A24-BF11-A2AA63EA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ACA2019, ©ZHANG Chun-yuan@NUDT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110B3-4D43-4730-8F19-B8B0D4C9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75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4632</Words>
  <Application>Microsoft Office PowerPoint</Application>
  <PresentationFormat>全屏显示(4:3)</PresentationFormat>
  <Paragraphs>1463</Paragraphs>
  <Slides>76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等线</vt:lpstr>
      <vt:lpstr>微软雅黑</vt:lpstr>
      <vt:lpstr>Arial</vt:lpstr>
      <vt:lpstr>Calibri</vt:lpstr>
      <vt:lpstr>Century Gothic</vt:lpstr>
      <vt:lpstr>Comic Sans MS</vt:lpstr>
      <vt:lpstr>Consolas</vt:lpstr>
      <vt:lpstr>Courier New</vt:lpstr>
      <vt:lpstr>MV Boli</vt:lpstr>
      <vt:lpstr>Tahoma</vt:lpstr>
      <vt:lpstr>Wingdings</vt:lpstr>
      <vt:lpstr>Office 主题</vt:lpstr>
      <vt:lpstr>Worksheet</vt:lpstr>
      <vt:lpstr>Advanced Computer Architecture (ACA 2019)</vt:lpstr>
      <vt:lpstr>Lecture 06  Tomasulo's Algorithm</vt:lpstr>
      <vt:lpstr>The Front Panel of System 360 Model 91 -- from Internet</vt:lpstr>
      <vt:lpstr>Buffer</vt:lpstr>
      <vt:lpstr>Tomasulo Organization</vt:lpstr>
      <vt:lpstr>Fields of Reservation Stations</vt:lpstr>
      <vt:lpstr>Register File Has a Field</vt:lpstr>
      <vt:lpstr>Load And Store Buffers</vt:lpstr>
      <vt:lpstr>How It Works: Previous Example </vt:lpstr>
      <vt:lpstr>Latencies and Checking Points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16-54</vt:lpstr>
      <vt:lpstr>Tomasulo Example Cycle 55</vt:lpstr>
      <vt:lpstr>Tomasulo Example Cycle 56</vt:lpstr>
      <vt:lpstr>Tomasulo Example Cycle 57</vt:lpstr>
      <vt:lpstr>Steps in the Algorithm and What Is Required for Each Step p180, 5ed/p205, 6ed</vt:lpstr>
      <vt:lpstr>The Code</vt:lpstr>
      <vt:lpstr>Snapshot Time Assume</vt:lpstr>
      <vt:lpstr>Two Active Iterations of The Loop with no Instruction Yet Completed </vt:lpstr>
      <vt:lpstr>Next …</vt:lpstr>
      <vt:lpstr>HW Speculation and Prediction</vt:lpstr>
      <vt:lpstr>What about Precise Exceptions/Interrupts?</vt:lpstr>
      <vt:lpstr>Done execute</vt:lpstr>
      <vt:lpstr>On issue</vt:lpstr>
      <vt:lpstr>WB head of ROB</vt:lpstr>
      <vt:lpstr>Reorder Buffer + Forwarding</vt:lpstr>
      <vt:lpstr>Reorder Buffer + Forwarding + Speculation</vt:lpstr>
      <vt:lpstr>What is that like?</vt:lpstr>
      <vt:lpstr>3 components of HW-based speculation</vt:lpstr>
      <vt:lpstr>Reorder Buffer (ROB)</vt:lpstr>
      <vt:lpstr>Fields of ROB 1/2</vt:lpstr>
      <vt:lpstr>Fields of ROB 2/2</vt:lpstr>
      <vt:lpstr>RV with ROB Using Tomasulo's</vt:lpstr>
      <vt:lpstr>Speculation: Original</vt:lpstr>
      <vt:lpstr>Speculation: Clock 1</vt:lpstr>
      <vt:lpstr>Speculation: Clock 2</vt:lpstr>
      <vt:lpstr>Speculation: Clock 3</vt:lpstr>
      <vt:lpstr>Speculation: Clock 4-1</vt:lpstr>
      <vt:lpstr>Speculation: Clock 4-2</vt:lpstr>
      <vt:lpstr>Speculation: Clock 5</vt:lpstr>
      <vt:lpstr>Speculation: Clock 6</vt:lpstr>
      <vt:lpstr>Speculation: Clock 7-1</vt:lpstr>
      <vt:lpstr>Speculation: Clock 7-2</vt:lpstr>
      <vt:lpstr>Speculation: Clock 8</vt:lpstr>
      <vt:lpstr>Speculation: Clock 9</vt:lpstr>
      <vt:lpstr>Speculation: Clock 10-1</vt:lpstr>
      <vt:lpstr>Speculation: Clock 10-2</vt:lpstr>
      <vt:lpstr>Speculation: Clock 11-14</vt:lpstr>
      <vt:lpstr>Speculation: Clock 15</vt:lpstr>
      <vt:lpstr>Speculation: Clock 16</vt:lpstr>
      <vt:lpstr>Speculation: Clock 17</vt:lpstr>
      <vt:lpstr>Speculation: Clock 18</vt:lpstr>
      <vt:lpstr>Speculation: Clock 55</vt:lpstr>
      <vt:lpstr>Speculation: Clock 56</vt:lpstr>
      <vt:lpstr>Speculation: Clock 57</vt:lpstr>
      <vt:lpstr>Speculation: Clock 58</vt:lpstr>
      <vt:lpstr>Speculation: Clock 59</vt:lpstr>
      <vt:lpstr>Stages of Tomasulo's Speculation</vt:lpstr>
      <vt:lpstr>Homework</vt:lpstr>
      <vt:lpstr>Next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sd a</dc:creator>
  <cp:lastModifiedBy>Chun-yuan Zhang</cp:lastModifiedBy>
  <cp:revision>189</cp:revision>
  <dcterms:created xsi:type="dcterms:W3CDTF">2015-09-29T12:51:36Z</dcterms:created>
  <dcterms:modified xsi:type="dcterms:W3CDTF">2019-11-13T10:27:26Z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