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16"/>
  </p:notesMasterIdLst>
  <p:sldIdLst>
    <p:sldId id="1874" r:id="rId3"/>
    <p:sldId id="1949" r:id="rId4"/>
    <p:sldId id="1950" r:id="rId5"/>
    <p:sldId id="1951" r:id="rId6"/>
    <p:sldId id="1948" r:id="rId7"/>
    <p:sldId id="1941" r:id="rId8"/>
    <p:sldId id="1942" r:id="rId9"/>
    <p:sldId id="1944" r:id="rId10"/>
    <p:sldId id="1943" r:id="rId11"/>
    <p:sldId id="1945" r:id="rId12"/>
    <p:sldId id="1952" r:id="rId13"/>
    <p:sldId id="1946" r:id="rId14"/>
    <p:sldId id="194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84" autoAdjust="0"/>
    <p:restoredTop sz="45432" autoAdjust="0"/>
  </p:normalViewPr>
  <p:slideViewPr>
    <p:cSldViewPr snapToGrid="0">
      <p:cViewPr>
        <p:scale>
          <a:sx n="46" d="100"/>
          <a:sy n="46" d="100"/>
        </p:scale>
        <p:origin x="2050" y="-1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3542C-E0FF-4323-BD7B-927F26D6BFBD}" type="datetimeFigureOut">
              <a:rPr lang="zh-CN" altLang="en-US" smtClean="0"/>
              <a:pPr/>
              <a:t>2021/7/6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CC2E24-233C-4664-9425-2AB8895ADC52}" type="slidenum">
              <a:rPr lang="zh-CN" altLang="en-US" smtClean="0"/>
              <a:pPr/>
              <a:t>‹#›</a:t>
            </a:fld>
            <a:endParaRPr lang="zh-CN" altLang="en-US"/>
          </a:p>
        </p:txBody>
      </p:sp>
    </p:spTree>
    <p:extLst>
      <p:ext uri="{BB962C8B-B14F-4D97-AF65-F5344CB8AC3E}">
        <p14:creationId xmlns:p14="http://schemas.microsoft.com/office/powerpoint/2010/main" val="867719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1</a:t>
            </a:fld>
            <a:endParaRPr lang="zh-CN" altLang="en-US"/>
          </a:p>
        </p:txBody>
      </p:sp>
    </p:spTree>
    <p:extLst>
      <p:ext uri="{BB962C8B-B14F-4D97-AF65-F5344CB8AC3E}">
        <p14:creationId xmlns:p14="http://schemas.microsoft.com/office/powerpoint/2010/main" val="1131446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Thanks for data reorganization, we can directly skip feature-graph computation on some channels, and also save storage volume for we compress weights in structured pruning ways. This further provides a structured dataflow on spatial convolution filters.</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10</a:t>
            </a:fld>
            <a:endParaRPr lang="zh-CN" altLang="en-US"/>
          </a:p>
        </p:txBody>
      </p:sp>
    </p:spTree>
    <p:extLst>
      <p:ext uri="{BB962C8B-B14F-4D97-AF65-F5344CB8AC3E}">
        <p14:creationId xmlns:p14="http://schemas.microsoft.com/office/powerpoint/2010/main" val="1590979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temporal conv module, design is more complex for both coarse-grained and fine-grained pruning is performed. To save DSP utilization and raises its using efficiency, we applied dynamic scheduling in TCM. After </a:t>
            </a:r>
            <a:r>
              <a:rPr lang="en-US" altLang="zh-CN" dirty="0" err="1"/>
              <a:t>relu</a:t>
            </a:r>
            <a:r>
              <a:rPr lang="en-US" altLang="zh-CN" dirty="0"/>
              <a:t> activation, the accelerator generates the feature hot-code, indicating whether feature data is zero or not. Weight mask is decided by our fine-grained pruning pattern. Logical and operation is conducted here to choose valid feature data. These data enters computing queues of DSP.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Here, our fine-grained pruning method provides a static and loop pruning masks, which greatly reduce the complexity of dataflow. Last but not least, such pruning method embeds a statistic sparsity, and based on the offline feature sparsity of  training set, we can calculate the number of DSP in one dynamic </a:t>
            </a:r>
            <a:r>
              <a:rPr lang="en-US" altLang="zh-CN" dirty="0" err="1"/>
              <a:t>mult</a:t>
            </a:r>
            <a:r>
              <a:rPr lang="en-US" altLang="zh-CN" dirty="0"/>
              <a:t>-pe, it is a possibility calculation.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It turns out our design save 23.24% of DSPs, but only cost 7.40% max-delay.</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11</a:t>
            </a:fld>
            <a:endParaRPr lang="zh-CN" altLang="en-US"/>
          </a:p>
        </p:txBody>
      </p:sp>
    </p:spTree>
    <p:extLst>
      <p:ext uri="{BB962C8B-B14F-4D97-AF65-F5344CB8AC3E}">
        <p14:creationId xmlns:p14="http://schemas.microsoft.com/office/powerpoint/2010/main" val="3361878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is our runtime feature compress module design.</a:t>
            </a:r>
            <a:r>
              <a:rPr lang="zh-CN" altLang="en-US" dirty="0"/>
              <a:t> </a:t>
            </a:r>
            <a:r>
              <a:rPr lang="en-US" altLang="zh-CN" dirty="0"/>
              <a:t>Feature</a:t>
            </a:r>
            <a:r>
              <a:rPr lang="zh-CN" altLang="en-US" dirty="0"/>
              <a:t> </a:t>
            </a:r>
            <a:r>
              <a:rPr lang="en-US" altLang="zh-CN" dirty="0"/>
              <a:t>is</a:t>
            </a:r>
            <a:r>
              <a:rPr lang="zh-CN" altLang="en-US" dirty="0"/>
              <a:t> </a:t>
            </a:r>
            <a:r>
              <a:rPr lang="en-US" altLang="zh-CN" dirty="0"/>
              <a:t>divided into several banks along channels, every sixteen data consists a bank.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 bank further contains four </a:t>
            </a:r>
            <a:r>
              <a:rPr lang="en-US" altLang="zh-CN" dirty="0" err="1"/>
              <a:t>minibanks</a:t>
            </a:r>
            <a:r>
              <a:rPr lang="en-US" altLang="zh-CN" dirty="0"/>
              <a:t>, each </a:t>
            </a:r>
            <a:r>
              <a:rPr lang="en-US" altLang="zh-CN" dirty="0" err="1"/>
              <a:t>minibanks</a:t>
            </a:r>
            <a:r>
              <a:rPr lang="en-US" altLang="zh-CN" dirty="0"/>
              <a:t> may vary from depth but with same data width.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Considers a bank of feature with this feature hot, there are five valid data in this feature bank. So we can get the </a:t>
            </a:r>
            <a:r>
              <a:rPr lang="en-US" altLang="zh-CN" dirty="0" err="1"/>
              <a:t>mbhot</a:t>
            </a:r>
            <a:r>
              <a:rPr lang="en-US" altLang="zh-CN" dirty="0"/>
              <a:t> code of this feature, means that the valid data in this feature bank need two </a:t>
            </a:r>
            <a:r>
              <a:rPr lang="en-US" altLang="zh-CN" dirty="0" err="1"/>
              <a:t>minibanks</a:t>
            </a:r>
            <a:r>
              <a:rPr lang="en-US" altLang="zh-CN" dirty="0"/>
              <a:t> to store. Finally, we </a:t>
            </a:r>
            <a:r>
              <a:rPr lang="en-US" altLang="zh-CN" dirty="0" err="1"/>
              <a:t>accmuluate</a:t>
            </a:r>
            <a:r>
              <a:rPr lang="en-US" altLang="zh-CN" dirty="0"/>
              <a:t> all five valid data to the head of bank and sends them to first two </a:t>
            </a:r>
            <a:r>
              <a:rPr lang="en-US" altLang="zh-CN" dirty="0" err="1"/>
              <a:t>minibanks</a:t>
            </a:r>
            <a:r>
              <a:rPr lang="en-US" altLang="zh-CN" dirty="0"/>
              <a:t>. In this way, we can save precious on-chip storage resources. Also feature hot is stored and in the decoding process, it helps feature in compressed format return to original shape.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depth of </a:t>
            </a:r>
            <a:r>
              <a:rPr lang="en-US" altLang="zh-CN" dirty="0" err="1"/>
              <a:t>minibank</a:t>
            </a:r>
            <a:r>
              <a:rPr lang="en-US" altLang="zh-CN" dirty="0"/>
              <a:t>, of course is an important issue. As well, we refer to the sparsity of feature in training set, as shown in the table.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//Different column stands for the </a:t>
            </a:r>
            <a:r>
              <a:rPr lang="en-US" altLang="zh-CN" dirty="0" err="1"/>
              <a:t>porpoation</a:t>
            </a:r>
            <a:r>
              <a:rPr lang="en-US" altLang="zh-CN" dirty="0"/>
              <a:t> of total banks with different sparsity. For example, in layer one’s spatial conv feature, 29.35% of feature has a sparsity between </a:t>
            </a:r>
            <a:r>
              <a:rPr lang="en-US" altLang="zh-CN"/>
              <a:t>50%-//75</a:t>
            </a:r>
            <a:r>
              <a:rPr lang="en-US" altLang="zh-CN" dirty="0"/>
              <a:t>% and 70.64% between 25%-50%.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information can guide us to adjust the depth of this layer’s </a:t>
            </a:r>
            <a:r>
              <a:rPr lang="en-US" altLang="zh-CN" dirty="0" err="1"/>
              <a:t>minibanks</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this way, our RFC structure can save lots of storage on-chip.</a:t>
            </a:r>
          </a:p>
        </p:txBody>
      </p:sp>
      <p:sp>
        <p:nvSpPr>
          <p:cNvPr id="4" name="灯片编号占位符 3"/>
          <p:cNvSpPr>
            <a:spLocks noGrp="1"/>
          </p:cNvSpPr>
          <p:nvPr>
            <p:ph type="sldNum" sz="quarter" idx="5"/>
          </p:nvPr>
        </p:nvSpPr>
        <p:spPr/>
        <p:txBody>
          <a:bodyPr/>
          <a:lstStyle/>
          <a:p>
            <a:fld id="{39536814-D824-4C75-B553-1EAE7F7B5508}" type="slidenum">
              <a:rPr lang="zh-CN" altLang="en-US" smtClean="0"/>
              <a:t>12</a:t>
            </a:fld>
            <a:endParaRPr lang="zh-CN" altLang="en-US"/>
          </a:p>
        </p:txBody>
      </p:sp>
    </p:spTree>
    <p:extLst>
      <p:ext uri="{BB962C8B-B14F-4D97-AF65-F5344CB8AC3E}">
        <p14:creationId xmlns:p14="http://schemas.microsoft.com/office/powerpoint/2010/main" val="264070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last chapter is the performance. Compared with former work, we exceed in almost all dimension.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when compared with high-end GPUs, we can also achieve a good speed-up on throughput with lower </a:t>
            </a:r>
            <a:r>
              <a:rPr lang="en-US" altLang="zh-CN"/>
              <a:t>power consumption.</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13</a:t>
            </a:fld>
            <a:endParaRPr lang="zh-CN" altLang="en-US"/>
          </a:p>
        </p:txBody>
      </p:sp>
    </p:spTree>
    <p:extLst>
      <p:ext uri="{BB962C8B-B14F-4D97-AF65-F5344CB8AC3E}">
        <p14:creationId xmlns:p14="http://schemas.microsoft.com/office/powerpoint/2010/main" val="446771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Skeleton-based </a:t>
            </a:r>
            <a:r>
              <a:rPr lang="en-US" altLang="zh-CN" dirty="0" err="1"/>
              <a:t>gcns</a:t>
            </a:r>
            <a:r>
              <a:rPr lang="en-US" altLang="zh-CN" dirty="0"/>
              <a:t> action recognition model is the topic we research today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Human skeleton is modeled by a graph with 25 points. Joints is seen as the points, and the main skeletons are seen as the edge with no direction.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Using pose estimation technology, such as open-pose from CMU and alpha-pose from SJTU, we can take human skeletons from video stream and actual circumstances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Human skeletons’ feature is then processed into tensors, and GCN action recognition models take such skeleton features as global input and output the prediction of body action, such as walking, drinking, waving.</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2</a:t>
            </a:fld>
            <a:endParaRPr lang="zh-CN" altLang="en-US"/>
          </a:p>
        </p:txBody>
      </p:sp>
    </p:spTree>
    <p:extLst>
      <p:ext uri="{BB962C8B-B14F-4D97-AF65-F5344CB8AC3E}">
        <p14:creationId xmlns:p14="http://schemas.microsoft.com/office/powerpoint/2010/main" val="5388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Like helping disabled people to prevent danger situation or protect children in </a:t>
            </a:r>
            <a:r>
              <a:rPr lang="en-US" altLang="zh-CN" dirty="0" err="1"/>
              <a:t>kindergarden</a:t>
            </a:r>
            <a:r>
              <a:rPr lang="en-US" altLang="zh-CN" dirty="0"/>
              <a:t> away from subconscious danger 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Also this algorithm can be applied in sports to detect fouls in physical contact.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However, the gap between fronting models and backend models impede it’s 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 shown in the table, 2s-AGCN model needs high-end GPU platforms for deploy, and having a big gap between pose-estimation algorithms on </a:t>
            </a:r>
            <a:r>
              <a:rPr lang="en-US" altLang="zh-CN" dirty="0" err="1"/>
              <a:t>throughtput</a:t>
            </a:r>
            <a:r>
              <a:rPr lang="en-US" altLang="zh-CN" dirty="0"/>
              <a:t> and power-efficiency due to its computing complexity.</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3</a:t>
            </a:fld>
            <a:endParaRPr lang="zh-CN" altLang="en-US"/>
          </a:p>
        </p:txBody>
      </p:sp>
    </p:spTree>
    <p:extLst>
      <p:ext uri="{BB962C8B-B14F-4D97-AF65-F5344CB8AC3E}">
        <p14:creationId xmlns:p14="http://schemas.microsoft.com/office/powerpoint/2010/main" val="1036692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Thirdly, human skeleton graph is static and unchangeable, while some other graphs have less important edge and points, which are ignored in some works to accelerate computing.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Also, there’re relation graph in </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GCN action recognition models, which learns global relationship between points and edges. This graph is dense, and positive to prediction accuracy.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Computing scale of this algorithms put great challenges to edge and embedded device.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For example, ST-GCN has 12 convolution layers and 2s-AGCN has twenty convolution layers</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4</a:t>
            </a:fld>
            <a:endParaRPr lang="zh-CN" altLang="en-US"/>
          </a:p>
        </p:txBody>
      </p:sp>
    </p:spTree>
    <p:extLst>
      <p:ext uri="{BB962C8B-B14F-4D97-AF65-F5344CB8AC3E}">
        <p14:creationId xmlns:p14="http://schemas.microsoft.com/office/powerpoint/2010/main" val="1521157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Now, I want to describe the detail of 2s-AGCN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model is consisted of ten function blocks, each block has a similarity process, a graph computation, spatial and temporal convolutions, normalization and </a:t>
            </a:r>
            <a:r>
              <a:rPr lang="en-US" altLang="zh-CN" dirty="0" err="1"/>
              <a:t>relu</a:t>
            </a:r>
            <a:r>
              <a:rPr lang="en-US" altLang="zh-CN" dirty="0"/>
              <a:t> functions. There are also two shortcut path.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Fc layer’s output is a prediction of sixty kinds of 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right part of the figure shows the dimension change of the feature tensor in each block. </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5</a:t>
            </a:fld>
            <a:endParaRPr lang="zh-CN" altLang="en-US"/>
          </a:p>
        </p:txBody>
      </p:sp>
    </p:spTree>
    <p:extLst>
      <p:ext uri="{BB962C8B-B14F-4D97-AF65-F5344CB8AC3E}">
        <p14:creationId xmlns:p14="http://schemas.microsoft.com/office/powerpoint/2010/main" val="4140605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computing formula in this model is as follows.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Ak stands for human skeleton graph. Bk stands for relationship graph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ck is the self-similarity matrix. It is produced by procedures in red circle, which contains high-dimension matrix transposition and multiplication.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the experiment we found this ck is computed online and provides little accuracy evaluation, but decreases the throughput by 42.50%. It is reasonable to trade ck for a better computing performance.</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6</a:t>
            </a:fld>
            <a:endParaRPr lang="zh-CN" altLang="en-US"/>
          </a:p>
        </p:txBody>
      </p:sp>
    </p:spTree>
    <p:extLst>
      <p:ext uri="{BB962C8B-B14F-4D97-AF65-F5344CB8AC3E}">
        <p14:creationId xmlns:p14="http://schemas.microsoft.com/office/powerpoint/2010/main" val="3182322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Without </a:t>
            </a:r>
            <a:r>
              <a:rPr lang="en-US" altLang="zh-CN" dirty="0" err="1"/>
              <a:t>c_k</a:t>
            </a:r>
            <a:r>
              <a:rPr lang="en-US" altLang="zh-CN" dirty="0"/>
              <a:t>, the graph convolution can be depicted by this formula. </a:t>
            </a:r>
            <a:r>
              <a:rPr lang="en-US" altLang="zh-CN" dirty="0" err="1"/>
              <a:t>Gk</a:t>
            </a:r>
            <a:r>
              <a:rPr lang="en-US" altLang="zh-CN" dirty="0"/>
              <a:t> is the sum of </a:t>
            </a:r>
            <a:r>
              <a:rPr lang="en-US" altLang="zh-CN" dirty="0" err="1"/>
              <a:t>Ak+Bk</a:t>
            </a:r>
            <a:r>
              <a:rPr lang="en-US" altLang="zh-CN" dirty="0"/>
              <a:t>, and </a:t>
            </a:r>
            <a:r>
              <a:rPr lang="en-US" altLang="zh-CN" dirty="0" err="1"/>
              <a:t>Wk</a:t>
            </a:r>
            <a:r>
              <a:rPr lang="en-US" altLang="zh-CN" dirty="0"/>
              <a:t> is network parameter.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reduction shows that, when we reorganize the multiply order of weight elements and graph elements, it offers a chance of skipping both graph and convolution computing.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input of layer 1+1’s spatial conv is generated by l layer’s temporal conv layer. Since the reorganization drops the whole channel of feature, it is naturally to prune the corresponding temporal conv filters. It can compress 49%-88% of weight in all temporal filters, depends on the channel pruning rate in reorganization phases</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7</a:t>
            </a:fld>
            <a:endParaRPr lang="zh-CN" altLang="en-US"/>
          </a:p>
        </p:txBody>
      </p:sp>
    </p:spTree>
    <p:extLst>
      <p:ext uri="{BB962C8B-B14F-4D97-AF65-F5344CB8AC3E}">
        <p14:creationId xmlns:p14="http://schemas.microsoft.com/office/powerpoint/2010/main" val="2507162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input of temporal convolution are skeleton vectors stacked by time order, and the temporal kernel size is nine multiplies one. The nine stands for the reception field in time dimension. The insight of fine-grained pruning here is like sampling. Zero weight in kernel not only means ‘pruned’, but also means ‘not sampled.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By trying several pruning schemes, we got the best pruning pattern which can keep balance between compression rate and accuracy. We found that the sampling pattern plays a vital role here, with similar pruning rate, a more balanced sampling scheme can obviously take the better accuracy, like AA and BB. In AA, every elements has three or two chances to be </a:t>
            </a:r>
            <a:r>
              <a:rPr lang="en-US" altLang="zh-CN" dirty="0" err="1"/>
              <a:t>participitad</a:t>
            </a:r>
            <a:r>
              <a:rPr lang="en-US" altLang="zh-CN" dirty="0"/>
              <a:t> in sampling, while BB’s elements have unbalanced chances, leading to a worse accuracy. </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8</a:t>
            </a:fld>
            <a:endParaRPr lang="zh-CN" altLang="en-US"/>
          </a:p>
        </p:txBody>
      </p:sp>
    </p:spTree>
    <p:extLst>
      <p:ext uri="{BB962C8B-B14F-4D97-AF65-F5344CB8AC3E}">
        <p14:creationId xmlns:p14="http://schemas.microsoft.com/office/powerpoint/2010/main" val="2237742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is our overall </a:t>
            </a:r>
            <a:r>
              <a:rPr lang="en-US" altLang="zh-CN"/>
              <a:t>architecture design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Our architecture is a layer-by-layer pipeline. There are ten conv blocks in neural networks, so there are ten function modules on our accelerator, and one module takes one block.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One module is divided into SCM, TCM, and RFC between two conv modules.</a:t>
            </a:r>
            <a:endParaRPr lang="zh-CN" altLang="en-US" dirty="0"/>
          </a:p>
        </p:txBody>
      </p:sp>
      <p:sp>
        <p:nvSpPr>
          <p:cNvPr id="4" name="灯片编号占位符 3"/>
          <p:cNvSpPr>
            <a:spLocks noGrp="1"/>
          </p:cNvSpPr>
          <p:nvPr>
            <p:ph type="sldNum" sz="quarter" idx="5"/>
          </p:nvPr>
        </p:nvSpPr>
        <p:spPr/>
        <p:txBody>
          <a:bodyPr/>
          <a:lstStyle/>
          <a:p>
            <a:fld id="{39536814-D824-4C75-B553-1EAE7F7B5508}" type="slidenum">
              <a:rPr lang="zh-CN" altLang="en-US" smtClean="0"/>
              <a:t>9</a:t>
            </a:fld>
            <a:endParaRPr lang="zh-CN" altLang="en-US"/>
          </a:p>
        </p:txBody>
      </p:sp>
    </p:spTree>
    <p:extLst>
      <p:ext uri="{BB962C8B-B14F-4D97-AF65-F5344CB8AC3E}">
        <p14:creationId xmlns:p14="http://schemas.microsoft.com/office/powerpoint/2010/main" val="2966781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075" name="Rectangle 3"/>
          <p:cNvSpPr>
            <a:spLocks noGrp="1" noChangeArrowheads="1"/>
          </p:cNvSpPr>
          <p:nvPr>
            <p:ph type="ctrTitle"/>
          </p:nvPr>
        </p:nvSpPr>
        <p:spPr>
          <a:xfrm>
            <a:off x="914400" y="2130426"/>
            <a:ext cx="10363200" cy="1470025"/>
          </a:xfrm>
        </p:spPr>
        <p:txBody>
          <a:bodyPr/>
          <a:lstStyle>
            <a:lvl1pPr>
              <a:defRPr sz="4400" baseline="0">
                <a:solidFill>
                  <a:schemeClr val="tx1"/>
                </a:solidFill>
                <a:latin typeface="Times New Roman" pitchFamily="18" charset="0"/>
                <a:ea typeface="隶书" pitchFamily="49" charset="-122"/>
              </a:defRPr>
            </a:lvl1pPr>
          </a:lstStyle>
          <a:p>
            <a:r>
              <a:rPr lang="zh-CN" altLang="en-US"/>
              <a:t>单击此处编辑母版标题样式</a:t>
            </a:r>
            <a:endParaRPr lang="zh-CN" altLang="en-US" dirty="0"/>
          </a:p>
        </p:txBody>
      </p:sp>
      <p:sp>
        <p:nvSpPr>
          <p:cNvPr id="3076" name="Rectangle 4"/>
          <p:cNvSpPr>
            <a:spLocks noGrp="1" noChangeArrowheads="1"/>
          </p:cNvSpPr>
          <p:nvPr>
            <p:ph type="subTitle" idx="1"/>
          </p:nvPr>
        </p:nvSpPr>
        <p:spPr>
          <a:xfrm>
            <a:off x="1828800" y="3886200"/>
            <a:ext cx="8534400" cy="1752600"/>
          </a:xfrm>
        </p:spPr>
        <p:txBody>
          <a:bodyPr/>
          <a:lstStyle>
            <a:lvl1pPr marL="0" indent="0" algn="ctr">
              <a:buFontTx/>
              <a:buNone/>
              <a:defRPr baseline="0">
                <a:solidFill>
                  <a:schemeClr val="tx1"/>
                </a:solidFill>
                <a:latin typeface="Times New Roman" pitchFamily="18" charset="0"/>
                <a:ea typeface="宋体" pitchFamily="2" charset="-122"/>
              </a:defRPr>
            </a:lvl1pPr>
          </a:lstStyle>
          <a:p>
            <a:r>
              <a:rPr lang="zh-CN" altLang="en-US"/>
              <a:t>单击此处编辑母版副标题样式</a:t>
            </a:r>
            <a:endParaRPr lang="zh-CN" altLang="en-US" dirty="0"/>
          </a:p>
        </p:txBody>
      </p:sp>
      <p:sp>
        <p:nvSpPr>
          <p:cNvPr id="4" name="Rectangle 5"/>
          <p:cNvSpPr>
            <a:spLocks noGrp="1" noChangeArrowheads="1"/>
          </p:cNvSpPr>
          <p:nvPr>
            <p:ph type="dt" sz="half" idx="10"/>
          </p:nvPr>
        </p:nvSpPr>
        <p:spPr bwMode="auto">
          <a:xfrm>
            <a:off x="609600" y="6481142"/>
            <a:ext cx="2844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baseline="0" smtClean="0">
                <a:solidFill>
                  <a:schemeClr val="tx1"/>
                </a:solidFill>
                <a:latin typeface="Times New Roman" pitchFamily="18" charset="0"/>
                <a:ea typeface="+mn-ea"/>
              </a:defRPr>
            </a:lvl1pPr>
          </a:lstStyle>
          <a:p>
            <a:fld id="{7BF848B7-73DC-4AD7-BD1B-EAECB32EB00A}" type="datetimeFigureOut">
              <a:rPr lang="zh-CN" altLang="en-US" smtClean="0"/>
              <a:pPr/>
              <a:t>2021/7/6</a:t>
            </a:fld>
            <a:endParaRPr lang="zh-CN" altLang="en-US"/>
          </a:p>
        </p:txBody>
      </p:sp>
      <p:sp>
        <p:nvSpPr>
          <p:cNvPr id="5" name="Rectangle 6"/>
          <p:cNvSpPr>
            <a:spLocks noGrp="1" noChangeArrowheads="1"/>
          </p:cNvSpPr>
          <p:nvPr>
            <p:ph type="ftr" sz="quarter" idx="11"/>
          </p:nvPr>
        </p:nvSpPr>
        <p:spPr bwMode="auto">
          <a:xfrm>
            <a:off x="4165600" y="6481142"/>
            <a:ext cx="3860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baseline="0" smtClean="0">
                <a:solidFill>
                  <a:schemeClr val="tx1"/>
                </a:solidFill>
                <a:latin typeface="Times New Roman" pitchFamily="18" charset="0"/>
                <a:ea typeface="+mn-ea"/>
              </a:defRPr>
            </a:lvl1pPr>
          </a:lstStyle>
          <a:p>
            <a:endParaRPr lang="zh-CN" altLang="en-US"/>
          </a:p>
        </p:txBody>
      </p:sp>
      <p:sp>
        <p:nvSpPr>
          <p:cNvPr id="6" name="Rectangle 7"/>
          <p:cNvSpPr>
            <a:spLocks noGrp="1" noChangeArrowheads="1"/>
          </p:cNvSpPr>
          <p:nvPr>
            <p:ph type="sldNum" sz="quarter" idx="12"/>
          </p:nvPr>
        </p:nvSpPr>
        <p:spPr>
          <a:xfrm>
            <a:off x="8737600" y="6381328"/>
            <a:ext cx="2844800" cy="476250"/>
          </a:xfrm>
        </p:spPr>
        <p:txBody>
          <a:bodyPr/>
          <a:lstStyle>
            <a:lvl1pPr>
              <a:defRPr sz="1400" baseline="0" smtClean="0">
                <a:solidFill>
                  <a:schemeClr val="tx1"/>
                </a:solidFill>
                <a:latin typeface="Times New Roman" pitchFamily="18" charset="0"/>
              </a:defRPr>
            </a:lvl1pPr>
          </a:lstStyle>
          <a:p>
            <a:fld id="{A8AF137C-4885-4C0F-B5B5-B257ACD5C8F4}" type="slidenum">
              <a:rPr lang="zh-CN" altLang="en-US" smtClean="0"/>
              <a:pPr/>
              <a:t>‹#›</a:t>
            </a:fld>
            <a:endParaRPr lang="zh-CN" altLang="en-US"/>
          </a:p>
        </p:txBody>
      </p:sp>
    </p:spTree>
    <p:extLst>
      <p:ext uri="{BB962C8B-B14F-4D97-AF65-F5344CB8AC3E}">
        <p14:creationId xmlns:p14="http://schemas.microsoft.com/office/powerpoint/2010/main" val="173759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Content Placeholder 7"/>
          <p:cNvSpPr>
            <a:spLocks noGrp="1"/>
          </p:cNvSpPr>
          <p:nvPr>
            <p:ph sz="quarter" idx="13"/>
          </p:nvPr>
        </p:nvSpPr>
        <p:spPr>
          <a:xfrm>
            <a:off x="655368" y="-17162"/>
            <a:ext cx="4641897" cy="339383"/>
          </a:xfrm>
        </p:spPr>
        <p:txBody>
          <a:bodyPr>
            <a:noAutofit/>
          </a:bodyPr>
          <a:lstStyle>
            <a:lvl1pPr marL="0" indent="0">
              <a:buNone/>
              <a:defRPr sz="1800" b="1">
                <a:solidFill>
                  <a:srgbClr val="FFFF00"/>
                </a:solidFill>
                <a:latin typeface="Times New Roman" pitchFamily="18" charset="0"/>
                <a:ea typeface="黑体" pitchFamily="49" charset="-122"/>
                <a:cs typeface="Times New Roman" pitchFamily="18" charset="0"/>
              </a:defRPr>
            </a:lvl1pPr>
          </a:lstStyle>
          <a:p>
            <a:pPr lvl="0"/>
            <a:r>
              <a:rPr lang="zh-CN" altLang="en-US"/>
              <a:t>单击此处编辑母版文本样式</a:t>
            </a:r>
          </a:p>
        </p:txBody>
      </p:sp>
      <p:sp>
        <p:nvSpPr>
          <p:cNvPr id="6" name="Date Placeholder 4"/>
          <p:cNvSpPr>
            <a:spLocks noGrp="1"/>
          </p:cNvSpPr>
          <p:nvPr>
            <p:ph type="dt" sz="half" idx="14"/>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2021/7/6</a:t>
            </a:fld>
            <a:endParaRPr lang="zh-CN" altLang="en-US">
              <a:solidFill>
                <a:prstClr val="black"/>
              </a:solidFill>
            </a:endParaRPr>
          </a:p>
        </p:txBody>
      </p:sp>
      <p:sp>
        <p:nvSpPr>
          <p:cNvPr id="7" name="Footer Placeholder 5"/>
          <p:cNvSpPr>
            <a:spLocks noGrp="1"/>
          </p:cNvSpPr>
          <p:nvPr>
            <p:ph type="ftr" sz="quarter" idx="15"/>
          </p:nvPr>
        </p:nvSpPr>
        <p:spPr/>
        <p:txBody>
          <a:bodyPr/>
          <a:lstStyle>
            <a:lvl1pPr>
              <a:defRPr smtClean="0">
                <a:ea typeface="MS PGothic" pitchFamily="34" charset="-128"/>
              </a:defRPr>
            </a:lvl1pPr>
          </a:lstStyle>
          <a:p>
            <a:endParaRPr lang="zh-CN" altLang="en-US">
              <a:solidFill>
                <a:prstClr val="white"/>
              </a:solidFill>
            </a:endParaRPr>
          </a:p>
        </p:txBody>
      </p:sp>
      <p:sp>
        <p:nvSpPr>
          <p:cNvPr id="8" name="Slide Number Placeholder 6"/>
          <p:cNvSpPr>
            <a:spLocks noGrp="1"/>
          </p:cNvSpPr>
          <p:nvPr>
            <p:ph type="sldNum" sz="quarter" idx="16"/>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342809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7"/>
          <p:cNvSpPr>
            <a:spLocks noGrp="1"/>
          </p:cNvSpPr>
          <p:nvPr>
            <p:ph sz="quarter" idx="13"/>
          </p:nvPr>
        </p:nvSpPr>
        <p:spPr>
          <a:xfrm>
            <a:off x="655368" y="-17162"/>
            <a:ext cx="4641897" cy="339383"/>
          </a:xfrm>
        </p:spPr>
        <p:txBody>
          <a:bodyPr>
            <a:noAutofit/>
          </a:bodyPr>
          <a:lstStyle>
            <a:lvl1pPr marL="0" indent="0">
              <a:buNone/>
              <a:defRPr sz="1800" b="1">
                <a:solidFill>
                  <a:srgbClr val="FFFF00"/>
                </a:solidFill>
                <a:latin typeface="Times New Roman" pitchFamily="18" charset="0"/>
                <a:ea typeface="黑体" pitchFamily="49" charset="-122"/>
                <a:cs typeface="Times New Roman" pitchFamily="18" charset="0"/>
              </a:defRPr>
            </a:lvl1pPr>
          </a:lstStyle>
          <a:p>
            <a:pPr lvl="0"/>
            <a:r>
              <a:rPr lang="zh-CN" altLang="en-US"/>
              <a:t>单击此处编辑母版文本样式</a:t>
            </a:r>
          </a:p>
        </p:txBody>
      </p:sp>
      <p:sp>
        <p:nvSpPr>
          <p:cNvPr id="8" name="Date Placeholder 6"/>
          <p:cNvSpPr>
            <a:spLocks noGrp="1"/>
          </p:cNvSpPr>
          <p:nvPr>
            <p:ph type="dt" sz="half" idx="14"/>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2021/7/6</a:t>
            </a:fld>
            <a:endParaRPr lang="zh-CN" altLang="en-US">
              <a:solidFill>
                <a:prstClr val="black"/>
              </a:solidFill>
            </a:endParaRPr>
          </a:p>
        </p:txBody>
      </p:sp>
      <p:sp>
        <p:nvSpPr>
          <p:cNvPr id="9" name="Footer Placeholder 7"/>
          <p:cNvSpPr>
            <a:spLocks noGrp="1"/>
          </p:cNvSpPr>
          <p:nvPr>
            <p:ph type="ftr" sz="quarter" idx="15"/>
          </p:nvPr>
        </p:nvSpPr>
        <p:spPr/>
        <p:txBody>
          <a:bodyPr/>
          <a:lstStyle>
            <a:lvl1pPr>
              <a:defRPr smtClean="0">
                <a:ea typeface="MS PGothic" pitchFamily="34" charset="-128"/>
              </a:defRPr>
            </a:lvl1pPr>
          </a:lstStyle>
          <a:p>
            <a:endParaRPr lang="zh-CN" altLang="en-US">
              <a:solidFill>
                <a:prstClr val="white"/>
              </a:solidFill>
            </a:endParaRPr>
          </a:p>
        </p:txBody>
      </p:sp>
      <p:sp>
        <p:nvSpPr>
          <p:cNvPr id="10" name="Slide Number Placeholder 8"/>
          <p:cNvSpPr>
            <a:spLocks noGrp="1"/>
          </p:cNvSpPr>
          <p:nvPr>
            <p:ph type="sldNum" sz="quarter" idx="16"/>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3285462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2021/7/6</a:t>
            </a:fld>
            <a:endParaRPr lang="zh-CN" altLang="en-US">
              <a:solidFill>
                <a:prstClr val="black"/>
              </a:solidFill>
            </a:endParaRPr>
          </a:p>
        </p:txBody>
      </p:sp>
      <p:sp>
        <p:nvSpPr>
          <p:cNvPr id="4" name="Footer Placeholder 3"/>
          <p:cNvSpPr>
            <a:spLocks noGrp="1"/>
          </p:cNvSpPr>
          <p:nvPr>
            <p:ph type="ftr" sz="quarter" idx="11"/>
          </p:nvPr>
        </p:nvSpPr>
        <p:spPr/>
        <p:txBody>
          <a:bodyPr/>
          <a:lstStyle>
            <a:lvl1pPr>
              <a:defRPr smtClean="0">
                <a:ea typeface="MS PGothic" pitchFamily="34" charset="-128"/>
              </a:defRPr>
            </a:lvl1pPr>
          </a:lstStyle>
          <a:p>
            <a:endParaRPr lang="zh-CN" altLang="en-US">
              <a:solidFill>
                <a:prstClr val="white"/>
              </a:solidFill>
            </a:endParaRPr>
          </a:p>
        </p:txBody>
      </p:sp>
      <p:sp>
        <p:nvSpPr>
          <p:cNvPr id="5" name="Slide Number Placeholder 4"/>
          <p:cNvSpPr>
            <a:spLocks noGrp="1"/>
          </p:cNvSpPr>
          <p:nvPr>
            <p:ph type="sldNum" sz="quarter" idx="12"/>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2070470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5" name="Title 1"/>
          <p:cNvSpPr>
            <a:spLocks noGrp="1"/>
          </p:cNvSpPr>
          <p:nvPr>
            <p:ph type="title"/>
          </p:nvPr>
        </p:nvSpPr>
        <p:spPr>
          <a:xfrm>
            <a:off x="609600" y="339383"/>
            <a:ext cx="9355661" cy="827570"/>
          </a:xfrm>
        </p:spPr>
        <p:txBody>
          <a:bodyPr/>
          <a:lstStyle/>
          <a:p>
            <a:r>
              <a:rPr lang="zh-CN" altLang="en-US"/>
              <a:t>单击此处编辑母版标题样式</a:t>
            </a:r>
            <a:endParaRPr lang="en-US" dirty="0"/>
          </a:p>
        </p:txBody>
      </p:sp>
      <p:sp>
        <p:nvSpPr>
          <p:cNvPr id="7" name="Content Placeholder 7"/>
          <p:cNvSpPr>
            <a:spLocks noGrp="1"/>
          </p:cNvSpPr>
          <p:nvPr>
            <p:ph sz="quarter" idx="13"/>
          </p:nvPr>
        </p:nvSpPr>
        <p:spPr>
          <a:xfrm>
            <a:off x="655368" y="-17162"/>
            <a:ext cx="4641897" cy="339383"/>
          </a:xfrm>
        </p:spPr>
        <p:txBody>
          <a:bodyPr>
            <a:noAutofit/>
          </a:bodyPr>
          <a:lstStyle>
            <a:lvl1pPr marL="0" indent="0">
              <a:buNone/>
              <a:defRPr sz="1800" b="1">
                <a:solidFill>
                  <a:srgbClr val="FFFF00"/>
                </a:solidFill>
                <a:latin typeface="Times New Roman" pitchFamily="18" charset="0"/>
                <a:ea typeface="黑体" pitchFamily="49" charset="-122"/>
                <a:cs typeface="Times New Roman" pitchFamily="18" charset="0"/>
              </a:defRPr>
            </a:lvl1pPr>
          </a:lstStyle>
          <a:p>
            <a:pPr lvl="0"/>
            <a:r>
              <a:rPr lang="zh-CN" altLang="en-US"/>
              <a:t>单击此处编辑母版文本样式</a:t>
            </a:r>
          </a:p>
        </p:txBody>
      </p:sp>
      <p:sp>
        <p:nvSpPr>
          <p:cNvPr id="4" name="Date Placeholder 1"/>
          <p:cNvSpPr>
            <a:spLocks noGrp="1"/>
          </p:cNvSpPr>
          <p:nvPr>
            <p:ph type="dt" sz="half" idx="14"/>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2021/7/6</a:t>
            </a:fld>
            <a:endParaRPr lang="zh-CN" altLang="en-US">
              <a:solidFill>
                <a:prstClr val="black"/>
              </a:solidFill>
            </a:endParaRPr>
          </a:p>
        </p:txBody>
      </p:sp>
      <p:sp>
        <p:nvSpPr>
          <p:cNvPr id="6" name="Footer Placeholder 2"/>
          <p:cNvSpPr>
            <a:spLocks noGrp="1"/>
          </p:cNvSpPr>
          <p:nvPr>
            <p:ph type="ftr" sz="quarter" idx="15"/>
          </p:nvPr>
        </p:nvSpPr>
        <p:spPr/>
        <p:txBody>
          <a:bodyPr/>
          <a:lstStyle>
            <a:lvl1pPr>
              <a:defRPr smtClean="0">
                <a:ea typeface="MS PGothic" pitchFamily="34" charset="-128"/>
              </a:defRPr>
            </a:lvl1pPr>
          </a:lstStyle>
          <a:p>
            <a:endParaRPr lang="zh-CN" altLang="en-US">
              <a:solidFill>
                <a:prstClr val="white"/>
              </a:solidFill>
            </a:endParaRPr>
          </a:p>
        </p:txBody>
      </p:sp>
      <p:sp>
        <p:nvSpPr>
          <p:cNvPr id="8" name="Slide Number Placeholder 3"/>
          <p:cNvSpPr>
            <a:spLocks noGrp="1"/>
          </p:cNvSpPr>
          <p:nvPr>
            <p:ph type="sldNum" sz="quarter" idx="16"/>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122535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内容与标题">
    <p:spTree>
      <p:nvGrpSpPr>
        <p:cNvPr id="1" name=""/>
        <p:cNvGrpSpPr/>
        <p:nvPr/>
      </p:nvGrpSpPr>
      <p:grpSpPr>
        <a:xfrm>
          <a:off x="0" y="0"/>
          <a:ext cx="0" cy="0"/>
          <a:chOff x="0" y="0"/>
          <a:chExt cx="0" cy="0"/>
        </a:xfrm>
      </p:grpSpPr>
      <p:sp>
        <p:nvSpPr>
          <p:cNvPr id="6" name="Title 1"/>
          <p:cNvSpPr txBox="1">
            <a:spLocks/>
          </p:cNvSpPr>
          <p:nvPr/>
        </p:nvSpPr>
        <p:spPr>
          <a:xfrm>
            <a:off x="609600" y="339725"/>
            <a:ext cx="9355667" cy="827088"/>
          </a:xfrm>
          <a:prstGeom prst="rect">
            <a:avLst/>
          </a:prstGeom>
        </p:spPr>
        <p:txBody>
          <a:bodyPr anchor="ctr">
            <a:normAutofit/>
          </a:bodyPr>
          <a:lstStyle>
            <a:lvl1pPr algn="l" defTabSz="457200" rtl="0" eaLnBrk="1" latinLnBrk="0" hangingPunct="1">
              <a:spcBef>
                <a:spcPct val="0"/>
              </a:spcBef>
              <a:buNone/>
              <a:defRPr sz="3600" kern="1200">
                <a:solidFill>
                  <a:schemeClr val="bg1"/>
                </a:solidFill>
                <a:latin typeface="Times New Roman"/>
                <a:ea typeface="华文中宋"/>
                <a:cs typeface="Times New Roman"/>
              </a:defRPr>
            </a:lvl1pPr>
          </a:lstStyle>
          <a:p>
            <a:pPr>
              <a:defRPr/>
            </a:pPr>
            <a:r>
              <a:rPr lang="en-US" sz="3600" dirty="0">
                <a:solidFill>
                  <a:prstClr val="white"/>
                </a:solidFill>
              </a:rPr>
              <a:t>Click to edit Master title style</a:t>
            </a:r>
          </a:p>
        </p:txBody>
      </p:sp>
      <p:sp>
        <p:nvSpPr>
          <p:cNvPr id="2" name="Title 1"/>
          <p:cNvSpPr>
            <a:spLocks noGrp="1"/>
          </p:cNvSpPr>
          <p:nvPr>
            <p:ph type="title"/>
          </p:nvPr>
        </p:nvSpPr>
        <p:spPr>
          <a:xfrm>
            <a:off x="609601" y="1319876"/>
            <a:ext cx="4011084" cy="1162050"/>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766733" y="1329984"/>
            <a:ext cx="6815667" cy="47961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609601" y="2617066"/>
            <a:ext cx="4011084" cy="35090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Content Placeholder 7"/>
          <p:cNvSpPr>
            <a:spLocks noGrp="1"/>
          </p:cNvSpPr>
          <p:nvPr>
            <p:ph sz="quarter" idx="13"/>
          </p:nvPr>
        </p:nvSpPr>
        <p:spPr>
          <a:xfrm>
            <a:off x="655368" y="-17162"/>
            <a:ext cx="4641897" cy="339383"/>
          </a:xfrm>
        </p:spPr>
        <p:txBody>
          <a:bodyPr>
            <a:noAutofit/>
          </a:bodyPr>
          <a:lstStyle>
            <a:lvl1pPr marL="0" indent="0">
              <a:buNone/>
              <a:defRPr sz="1800" b="1">
                <a:solidFill>
                  <a:srgbClr val="FFFF00"/>
                </a:solidFill>
                <a:latin typeface="Times New Roman"/>
                <a:ea typeface="黑体"/>
                <a:cs typeface="Times New Roman"/>
              </a:defRPr>
            </a:lvl1pPr>
          </a:lstStyle>
          <a:p>
            <a:pPr lvl="0"/>
            <a:r>
              <a:rPr lang="zh-CN" altLang="en-US"/>
              <a:t>单击此处编辑母版文本样式</a:t>
            </a:r>
          </a:p>
        </p:txBody>
      </p:sp>
      <p:sp>
        <p:nvSpPr>
          <p:cNvPr id="7" name="Date Placeholder 4"/>
          <p:cNvSpPr>
            <a:spLocks noGrp="1"/>
          </p:cNvSpPr>
          <p:nvPr>
            <p:ph type="dt" sz="half" idx="14"/>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2021/7/6</a:t>
            </a:fld>
            <a:endParaRPr lang="zh-CN" altLang="en-US">
              <a:solidFill>
                <a:prstClr val="black"/>
              </a:solidFill>
            </a:endParaRPr>
          </a:p>
        </p:txBody>
      </p:sp>
      <p:sp>
        <p:nvSpPr>
          <p:cNvPr id="8" name="Footer Placeholder 5"/>
          <p:cNvSpPr>
            <a:spLocks noGrp="1"/>
          </p:cNvSpPr>
          <p:nvPr>
            <p:ph type="ftr" sz="quarter" idx="15"/>
          </p:nvPr>
        </p:nvSpPr>
        <p:spPr/>
        <p:txBody>
          <a:bodyPr/>
          <a:lstStyle>
            <a:lvl1pPr>
              <a:defRPr smtClean="0">
                <a:ea typeface="MS PGothic" pitchFamily="34" charset="-128"/>
              </a:defRPr>
            </a:lvl1pPr>
          </a:lstStyle>
          <a:p>
            <a:endParaRPr lang="zh-CN" altLang="en-US">
              <a:solidFill>
                <a:prstClr val="white"/>
              </a:solidFill>
            </a:endParaRPr>
          </a:p>
        </p:txBody>
      </p:sp>
      <p:sp>
        <p:nvSpPr>
          <p:cNvPr id="9" name="Slide Number Placeholder 6"/>
          <p:cNvSpPr>
            <a:spLocks noGrp="1"/>
          </p:cNvSpPr>
          <p:nvPr>
            <p:ph type="sldNum" sz="quarter" idx="16"/>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2570578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6" name="Title 1"/>
          <p:cNvSpPr txBox="1">
            <a:spLocks/>
          </p:cNvSpPr>
          <p:nvPr/>
        </p:nvSpPr>
        <p:spPr>
          <a:xfrm>
            <a:off x="609600" y="339725"/>
            <a:ext cx="9355667" cy="827088"/>
          </a:xfrm>
          <a:prstGeom prst="rect">
            <a:avLst/>
          </a:prstGeom>
        </p:spPr>
        <p:txBody>
          <a:bodyPr anchor="ctr">
            <a:normAutofit/>
          </a:bodyPr>
          <a:lstStyle>
            <a:lvl1pPr algn="l" defTabSz="457200" rtl="0" eaLnBrk="1" latinLnBrk="0" hangingPunct="1">
              <a:spcBef>
                <a:spcPct val="0"/>
              </a:spcBef>
              <a:buNone/>
              <a:defRPr sz="3600" kern="1200">
                <a:solidFill>
                  <a:schemeClr val="bg1"/>
                </a:solidFill>
                <a:latin typeface="Times New Roman"/>
                <a:ea typeface="华文中宋"/>
                <a:cs typeface="Times New Roman"/>
              </a:defRPr>
            </a:lvl1pPr>
          </a:lstStyle>
          <a:p>
            <a:pPr>
              <a:defRPr/>
            </a:pPr>
            <a:r>
              <a:rPr lang="en-US" sz="3600">
                <a:solidFill>
                  <a:prstClr val="white"/>
                </a:solidFill>
              </a:rPr>
              <a:t>Click to edit Master title style</a:t>
            </a:r>
            <a:endParaRPr lang="en-US" sz="3600" dirty="0">
              <a:solidFill>
                <a:prstClr val="white"/>
              </a:solidFill>
            </a:endParaRPr>
          </a:p>
        </p:txBody>
      </p:sp>
      <p:sp>
        <p:nvSpPr>
          <p:cNvPr id="2" name="Title 1"/>
          <p:cNvSpPr>
            <a:spLocks noGrp="1"/>
          </p:cNvSpPr>
          <p:nvPr>
            <p:ph type="title"/>
          </p:nvPr>
        </p:nvSpPr>
        <p:spPr>
          <a:xfrm>
            <a:off x="2389717" y="4877829"/>
            <a:ext cx="7315200" cy="566738"/>
          </a:xfrm>
        </p:spPr>
        <p:txBody>
          <a:bodyPr anchor="b"/>
          <a:lstStyle>
            <a:lvl1pPr algn="l">
              <a:defRPr sz="2000" b="1"/>
            </a:lvl1pPr>
          </a:lstStyle>
          <a:p>
            <a:r>
              <a:rPr lang="zh-CN" altLang="en-US"/>
              <a:t>单击此处编辑母版标题样式</a:t>
            </a:r>
            <a:endParaRPr lang="en-US" dirty="0"/>
          </a:p>
        </p:txBody>
      </p:sp>
      <p:sp>
        <p:nvSpPr>
          <p:cNvPr id="3" name="Picture Placeholder 2"/>
          <p:cNvSpPr>
            <a:spLocks noGrp="1"/>
          </p:cNvSpPr>
          <p:nvPr>
            <p:ph type="pic" idx="1"/>
          </p:nvPr>
        </p:nvSpPr>
        <p:spPr>
          <a:xfrm>
            <a:off x="2389717" y="1338569"/>
            <a:ext cx="7315200" cy="346623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2389717" y="5444567"/>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Content Placeholder 7"/>
          <p:cNvSpPr>
            <a:spLocks noGrp="1"/>
          </p:cNvSpPr>
          <p:nvPr>
            <p:ph sz="quarter" idx="13"/>
          </p:nvPr>
        </p:nvSpPr>
        <p:spPr>
          <a:xfrm>
            <a:off x="655368" y="-17162"/>
            <a:ext cx="4641897" cy="339383"/>
          </a:xfrm>
        </p:spPr>
        <p:txBody>
          <a:bodyPr>
            <a:noAutofit/>
          </a:bodyPr>
          <a:lstStyle>
            <a:lvl1pPr marL="0" indent="0">
              <a:buNone/>
              <a:defRPr sz="1800" b="1">
                <a:solidFill>
                  <a:srgbClr val="FFFF00"/>
                </a:solidFill>
                <a:latin typeface="Times New Roman" pitchFamily="18" charset="0"/>
                <a:ea typeface="黑体" pitchFamily="49" charset="-122"/>
                <a:cs typeface="Times New Roman" pitchFamily="18" charset="0"/>
              </a:defRPr>
            </a:lvl1pPr>
          </a:lstStyle>
          <a:p>
            <a:pPr lvl="0"/>
            <a:r>
              <a:rPr lang="zh-CN" altLang="en-US"/>
              <a:t>单击此处编辑母版文本样式</a:t>
            </a:r>
          </a:p>
        </p:txBody>
      </p:sp>
      <p:sp>
        <p:nvSpPr>
          <p:cNvPr id="7" name="Date Placeholder 4"/>
          <p:cNvSpPr>
            <a:spLocks noGrp="1"/>
          </p:cNvSpPr>
          <p:nvPr>
            <p:ph type="dt" sz="half" idx="14"/>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2021/7/6</a:t>
            </a:fld>
            <a:endParaRPr lang="zh-CN" altLang="en-US">
              <a:solidFill>
                <a:prstClr val="black"/>
              </a:solidFill>
            </a:endParaRPr>
          </a:p>
        </p:txBody>
      </p:sp>
      <p:sp>
        <p:nvSpPr>
          <p:cNvPr id="8" name="Footer Placeholder 5"/>
          <p:cNvSpPr>
            <a:spLocks noGrp="1"/>
          </p:cNvSpPr>
          <p:nvPr>
            <p:ph type="ftr" sz="quarter" idx="15"/>
          </p:nvPr>
        </p:nvSpPr>
        <p:spPr/>
        <p:txBody>
          <a:bodyPr/>
          <a:lstStyle>
            <a:lvl1pPr>
              <a:defRPr smtClean="0">
                <a:ea typeface="MS PGothic" pitchFamily="34" charset="-128"/>
              </a:defRPr>
            </a:lvl1pPr>
          </a:lstStyle>
          <a:p>
            <a:endParaRPr lang="zh-CN" altLang="en-US">
              <a:solidFill>
                <a:prstClr val="white"/>
              </a:solidFill>
            </a:endParaRPr>
          </a:p>
        </p:txBody>
      </p:sp>
      <p:sp>
        <p:nvSpPr>
          <p:cNvPr id="9" name="Slide Number Placeholder 6"/>
          <p:cNvSpPr>
            <a:spLocks noGrp="1"/>
          </p:cNvSpPr>
          <p:nvPr>
            <p:ph type="sldNum" sz="quarter" idx="16"/>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1800998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Content Placeholder 7"/>
          <p:cNvSpPr>
            <a:spLocks noGrp="1"/>
          </p:cNvSpPr>
          <p:nvPr>
            <p:ph sz="quarter" idx="13"/>
          </p:nvPr>
        </p:nvSpPr>
        <p:spPr>
          <a:xfrm>
            <a:off x="655368" y="-17162"/>
            <a:ext cx="4641897" cy="339383"/>
          </a:xfrm>
        </p:spPr>
        <p:txBody>
          <a:bodyPr>
            <a:noAutofit/>
          </a:bodyPr>
          <a:lstStyle>
            <a:lvl1pPr marL="0" indent="0">
              <a:buNone/>
              <a:defRPr sz="1800" b="1">
                <a:solidFill>
                  <a:srgbClr val="FFFF00"/>
                </a:solidFill>
                <a:latin typeface="Times New Roman" pitchFamily="18" charset="0"/>
                <a:ea typeface="黑体" pitchFamily="49" charset="-122"/>
                <a:cs typeface="Times New Roman" pitchFamily="18" charset="0"/>
              </a:defRPr>
            </a:lvl1pPr>
          </a:lstStyle>
          <a:p>
            <a:pPr lvl="0"/>
            <a:r>
              <a:rPr lang="zh-CN" altLang="en-US"/>
              <a:t>单击此处编辑母版文本样式</a:t>
            </a:r>
          </a:p>
        </p:txBody>
      </p:sp>
      <p:sp>
        <p:nvSpPr>
          <p:cNvPr id="5" name="Date Placeholder 3"/>
          <p:cNvSpPr>
            <a:spLocks noGrp="1"/>
          </p:cNvSpPr>
          <p:nvPr>
            <p:ph type="dt" sz="half" idx="14"/>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2021/7/6</a:t>
            </a:fld>
            <a:endParaRPr lang="zh-CN" altLang="en-US">
              <a:solidFill>
                <a:prstClr val="black"/>
              </a:solidFill>
            </a:endParaRPr>
          </a:p>
        </p:txBody>
      </p:sp>
      <p:sp>
        <p:nvSpPr>
          <p:cNvPr id="6" name="Footer Placeholder 4"/>
          <p:cNvSpPr>
            <a:spLocks noGrp="1"/>
          </p:cNvSpPr>
          <p:nvPr>
            <p:ph type="ftr" sz="quarter" idx="15"/>
          </p:nvPr>
        </p:nvSpPr>
        <p:spPr/>
        <p:txBody>
          <a:bodyPr/>
          <a:lstStyle>
            <a:lvl1pPr>
              <a:defRPr smtClean="0">
                <a:ea typeface="MS PGothic" pitchFamily="34" charset="-128"/>
              </a:defRPr>
            </a:lvl1pPr>
          </a:lstStyle>
          <a:p>
            <a:endParaRPr lang="zh-CN" altLang="en-US">
              <a:solidFill>
                <a:prstClr val="white"/>
              </a:solidFill>
            </a:endParaRPr>
          </a:p>
        </p:txBody>
      </p:sp>
      <p:sp>
        <p:nvSpPr>
          <p:cNvPr id="7" name="Slide Number Placeholder 5"/>
          <p:cNvSpPr>
            <a:spLocks noGrp="1"/>
          </p:cNvSpPr>
          <p:nvPr>
            <p:ph type="sldNum" sz="quarter" idx="16"/>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1878697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垂直排列标题与文本">
    <p:spTree>
      <p:nvGrpSpPr>
        <p:cNvPr id="1" name=""/>
        <p:cNvGrpSpPr/>
        <p:nvPr/>
      </p:nvGrpSpPr>
      <p:grpSpPr>
        <a:xfrm>
          <a:off x="0" y="0"/>
          <a:ext cx="0" cy="0"/>
          <a:chOff x="0" y="0"/>
          <a:chExt cx="0" cy="0"/>
        </a:xfrm>
      </p:grpSpPr>
      <p:sp>
        <p:nvSpPr>
          <p:cNvPr id="5" name="Title 1"/>
          <p:cNvSpPr txBox="1">
            <a:spLocks/>
          </p:cNvSpPr>
          <p:nvPr/>
        </p:nvSpPr>
        <p:spPr>
          <a:xfrm>
            <a:off x="609600" y="339725"/>
            <a:ext cx="9355667" cy="827088"/>
          </a:xfrm>
          <a:prstGeom prst="rect">
            <a:avLst/>
          </a:prstGeom>
        </p:spPr>
        <p:txBody>
          <a:bodyPr anchor="ctr">
            <a:normAutofit/>
          </a:bodyPr>
          <a:lstStyle>
            <a:lvl1pPr algn="l" defTabSz="457200" rtl="0" eaLnBrk="1" latinLnBrk="0" hangingPunct="1">
              <a:spcBef>
                <a:spcPct val="0"/>
              </a:spcBef>
              <a:buNone/>
              <a:defRPr sz="3600" kern="1200">
                <a:solidFill>
                  <a:schemeClr val="bg1"/>
                </a:solidFill>
                <a:latin typeface="Times New Roman"/>
                <a:ea typeface="华文中宋"/>
                <a:cs typeface="Times New Roman"/>
              </a:defRPr>
            </a:lvl1pPr>
          </a:lstStyle>
          <a:p>
            <a:pPr>
              <a:defRPr/>
            </a:pPr>
            <a:r>
              <a:rPr lang="en-US" sz="3600">
                <a:solidFill>
                  <a:prstClr val="white"/>
                </a:solidFill>
              </a:rPr>
              <a:t>Click to edit Master title style</a:t>
            </a:r>
            <a:endParaRPr lang="en-US" sz="3600" dirty="0">
              <a:solidFill>
                <a:prstClr val="white"/>
              </a:solidFill>
            </a:endParaRPr>
          </a:p>
        </p:txBody>
      </p:sp>
      <p:sp>
        <p:nvSpPr>
          <p:cNvPr id="2" name="Vertical Title 1"/>
          <p:cNvSpPr>
            <a:spLocks noGrp="1"/>
          </p:cNvSpPr>
          <p:nvPr>
            <p:ph type="title" orient="vert"/>
          </p:nvPr>
        </p:nvSpPr>
        <p:spPr>
          <a:xfrm>
            <a:off x="8839200" y="1295663"/>
            <a:ext cx="2743200" cy="489914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09600" y="1295663"/>
            <a:ext cx="8026400" cy="489914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Content Placeholder 7"/>
          <p:cNvSpPr>
            <a:spLocks noGrp="1"/>
          </p:cNvSpPr>
          <p:nvPr>
            <p:ph sz="quarter" idx="13"/>
          </p:nvPr>
        </p:nvSpPr>
        <p:spPr>
          <a:xfrm>
            <a:off x="655368" y="-17162"/>
            <a:ext cx="4641897" cy="339383"/>
          </a:xfrm>
        </p:spPr>
        <p:txBody>
          <a:bodyPr>
            <a:noAutofit/>
          </a:bodyPr>
          <a:lstStyle>
            <a:lvl1pPr marL="0" indent="0">
              <a:buNone/>
              <a:defRPr sz="1800" b="1">
                <a:solidFill>
                  <a:srgbClr val="FFFF00"/>
                </a:solidFill>
                <a:latin typeface="Times New Roman" pitchFamily="18" charset="0"/>
                <a:ea typeface="黑体" pitchFamily="49" charset="-122"/>
                <a:cs typeface="Times New Roman" pitchFamily="18" charset="0"/>
              </a:defRPr>
            </a:lvl1pPr>
          </a:lstStyle>
          <a:p>
            <a:pPr lvl="0"/>
            <a:r>
              <a:rPr lang="zh-CN" altLang="en-US"/>
              <a:t>单击此处编辑母版文本样式</a:t>
            </a:r>
          </a:p>
        </p:txBody>
      </p:sp>
      <p:sp>
        <p:nvSpPr>
          <p:cNvPr id="6" name="Date Placeholder 3"/>
          <p:cNvSpPr>
            <a:spLocks noGrp="1"/>
          </p:cNvSpPr>
          <p:nvPr>
            <p:ph type="dt" sz="half" idx="14"/>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2021/7/6</a:t>
            </a:fld>
            <a:endParaRPr lang="zh-CN" altLang="en-US">
              <a:solidFill>
                <a:prstClr val="black"/>
              </a:solidFill>
            </a:endParaRPr>
          </a:p>
        </p:txBody>
      </p:sp>
      <p:sp>
        <p:nvSpPr>
          <p:cNvPr id="7" name="Footer Placeholder 4"/>
          <p:cNvSpPr>
            <a:spLocks noGrp="1"/>
          </p:cNvSpPr>
          <p:nvPr>
            <p:ph type="ftr" sz="quarter" idx="15"/>
          </p:nvPr>
        </p:nvSpPr>
        <p:spPr/>
        <p:txBody>
          <a:bodyPr/>
          <a:lstStyle>
            <a:lvl1pPr>
              <a:defRPr smtClean="0">
                <a:ea typeface="MS PGothic" pitchFamily="34" charset="-128"/>
              </a:defRPr>
            </a:lvl1pPr>
          </a:lstStyle>
          <a:p>
            <a:endParaRPr lang="zh-CN" altLang="en-US">
              <a:solidFill>
                <a:prstClr val="white"/>
              </a:solidFill>
            </a:endParaRPr>
          </a:p>
        </p:txBody>
      </p:sp>
      <p:sp>
        <p:nvSpPr>
          <p:cNvPr id="8" name="Slide Number Placeholder 5"/>
          <p:cNvSpPr>
            <a:spLocks noGrp="1"/>
          </p:cNvSpPr>
          <p:nvPr>
            <p:ph type="sldNum" sz="quarter" idx="16"/>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3978878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88369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10584" y="6565900"/>
            <a:ext cx="2844800" cy="292100"/>
          </a:xfrm>
          <a:prstGeom prst="rect">
            <a:avLst/>
          </a:prstGeom>
        </p:spPr>
        <p:txBody>
          <a:bodyPr/>
          <a:lstStyle/>
          <a:p>
            <a:fld id="{530820CF-B880-4189-942D-D702A7CBA730}" type="datetimeFigureOut">
              <a:rPr lang="zh-CN" altLang="en-US" smtClean="0">
                <a:solidFill>
                  <a:prstClr val="black"/>
                </a:solidFill>
              </a:rPr>
              <a:pPr/>
              <a:t>2021/7/6</a:t>
            </a:fld>
            <a:endParaRPr lang="zh-CN" altLang="en-US">
              <a:solidFill>
                <a:prstClr val="black"/>
              </a:solidFill>
            </a:endParaRPr>
          </a:p>
        </p:txBody>
      </p:sp>
      <p:sp>
        <p:nvSpPr>
          <p:cNvPr id="4" name="页脚占位符 3"/>
          <p:cNvSpPr>
            <a:spLocks noGrp="1"/>
          </p:cNvSpPr>
          <p:nvPr>
            <p:ph type="ftr" sz="quarter" idx="11"/>
          </p:nvPr>
        </p:nvSpPr>
        <p:spPr/>
        <p:txBody>
          <a:bodyPr/>
          <a:lstStyle/>
          <a:p>
            <a:endParaRPr lang="zh-CN" altLang="en-US">
              <a:solidFill>
                <a:prstClr val="white"/>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a:solidFill>
                  <a:prstClr val="white"/>
                </a:solidFill>
              </a:rPr>
              <a:pPr/>
              <a:t>‹#›</a:t>
            </a:fld>
            <a:endParaRPr lang="zh-CN" altLang="en-US">
              <a:solidFill>
                <a:prstClr val="white"/>
              </a:solidFill>
            </a:endParaRPr>
          </a:p>
        </p:txBody>
      </p:sp>
      <p:pic>
        <p:nvPicPr>
          <p:cNvPr id="816130" name="Picture 2" descr="\\psf\Home\Desktop\tmp\ppt底图\03 封面.jpg"/>
          <p:cNvPicPr>
            <a:picLocks noChangeAspect="1" noChangeArrowheads="1"/>
          </p:cNvPicPr>
          <p:nvPr/>
        </p:nvPicPr>
        <p:blipFill>
          <a:blip r:embed="rId2"/>
          <a:srcRect/>
          <a:stretch>
            <a:fillRect/>
          </a:stretch>
        </p:blipFill>
        <p:spPr bwMode="auto">
          <a:xfrm>
            <a:off x="-7889" y="659"/>
            <a:ext cx="12199889" cy="6863951"/>
          </a:xfrm>
          <a:prstGeom prst="rect">
            <a:avLst/>
          </a:prstGeom>
          <a:noFill/>
        </p:spPr>
      </p:pic>
      <p:sp>
        <p:nvSpPr>
          <p:cNvPr id="2" name="标题 1"/>
          <p:cNvSpPr>
            <a:spLocks noGrp="1"/>
          </p:cNvSpPr>
          <p:nvPr>
            <p:ph type="title"/>
          </p:nvPr>
        </p:nvSpPr>
        <p:spPr>
          <a:xfrm>
            <a:off x="1315053" y="3178630"/>
            <a:ext cx="9355667" cy="828675"/>
          </a:xfrm>
        </p:spPr>
        <p:txBody>
          <a:bodyPr/>
          <a:lstStyle>
            <a:lvl1pPr algn="ctr">
              <a:defRPr>
                <a:solidFill>
                  <a:schemeClr val="bg1"/>
                </a:solidFill>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811296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bwMode="auto">
          <a:xfrm>
            <a:off x="624417" y="0"/>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a:defRPr baseline="0">
                <a:latin typeface="Times New Roman" pitchFamily="18" charset="0"/>
                <a:ea typeface="微软雅黑" pitchFamily="34" charset="-122"/>
              </a:defRPr>
            </a:lvl1pPr>
          </a:lstStyle>
          <a:p>
            <a:pPr lvl="0"/>
            <a:r>
              <a:rPr lang="zh-CN" altLang="en-US"/>
              <a:t>单击此处编辑母版标题样式</a:t>
            </a:r>
            <a:endParaRPr lang="zh-CN" altLang="en-US" dirty="0"/>
          </a:p>
        </p:txBody>
      </p:sp>
      <p:sp>
        <p:nvSpPr>
          <p:cNvPr id="5" name="内容占位符 2"/>
          <p:cNvSpPr>
            <a:spLocks noGrp="1"/>
          </p:cNvSpPr>
          <p:nvPr>
            <p:ph idx="1"/>
          </p:nvPr>
        </p:nvSpPr>
        <p:spPr>
          <a:xfrm>
            <a:off x="609600" y="1412777"/>
            <a:ext cx="10972800" cy="4713387"/>
          </a:xfrm>
        </p:spPr>
        <p:txBody>
          <a:bodyPr/>
          <a:lstStyle>
            <a:lvl1pPr>
              <a:defRPr baseline="0">
                <a:latin typeface="Times New Roman" pitchFamily="18" charset="0"/>
                <a:ea typeface="宋体" pitchFamily="2" charset="-122"/>
              </a:defRPr>
            </a:lvl1pPr>
            <a:lvl2pPr>
              <a:defRPr baseline="0">
                <a:latin typeface="Times New Roman" pitchFamily="18" charset="0"/>
                <a:ea typeface="宋体" pitchFamily="2" charset="-122"/>
              </a:defRPr>
            </a:lvl2pPr>
            <a:lvl3pPr>
              <a:defRPr baseline="0">
                <a:latin typeface="Times New Roman" pitchFamily="18" charset="0"/>
                <a:ea typeface="宋体" pitchFamily="2" charset="-122"/>
              </a:defRPr>
            </a:lvl3pPr>
            <a:lvl4pPr>
              <a:defRPr baseline="0">
                <a:latin typeface="Times New Roman" pitchFamily="18" charset="0"/>
                <a:ea typeface="宋体" pitchFamily="2" charset="-122"/>
              </a:defRPr>
            </a:lvl4pPr>
            <a:lvl5pPr>
              <a:defRPr baseline="0">
                <a:latin typeface="Times New Roman" pitchFamily="18" charset="0"/>
                <a:ea typeface="宋体"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7358285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solidFill>
                  <a:prstClr val="black"/>
                </a:solidFill>
              </a:rPr>
              <a:pPr/>
              <a:t>2021/7/6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white"/>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2542938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Title 1"/>
          <p:cNvSpPr>
            <a:spLocks noGrp="1"/>
          </p:cNvSpPr>
          <p:nvPr>
            <p:ph type="title"/>
          </p:nvPr>
        </p:nvSpPr>
        <p:spPr>
          <a:xfrm>
            <a:off x="624417" y="0"/>
            <a:ext cx="10972800" cy="1143000"/>
          </a:xfrm>
        </p:spPr>
        <p:txBody>
          <a:bodyPr/>
          <a:lstStyle>
            <a:lvl1pPr algn="l">
              <a:defRPr baseline="0">
                <a:latin typeface="Times New Roman" pitchFamily="18" charset="0"/>
                <a:ea typeface="微软雅黑" pitchFamily="34" charset="-122"/>
              </a:defRPr>
            </a:lvl1pPr>
          </a:lstStyle>
          <a:p>
            <a:r>
              <a:rPr lang="zh-CN" altLang="en-US"/>
              <a:t>单击此处编辑母版标题样式</a:t>
            </a:r>
            <a:endParaRPr lang="en-US" dirty="0"/>
          </a:p>
        </p:txBody>
      </p:sp>
      <p:sp>
        <p:nvSpPr>
          <p:cNvPr id="3" name="Text Placeholder 2"/>
          <p:cNvSpPr>
            <a:spLocks noGrp="1"/>
          </p:cNvSpPr>
          <p:nvPr>
            <p:ph type="body" sz="half" idx="1"/>
          </p:nvPr>
        </p:nvSpPr>
        <p:spPr>
          <a:xfrm>
            <a:off x="624417" y="1341438"/>
            <a:ext cx="5384800" cy="4751387"/>
          </a:xfrm>
        </p:spPr>
        <p:txBody>
          <a:bodyPr/>
          <a:lstStyle>
            <a:lvl1pPr>
              <a:defRPr baseline="0">
                <a:latin typeface="Times New Roman" pitchFamily="18" charset="0"/>
                <a:ea typeface="宋体" pitchFamily="2" charset="-122"/>
              </a:defRPr>
            </a:lvl1pPr>
            <a:lvl2pPr>
              <a:defRPr baseline="0">
                <a:latin typeface="Times New Roman" pitchFamily="18" charset="0"/>
                <a:ea typeface="宋体" pitchFamily="2" charset="-122"/>
              </a:defRPr>
            </a:lvl2pPr>
            <a:lvl3pPr>
              <a:defRPr baseline="0">
                <a:latin typeface="Times New Roman" pitchFamily="18" charset="0"/>
                <a:ea typeface="宋体" pitchFamily="2" charset="-122"/>
              </a:defRPr>
            </a:lvl3pPr>
            <a:lvl4pPr>
              <a:defRPr baseline="0">
                <a:latin typeface="Times New Roman" pitchFamily="18" charset="0"/>
                <a:ea typeface="宋体" pitchFamily="2" charset="-122"/>
              </a:defRPr>
            </a:lvl4pPr>
            <a:lvl5pPr>
              <a:defRPr baseline="0">
                <a:latin typeface="Times New Roman" pitchFamily="18" charset="0"/>
                <a:ea typeface="宋体"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hart Placeholder 3"/>
          <p:cNvSpPr>
            <a:spLocks noGrp="1"/>
          </p:cNvSpPr>
          <p:nvPr>
            <p:ph type="chart" sz="half" idx="2"/>
          </p:nvPr>
        </p:nvSpPr>
        <p:spPr>
          <a:xfrm>
            <a:off x="6212417" y="1341438"/>
            <a:ext cx="5384800" cy="4751387"/>
          </a:xfrm>
        </p:spPr>
        <p:txBody>
          <a:bodyPr/>
          <a:lstStyle>
            <a:lvl1pPr>
              <a:defRPr baseline="0">
                <a:latin typeface="Times New Roman" pitchFamily="18" charset="0"/>
                <a:ea typeface="宋体" pitchFamily="2" charset="-122"/>
              </a:defRPr>
            </a:lvl1pPr>
          </a:lstStyle>
          <a:p>
            <a:pPr lvl="0"/>
            <a:r>
              <a:rPr lang="zh-CN" altLang="en-US" noProof="0"/>
              <a:t>单击图标添加图表</a:t>
            </a:r>
            <a:endParaRPr lang="en-US" noProof="0" dirty="0"/>
          </a:p>
        </p:txBody>
      </p:sp>
      <p:sp>
        <p:nvSpPr>
          <p:cNvPr id="5" name="Slide Number Placeholder 4"/>
          <p:cNvSpPr>
            <a:spLocks noGrp="1"/>
          </p:cNvSpPr>
          <p:nvPr>
            <p:ph type="sldNum" sz="quarter" idx="10"/>
          </p:nvPr>
        </p:nvSpPr>
        <p:spPr>
          <a:ln/>
        </p:spPr>
        <p:txBody>
          <a:bodyPr/>
          <a:lstStyle>
            <a:lvl1pPr>
              <a:defRPr/>
            </a:lvl1pPr>
          </a:lstStyle>
          <a:p>
            <a:fld id="{A8AF137C-4885-4C0F-B5B5-B257ACD5C8F4}" type="slidenum">
              <a:rPr lang="zh-CN" altLang="en-US" smtClean="0"/>
              <a:pPr/>
              <a:t>‹#›</a:t>
            </a:fld>
            <a:endParaRPr lang="zh-CN" altLang="en-US"/>
          </a:p>
        </p:txBody>
      </p:sp>
    </p:spTree>
    <p:extLst>
      <p:ext uri="{BB962C8B-B14F-4D97-AF65-F5344CB8AC3E}">
        <p14:creationId xmlns:p14="http://schemas.microsoft.com/office/powerpoint/2010/main" val="3628601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624417" y="0"/>
            <a:ext cx="10972800" cy="1143000"/>
          </a:xfrm>
        </p:spPr>
        <p:txBody>
          <a:bodyPr/>
          <a:lstStyle>
            <a:lvl1pPr algn="l">
              <a:defRPr baseline="0">
                <a:latin typeface="Times New Roman" pitchFamily="18" charset="0"/>
                <a:ea typeface="微软雅黑" pitchFamily="34" charset="-122"/>
              </a:defRPr>
            </a:lvl1pPr>
          </a:lstStyle>
          <a:p>
            <a:r>
              <a:rPr lang="zh-CN" altLang="en-US"/>
              <a:t>单击此处编辑母版标题样式</a:t>
            </a:r>
            <a:endParaRPr lang="en-US" dirty="0"/>
          </a:p>
        </p:txBody>
      </p:sp>
      <p:sp>
        <p:nvSpPr>
          <p:cNvPr id="3" name="Text Placeholder 2"/>
          <p:cNvSpPr>
            <a:spLocks noGrp="1"/>
          </p:cNvSpPr>
          <p:nvPr>
            <p:ph type="body" sz="half" idx="1"/>
          </p:nvPr>
        </p:nvSpPr>
        <p:spPr>
          <a:xfrm>
            <a:off x="624417" y="1341438"/>
            <a:ext cx="5384800" cy="4751387"/>
          </a:xfrm>
        </p:spPr>
        <p:txBody>
          <a:bodyPr/>
          <a:lstStyle>
            <a:lvl1pPr>
              <a:defRPr baseline="0">
                <a:latin typeface="Times New Roman" pitchFamily="18" charset="0"/>
                <a:ea typeface="宋体" pitchFamily="2" charset="-122"/>
              </a:defRPr>
            </a:lvl1pPr>
            <a:lvl2pPr>
              <a:defRPr baseline="0">
                <a:latin typeface="Times New Roman" pitchFamily="18" charset="0"/>
                <a:ea typeface="宋体" pitchFamily="2" charset="-122"/>
              </a:defRPr>
            </a:lvl2pPr>
            <a:lvl3pPr>
              <a:defRPr baseline="0">
                <a:latin typeface="Times New Roman" pitchFamily="18" charset="0"/>
                <a:ea typeface="宋体" pitchFamily="2" charset="-122"/>
              </a:defRPr>
            </a:lvl3pPr>
            <a:lvl4pPr>
              <a:defRPr baseline="0">
                <a:latin typeface="Times New Roman" pitchFamily="18" charset="0"/>
                <a:ea typeface="宋体" pitchFamily="2" charset="-122"/>
              </a:defRPr>
            </a:lvl4pPr>
            <a:lvl5pPr>
              <a:defRPr baseline="0">
                <a:latin typeface="Times New Roman" pitchFamily="18" charset="0"/>
                <a:ea typeface="宋体"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2417" y="1341438"/>
            <a:ext cx="5384800" cy="4751387"/>
          </a:xfrm>
        </p:spPr>
        <p:txBody>
          <a:bodyPr/>
          <a:lstStyle>
            <a:lvl1pPr>
              <a:defRPr baseline="0">
                <a:latin typeface="Times New Roman" pitchFamily="18" charset="0"/>
                <a:ea typeface="宋体" pitchFamily="2" charset="-122"/>
              </a:defRPr>
            </a:lvl1pPr>
            <a:lvl2pPr>
              <a:defRPr baseline="0">
                <a:latin typeface="Times New Roman" pitchFamily="18" charset="0"/>
                <a:ea typeface="宋体" pitchFamily="2" charset="-122"/>
              </a:defRPr>
            </a:lvl2pPr>
            <a:lvl3pPr>
              <a:defRPr baseline="0">
                <a:latin typeface="Times New Roman" pitchFamily="18" charset="0"/>
                <a:ea typeface="宋体" pitchFamily="2" charset="-122"/>
              </a:defRPr>
            </a:lvl3pPr>
            <a:lvl4pPr>
              <a:defRPr baseline="0">
                <a:latin typeface="Times New Roman" pitchFamily="18" charset="0"/>
                <a:ea typeface="宋体" pitchFamily="2" charset="-122"/>
              </a:defRPr>
            </a:lvl4pPr>
            <a:lvl5pPr>
              <a:defRPr baseline="0">
                <a:latin typeface="Times New Roman" pitchFamily="18" charset="0"/>
                <a:ea typeface="宋体"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Slide Number Placeholder 4"/>
          <p:cNvSpPr>
            <a:spLocks noGrp="1"/>
          </p:cNvSpPr>
          <p:nvPr>
            <p:ph type="sldNum" sz="quarter" idx="10"/>
          </p:nvPr>
        </p:nvSpPr>
        <p:spPr>
          <a:ln/>
        </p:spPr>
        <p:txBody>
          <a:bodyPr/>
          <a:lstStyle>
            <a:lvl1pPr>
              <a:defRPr/>
            </a:lvl1pPr>
          </a:lstStyle>
          <a:p>
            <a:fld id="{A8AF137C-4885-4C0F-B5B5-B257ACD5C8F4}" type="slidenum">
              <a:rPr lang="zh-CN" altLang="en-US" smtClean="0"/>
              <a:pPr/>
              <a:t>‹#›</a:t>
            </a:fld>
            <a:endParaRPr lang="zh-CN" altLang="en-US"/>
          </a:p>
        </p:txBody>
      </p:sp>
    </p:spTree>
    <p:extLst>
      <p:ext uri="{BB962C8B-B14F-4D97-AF65-F5344CB8AC3E}">
        <p14:creationId xmlns:p14="http://schemas.microsoft.com/office/powerpoint/2010/main" val="882313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7BF848B7-73DC-4AD7-BD1B-EAECB32EB00A}" type="datetimeFigureOut">
              <a:rPr lang="zh-CN" altLang="en-US" smtClean="0"/>
              <a:pPr/>
              <a:t>2021/7/6</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A8AF137C-4885-4C0F-B5B5-B257ACD5C8F4}" type="slidenum">
              <a:rPr lang="zh-CN" altLang="en-US" smtClean="0"/>
              <a:pPr/>
              <a:t>‹#›</a:t>
            </a:fld>
            <a:endParaRPr lang="zh-CN" altLang="en-US"/>
          </a:p>
        </p:txBody>
      </p:sp>
    </p:spTree>
    <p:extLst>
      <p:ext uri="{BB962C8B-B14F-4D97-AF65-F5344CB8AC3E}">
        <p14:creationId xmlns:p14="http://schemas.microsoft.com/office/powerpoint/2010/main" val="46048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07521" name="Picture 1" descr="\\psf\Home\Desktop\tmp\ppt底图\01 封面.jpg"/>
          <p:cNvPicPr>
            <a:picLocks noChangeAspect="1" noChangeArrowheads="1"/>
          </p:cNvPicPr>
          <p:nvPr/>
        </p:nvPicPr>
        <p:blipFill>
          <a:blip r:embed="rId2"/>
          <a:srcRect/>
          <a:stretch>
            <a:fillRect/>
          </a:stretch>
        </p:blipFill>
        <p:spPr bwMode="auto">
          <a:xfrm>
            <a:off x="3856" y="17253"/>
            <a:ext cx="12161328" cy="6840747"/>
          </a:xfrm>
          <a:prstGeom prst="rect">
            <a:avLst/>
          </a:prstGeom>
          <a:noFill/>
        </p:spPr>
      </p:pic>
      <p:sp>
        <p:nvSpPr>
          <p:cNvPr id="2" name="Title 1"/>
          <p:cNvSpPr>
            <a:spLocks noGrp="1"/>
          </p:cNvSpPr>
          <p:nvPr>
            <p:ph type="ctrTitle"/>
          </p:nvPr>
        </p:nvSpPr>
        <p:spPr>
          <a:xfrm>
            <a:off x="914400" y="2628118"/>
            <a:ext cx="10720235" cy="1541120"/>
          </a:xfrm>
        </p:spPr>
        <p:txBody>
          <a:bodyPr>
            <a:normAutofit/>
          </a:bodyPr>
          <a:lstStyle>
            <a:lvl1pPr>
              <a:defRPr sz="4400">
                <a:latin typeface="Times New Roman" pitchFamily="18" charset="0"/>
                <a:ea typeface="华文中宋" pitchFamily="2" charset="-122"/>
                <a:cs typeface="Times New Roman" pitchFamily="18" charset="0"/>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92068" y="4698640"/>
            <a:ext cx="8534400" cy="1150580"/>
          </a:xfrm>
        </p:spPr>
        <p:txBody>
          <a:bodyPr>
            <a:normAutofit/>
          </a:bodyPr>
          <a:lstStyle>
            <a:lvl1pPr marL="0" indent="0" algn="l">
              <a:buNone/>
              <a:defRPr sz="2800">
                <a:solidFill>
                  <a:schemeClr val="tx2">
                    <a:lumMod val="75000"/>
                  </a:schemeClr>
                </a:solidFill>
                <a:latin typeface="Times New Roman" pitchFamily="18" charset="0"/>
                <a:ea typeface="黑体" pitchFamily="49" charset="-122"/>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3234577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ea typeface="华文中宋" pitchFamily="2" charset="-122"/>
                <a:cs typeface="Times New Roman" pitchFamily="18" charset="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2pPr>
              <a:buFont typeface="Wingdings" pitchFamily="2" charset="2"/>
              <a:buChar char="ü"/>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4"/>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2021/7/6</a:t>
            </a:fld>
            <a:endParaRPr lang="zh-CN" altLang="en-US">
              <a:solidFill>
                <a:prstClr val="black"/>
              </a:solidFill>
            </a:endParaRPr>
          </a:p>
        </p:txBody>
      </p:sp>
      <p:sp>
        <p:nvSpPr>
          <p:cNvPr id="6" name="Footer Placeholder 4"/>
          <p:cNvSpPr>
            <a:spLocks noGrp="1"/>
          </p:cNvSpPr>
          <p:nvPr>
            <p:ph type="ftr" sz="quarter" idx="15"/>
          </p:nvPr>
        </p:nvSpPr>
        <p:spPr>
          <a:xfrm>
            <a:off x="2338642" y="6494337"/>
            <a:ext cx="7071359" cy="292100"/>
          </a:xfrm>
        </p:spPr>
        <p:txBody>
          <a:bodyPr/>
          <a:lstStyle>
            <a:lvl1pPr>
              <a:defRPr sz="2000" b="0" smtClean="0">
                <a:solidFill>
                  <a:schemeClr val="bg1"/>
                </a:solidFill>
                <a:latin typeface="方正美黑简体" pitchFamily="2" charset="-122"/>
                <a:ea typeface="方正美黑简体" pitchFamily="2" charset="-122"/>
              </a:defRPr>
            </a:lvl1pPr>
          </a:lstStyle>
          <a:p>
            <a:endParaRPr lang="zh-CN" altLang="en-US">
              <a:solidFill>
                <a:prstClr val="white"/>
              </a:solidFill>
            </a:endParaRPr>
          </a:p>
        </p:txBody>
      </p:sp>
      <p:sp>
        <p:nvSpPr>
          <p:cNvPr id="7" name="Slide Number Placeholder 5"/>
          <p:cNvSpPr>
            <a:spLocks noGrp="1"/>
          </p:cNvSpPr>
          <p:nvPr>
            <p:ph type="sldNum" sz="quarter" idx="16"/>
          </p:nvPr>
        </p:nvSpPr>
        <p:spPr>
          <a:xfrm>
            <a:off x="9347200" y="6485987"/>
            <a:ext cx="2844800" cy="293687"/>
          </a:xfrm>
        </p:spPr>
        <p:txBody>
          <a:bodyPr/>
          <a:lstStyle>
            <a:lvl1pPr>
              <a:defRPr sz="1800" smtClean="0">
                <a:solidFill>
                  <a:schemeClr val="bg1"/>
                </a:solidFill>
              </a:defRPr>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347054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84031"/>
            <a:ext cx="9355667" cy="828675"/>
          </a:xfrm>
        </p:spPr>
        <p:txBody>
          <a:bodyPr/>
          <a:lstStyle>
            <a:lvl1pPr>
              <a:defRPr sz="3200">
                <a:latin typeface="Times New Roman" pitchFamily="18" charset="0"/>
                <a:ea typeface="华文中宋" pitchFamily="2" charset="-122"/>
                <a:cs typeface="Times New Roman" pitchFamily="18" charset="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2pPr>
              <a:buFont typeface="Wingdings" pitchFamily="2" charset="2"/>
              <a:buChar char="ü"/>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4"/>
          </p:nvPr>
        </p:nvSpPr>
        <p:spPr>
          <a:xfrm>
            <a:off x="10584" y="6565900"/>
            <a:ext cx="2844800" cy="292100"/>
          </a:xfrm>
          <a:prstGeom prst="rect">
            <a:avLst/>
          </a:prstGeom>
        </p:spPr>
        <p:txBody>
          <a:bodyPr/>
          <a:lstStyle>
            <a:lvl1pPr>
              <a:defRPr sz="1400"/>
            </a:lvl1pPr>
          </a:lstStyle>
          <a:p>
            <a:fld id="{530820CF-B880-4189-942D-D702A7CBA730}" type="datetimeFigureOut">
              <a:rPr lang="zh-CN" altLang="en-US" smtClean="0">
                <a:solidFill>
                  <a:prstClr val="black"/>
                </a:solidFill>
              </a:rPr>
              <a:pPr/>
              <a:t>2021/7/6</a:t>
            </a:fld>
            <a:endParaRPr lang="zh-CN" altLang="en-US">
              <a:solidFill>
                <a:prstClr val="black"/>
              </a:solidFill>
            </a:endParaRPr>
          </a:p>
        </p:txBody>
      </p:sp>
      <p:sp>
        <p:nvSpPr>
          <p:cNvPr id="6" name="Footer Placeholder 4"/>
          <p:cNvSpPr>
            <a:spLocks noGrp="1"/>
          </p:cNvSpPr>
          <p:nvPr>
            <p:ph type="ftr" sz="quarter" idx="15"/>
          </p:nvPr>
        </p:nvSpPr>
        <p:spPr>
          <a:xfrm>
            <a:off x="2338642" y="6494337"/>
            <a:ext cx="7071359" cy="292100"/>
          </a:xfrm>
        </p:spPr>
        <p:txBody>
          <a:bodyPr/>
          <a:lstStyle>
            <a:lvl1pPr>
              <a:defRPr sz="2000" b="0" smtClean="0">
                <a:solidFill>
                  <a:schemeClr val="bg1"/>
                </a:solidFill>
                <a:latin typeface="方正美黑简体" pitchFamily="2" charset="-122"/>
                <a:ea typeface="方正美黑简体" pitchFamily="2" charset="-122"/>
              </a:defRPr>
            </a:lvl1pPr>
          </a:lstStyle>
          <a:p>
            <a:endParaRPr lang="zh-CN" altLang="en-US">
              <a:solidFill>
                <a:prstClr val="white"/>
              </a:solidFill>
            </a:endParaRPr>
          </a:p>
        </p:txBody>
      </p:sp>
      <p:sp>
        <p:nvSpPr>
          <p:cNvPr id="7" name="Slide Number Placeholder 5"/>
          <p:cNvSpPr>
            <a:spLocks noGrp="1"/>
          </p:cNvSpPr>
          <p:nvPr>
            <p:ph type="sldNum" sz="quarter" idx="16"/>
          </p:nvPr>
        </p:nvSpPr>
        <p:spPr>
          <a:xfrm>
            <a:off x="9347200" y="6485987"/>
            <a:ext cx="2844800" cy="293687"/>
          </a:xfrm>
        </p:spPr>
        <p:txBody>
          <a:bodyPr/>
          <a:lstStyle>
            <a:lvl1pPr>
              <a:defRPr sz="1800" smtClean="0">
                <a:solidFill>
                  <a:schemeClr val="bg1"/>
                </a:solidFill>
              </a:defRPr>
            </a:lvl1pPr>
          </a:lstStyle>
          <a:p>
            <a:fld id="{0C913308-F349-4B6D-A68A-DD1791B4A57B}" type="slidenum">
              <a:rPr lang="zh-CN" altLang="en-US">
                <a:solidFill>
                  <a:prstClr val="white"/>
                </a:solidFill>
              </a:rPr>
              <a:pPr/>
              <a:t>‹#›</a:t>
            </a:fld>
            <a:endParaRPr lang="zh-CN" altLang="en-US">
              <a:solidFill>
                <a:prstClr val="white"/>
              </a:solidFill>
            </a:endParaRPr>
          </a:p>
        </p:txBody>
      </p:sp>
      <p:sp>
        <p:nvSpPr>
          <p:cNvPr id="8" name="矩形 7"/>
          <p:cNvSpPr/>
          <p:nvPr/>
        </p:nvSpPr>
        <p:spPr>
          <a:xfrm>
            <a:off x="609600" y="296556"/>
            <a:ext cx="8225424" cy="18000"/>
          </a:xfrm>
          <a:prstGeom prst="rect">
            <a:avLst/>
          </a:prstGeom>
          <a:gradFill flip="none" rotWithShape="1">
            <a:gsLst>
              <a:gs pos="0">
                <a:schemeClr val="bg1">
                  <a:lumMod val="95000"/>
                </a:schemeClr>
              </a:gs>
              <a:gs pos="70000">
                <a:schemeClr val="tx2">
                  <a:lumMod val="60000"/>
                  <a:lumOff val="40000"/>
                </a:schemeClr>
              </a:gs>
              <a:gs pos="100000">
                <a:schemeClr val="tx2">
                  <a:lumMod val="75000"/>
                </a:schemeClr>
              </a:gs>
            </a:gsLst>
            <a:lin ang="0" scaled="1"/>
            <a:tileRect/>
          </a:gra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800">
              <a:solidFill>
                <a:prstClr val="black"/>
              </a:solidFill>
            </a:endParaRPr>
          </a:p>
        </p:txBody>
      </p:sp>
      <p:sp>
        <p:nvSpPr>
          <p:cNvPr id="9" name="Content Placeholder 7"/>
          <p:cNvSpPr>
            <a:spLocks noGrp="1"/>
          </p:cNvSpPr>
          <p:nvPr>
            <p:ph sz="quarter" idx="13"/>
          </p:nvPr>
        </p:nvSpPr>
        <p:spPr>
          <a:xfrm>
            <a:off x="655368" y="-42214"/>
            <a:ext cx="4641897" cy="339383"/>
          </a:xfrm>
        </p:spPr>
        <p:txBody>
          <a:bodyPr>
            <a:noAutofit/>
          </a:bodyPr>
          <a:lstStyle>
            <a:lvl1pPr marL="0" indent="0">
              <a:buNone/>
              <a:defRPr sz="1800" b="1">
                <a:solidFill>
                  <a:srgbClr val="FFFF00"/>
                </a:solidFill>
                <a:latin typeface="Times New Roman" pitchFamily="18" charset="0"/>
                <a:ea typeface="黑体" pitchFamily="49" charset="-122"/>
                <a:cs typeface="Times New Roman" pitchFamily="18" charset="0"/>
              </a:defRPr>
            </a:lvl1pPr>
          </a:lstStyle>
          <a:p>
            <a:pPr lvl="0"/>
            <a:r>
              <a:rPr lang="zh-CN" altLang="en-US"/>
              <a:t>单击此处编辑母版文本样式</a:t>
            </a:r>
          </a:p>
        </p:txBody>
      </p:sp>
    </p:spTree>
    <p:extLst>
      <p:ext uri="{BB962C8B-B14F-4D97-AF65-F5344CB8AC3E}">
        <p14:creationId xmlns:p14="http://schemas.microsoft.com/office/powerpoint/2010/main" val="200353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10584" y="6565900"/>
            <a:ext cx="2844800" cy="292100"/>
          </a:xfrm>
          <a:prstGeom prst="rect">
            <a:avLst/>
          </a:prstGeom>
        </p:spPr>
        <p:txBody>
          <a:bodyPr/>
          <a:lstStyle>
            <a:lvl1pPr>
              <a:defRPr/>
            </a:lvl1pPr>
          </a:lstStyle>
          <a:p>
            <a:fld id="{530820CF-B880-4189-942D-D702A7CBA730}" type="datetimeFigureOut">
              <a:rPr lang="zh-CN" altLang="en-US" smtClean="0">
                <a:solidFill>
                  <a:prstClr val="black"/>
                </a:solidFill>
              </a:rPr>
              <a:pPr/>
              <a:t>2021/7/6</a:t>
            </a:fld>
            <a:endParaRPr lang="zh-CN" altLang="en-US">
              <a:solidFill>
                <a:prstClr val="black"/>
              </a:solidFill>
            </a:endParaRPr>
          </a:p>
        </p:txBody>
      </p:sp>
      <p:sp>
        <p:nvSpPr>
          <p:cNvPr id="5" name="Footer Placeholder 4"/>
          <p:cNvSpPr>
            <a:spLocks noGrp="1"/>
          </p:cNvSpPr>
          <p:nvPr>
            <p:ph type="ftr" sz="quarter" idx="11"/>
          </p:nvPr>
        </p:nvSpPr>
        <p:spPr/>
        <p:txBody>
          <a:bodyPr/>
          <a:lstStyle>
            <a:lvl1pPr>
              <a:defRPr smtClean="0">
                <a:ea typeface="MS PGothic" pitchFamily="34" charset="-128"/>
              </a:defRPr>
            </a:lvl1pPr>
          </a:lstStyle>
          <a:p>
            <a:endParaRPr lang="zh-CN" altLang="en-US">
              <a:solidFill>
                <a:prstClr val="white"/>
              </a:solidFill>
            </a:endParaRPr>
          </a:p>
        </p:txBody>
      </p:sp>
      <p:sp>
        <p:nvSpPr>
          <p:cNvPr id="6" name="Slide Number Placeholder 5"/>
          <p:cNvSpPr>
            <a:spLocks noGrp="1"/>
          </p:cNvSpPr>
          <p:nvPr>
            <p:ph type="sldNum" sz="quarter" idx="12"/>
          </p:nvPr>
        </p:nvSpPr>
        <p:spPr/>
        <p:txBody>
          <a:bodyPr/>
          <a:lstStyle>
            <a:lvl1pPr>
              <a:defRPr smtClean="0"/>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1347202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2.jpeg"/><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24417" y="0"/>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a:t>
            </a:r>
          </a:p>
        </p:txBody>
      </p:sp>
      <p:sp>
        <p:nvSpPr>
          <p:cNvPr id="3075"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Slide Number Placeholder 4"/>
          <p:cNvSpPr>
            <a:spLocks noGrp="1"/>
          </p:cNvSpPr>
          <p:nvPr>
            <p:ph type="sldNum" sz="quarter" idx="4"/>
          </p:nvPr>
        </p:nvSpPr>
        <p:spPr bwMode="auto">
          <a:xfrm>
            <a:off x="8159751" y="6381750"/>
            <a:ext cx="2844800" cy="331788"/>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r" eaLnBrk="0" hangingPunct="0">
              <a:defRPr sz="1200" b="0" u="none" smtClean="0">
                <a:solidFill>
                  <a:srgbClr val="003366"/>
                </a:solidFill>
                <a:latin typeface="+mn-lt"/>
                <a:ea typeface="+mn-ea"/>
              </a:defRPr>
            </a:lvl1pPr>
          </a:lstStyle>
          <a:p>
            <a:fld id="{A8AF137C-4885-4C0F-B5B5-B257ACD5C8F4}" type="slidenum">
              <a:rPr lang="zh-CN" altLang="en-US" smtClean="0"/>
              <a:pPr/>
              <a:t>‹#›</a:t>
            </a:fld>
            <a:endParaRPr lang="zh-CN" altLang="en-US"/>
          </a:p>
        </p:txBody>
      </p:sp>
    </p:spTree>
    <p:extLst>
      <p:ext uri="{BB962C8B-B14F-4D97-AF65-F5344CB8AC3E}">
        <p14:creationId xmlns:p14="http://schemas.microsoft.com/office/powerpoint/2010/main" val="2624789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spcBef>
          <a:spcPct val="0"/>
        </a:spcBef>
        <a:spcAft>
          <a:spcPct val="0"/>
        </a:spcAft>
        <a:defRPr sz="3600">
          <a:solidFill>
            <a:schemeClr val="bg1"/>
          </a:solidFill>
          <a:latin typeface="微软雅黑" pitchFamily="34" charset="-122"/>
          <a:ea typeface="微软雅黑" pitchFamily="34" charset="-122"/>
          <a:cs typeface="+mj-cs"/>
        </a:defRPr>
      </a:lvl1pPr>
      <a:lvl2pPr algn="ctr" rtl="0" eaLnBrk="1" fontAlgn="base" hangingPunct="1">
        <a:spcBef>
          <a:spcPct val="0"/>
        </a:spcBef>
        <a:spcAft>
          <a:spcPct val="0"/>
        </a:spcAft>
        <a:defRPr sz="3600">
          <a:solidFill>
            <a:schemeClr val="bg1"/>
          </a:solidFill>
          <a:latin typeface="华文细黑" pitchFamily="-108" charset="-122"/>
          <a:ea typeface="华文细黑" pitchFamily="-108" charset="-122"/>
          <a:cs typeface="华文细黑" pitchFamily="-108" charset="-122"/>
        </a:defRPr>
      </a:lvl2pPr>
      <a:lvl3pPr algn="ctr" rtl="0" eaLnBrk="1" fontAlgn="base" hangingPunct="1">
        <a:spcBef>
          <a:spcPct val="0"/>
        </a:spcBef>
        <a:spcAft>
          <a:spcPct val="0"/>
        </a:spcAft>
        <a:defRPr sz="3600">
          <a:solidFill>
            <a:schemeClr val="bg1"/>
          </a:solidFill>
          <a:latin typeface="华文细黑" pitchFamily="-108" charset="-122"/>
          <a:ea typeface="华文细黑" pitchFamily="-108" charset="-122"/>
          <a:cs typeface="华文细黑" pitchFamily="-108" charset="-122"/>
        </a:defRPr>
      </a:lvl3pPr>
      <a:lvl4pPr algn="ctr" rtl="0" eaLnBrk="1" fontAlgn="base" hangingPunct="1">
        <a:spcBef>
          <a:spcPct val="0"/>
        </a:spcBef>
        <a:spcAft>
          <a:spcPct val="0"/>
        </a:spcAft>
        <a:defRPr sz="3600">
          <a:solidFill>
            <a:schemeClr val="bg1"/>
          </a:solidFill>
          <a:latin typeface="华文细黑" pitchFamily="-108" charset="-122"/>
          <a:ea typeface="华文细黑" pitchFamily="-108" charset="-122"/>
          <a:cs typeface="华文细黑" pitchFamily="-108" charset="-122"/>
        </a:defRPr>
      </a:lvl4pPr>
      <a:lvl5pPr algn="ctr" rtl="0" eaLnBrk="1" fontAlgn="base" hangingPunct="1">
        <a:spcBef>
          <a:spcPct val="0"/>
        </a:spcBef>
        <a:spcAft>
          <a:spcPct val="0"/>
        </a:spcAft>
        <a:defRPr sz="3600">
          <a:solidFill>
            <a:schemeClr val="bg1"/>
          </a:solidFill>
          <a:latin typeface="华文细黑" pitchFamily="-108" charset="-122"/>
          <a:ea typeface="华文细黑" pitchFamily="-108" charset="-122"/>
          <a:cs typeface="华文细黑" pitchFamily="-108" charset="-122"/>
        </a:defRPr>
      </a:lvl5pPr>
      <a:lvl6pPr marL="457200" algn="ctr" rtl="0" eaLnBrk="1" fontAlgn="base" hangingPunct="1">
        <a:spcBef>
          <a:spcPct val="0"/>
        </a:spcBef>
        <a:spcAft>
          <a:spcPct val="0"/>
        </a:spcAft>
        <a:defRPr sz="3600">
          <a:solidFill>
            <a:schemeClr val="bg1"/>
          </a:solidFill>
          <a:latin typeface="黑体" pitchFamily="-108" charset="-122"/>
          <a:ea typeface="黑体" pitchFamily="-108" charset="-122"/>
          <a:cs typeface="黑体" pitchFamily="-108" charset="-122"/>
        </a:defRPr>
      </a:lvl6pPr>
      <a:lvl7pPr marL="914400" algn="ctr" rtl="0" eaLnBrk="1" fontAlgn="base" hangingPunct="1">
        <a:spcBef>
          <a:spcPct val="0"/>
        </a:spcBef>
        <a:spcAft>
          <a:spcPct val="0"/>
        </a:spcAft>
        <a:defRPr sz="3600">
          <a:solidFill>
            <a:schemeClr val="bg1"/>
          </a:solidFill>
          <a:latin typeface="黑体" pitchFamily="-108" charset="-122"/>
          <a:ea typeface="黑体" pitchFamily="-108" charset="-122"/>
          <a:cs typeface="黑体" pitchFamily="-108" charset="-122"/>
        </a:defRPr>
      </a:lvl7pPr>
      <a:lvl8pPr marL="1371600" algn="ctr" rtl="0" eaLnBrk="1" fontAlgn="base" hangingPunct="1">
        <a:spcBef>
          <a:spcPct val="0"/>
        </a:spcBef>
        <a:spcAft>
          <a:spcPct val="0"/>
        </a:spcAft>
        <a:defRPr sz="3600">
          <a:solidFill>
            <a:schemeClr val="bg1"/>
          </a:solidFill>
          <a:latin typeface="黑体" pitchFamily="-108" charset="-122"/>
          <a:ea typeface="黑体" pitchFamily="-108" charset="-122"/>
          <a:cs typeface="黑体" pitchFamily="-108" charset="-122"/>
        </a:defRPr>
      </a:lvl8pPr>
      <a:lvl9pPr marL="1828800" algn="ctr" rtl="0" eaLnBrk="1" fontAlgn="base" hangingPunct="1">
        <a:spcBef>
          <a:spcPct val="0"/>
        </a:spcBef>
        <a:spcAft>
          <a:spcPct val="0"/>
        </a:spcAft>
        <a:defRPr sz="3600">
          <a:solidFill>
            <a:schemeClr val="bg1"/>
          </a:solidFill>
          <a:latin typeface="黑体" pitchFamily="-108" charset="-122"/>
          <a:ea typeface="黑体" pitchFamily="-108" charset="-122"/>
          <a:cs typeface="黑体" pitchFamily="-108" charset="-122"/>
        </a:defRPr>
      </a:lvl9pPr>
    </p:titleStyle>
    <p:bodyStyle>
      <a:lvl1pPr marL="342900" indent="-342900" algn="l" rtl="0" eaLnBrk="1" fontAlgn="base" hangingPunct="1">
        <a:spcBef>
          <a:spcPct val="20000"/>
        </a:spcBef>
        <a:spcAft>
          <a:spcPct val="0"/>
        </a:spcAft>
        <a:buClr>
          <a:srgbClr val="003366"/>
        </a:buClr>
        <a:buSzPct val="85000"/>
        <a:buFont typeface="Wingdings" pitchFamily="2" charset="2"/>
        <a:buChar char="v"/>
        <a:defRPr sz="3200" baseline="0">
          <a:solidFill>
            <a:schemeClr val="tx1"/>
          </a:solidFill>
          <a:latin typeface="Times New Roman" pitchFamily="18" charset="0"/>
          <a:ea typeface="宋体" pitchFamily="2" charset="-122"/>
          <a:cs typeface="+mn-cs"/>
        </a:defRPr>
      </a:lvl1pPr>
      <a:lvl2pPr marL="742950" indent="-285750" algn="l" rtl="0" eaLnBrk="1" fontAlgn="base" hangingPunct="1">
        <a:spcBef>
          <a:spcPct val="20000"/>
        </a:spcBef>
        <a:spcAft>
          <a:spcPct val="0"/>
        </a:spcAft>
        <a:buClr>
          <a:srgbClr val="003366"/>
        </a:buClr>
        <a:buChar char="–"/>
        <a:defRPr sz="2800" baseline="0">
          <a:solidFill>
            <a:schemeClr val="tx1"/>
          </a:solidFill>
          <a:latin typeface="Times New Roman" pitchFamily="18" charset="0"/>
          <a:ea typeface="宋体" pitchFamily="2" charset="-122"/>
          <a:cs typeface="+mn-cs"/>
        </a:defRPr>
      </a:lvl2pPr>
      <a:lvl3pPr marL="1143000" indent="-228600" algn="l" rtl="0" eaLnBrk="1" fontAlgn="base" hangingPunct="1">
        <a:spcBef>
          <a:spcPct val="20000"/>
        </a:spcBef>
        <a:spcAft>
          <a:spcPct val="0"/>
        </a:spcAft>
        <a:buClr>
          <a:srgbClr val="003366"/>
        </a:buClr>
        <a:buChar char="•"/>
        <a:defRPr sz="2400" baseline="0">
          <a:solidFill>
            <a:schemeClr val="tx1"/>
          </a:solidFill>
          <a:latin typeface="Times New Roman" pitchFamily="18" charset="0"/>
          <a:ea typeface="宋体" pitchFamily="2" charset="-122"/>
          <a:cs typeface="+mn-cs"/>
        </a:defRPr>
      </a:lvl3pPr>
      <a:lvl4pPr marL="1600200" indent="-228600" algn="l" rtl="0" eaLnBrk="1" fontAlgn="base" hangingPunct="1">
        <a:spcBef>
          <a:spcPct val="20000"/>
        </a:spcBef>
        <a:spcAft>
          <a:spcPct val="0"/>
        </a:spcAft>
        <a:buClr>
          <a:srgbClr val="003366"/>
        </a:buClr>
        <a:buChar char="–"/>
        <a:defRPr sz="2000" baseline="0">
          <a:solidFill>
            <a:schemeClr val="tx1"/>
          </a:solidFill>
          <a:latin typeface="Times New Roman" pitchFamily="18" charset="0"/>
          <a:ea typeface="宋体" pitchFamily="2" charset="-122"/>
          <a:cs typeface="+mn-cs"/>
        </a:defRPr>
      </a:lvl4pPr>
      <a:lvl5pPr marL="2057400" indent="-228600" algn="l" rtl="0" eaLnBrk="1" fontAlgn="base" hangingPunct="1">
        <a:spcBef>
          <a:spcPct val="20000"/>
        </a:spcBef>
        <a:spcAft>
          <a:spcPct val="0"/>
        </a:spcAft>
        <a:buClr>
          <a:srgbClr val="003366"/>
        </a:buClr>
        <a:buChar char="»"/>
        <a:defRPr sz="2000" baseline="0">
          <a:solidFill>
            <a:schemeClr val="tx1"/>
          </a:solidFill>
          <a:latin typeface="Times New Roman" pitchFamily="18" charset="0"/>
          <a:ea typeface="宋体" pitchFamily="2" charset="-122"/>
          <a:cs typeface="+mn-cs"/>
        </a:defRPr>
      </a:lvl5pPr>
      <a:lvl6pPr marL="2514600" indent="-228600" algn="l" rtl="0" eaLnBrk="1" fontAlgn="base" hangingPunct="1">
        <a:spcBef>
          <a:spcPct val="20000"/>
        </a:spcBef>
        <a:spcAft>
          <a:spcPct val="0"/>
        </a:spcAft>
        <a:buClr>
          <a:srgbClr val="003366"/>
        </a:buClr>
        <a:buChar char="»"/>
        <a:defRPr sz="2000">
          <a:solidFill>
            <a:schemeClr val="tx1"/>
          </a:solidFill>
          <a:latin typeface="+mn-lt"/>
          <a:ea typeface="ＭＳ Ｐゴシック" pitchFamily="-108" charset="-128"/>
        </a:defRPr>
      </a:lvl6pPr>
      <a:lvl7pPr marL="2971800" indent="-228600" algn="l" rtl="0" eaLnBrk="1" fontAlgn="base" hangingPunct="1">
        <a:spcBef>
          <a:spcPct val="20000"/>
        </a:spcBef>
        <a:spcAft>
          <a:spcPct val="0"/>
        </a:spcAft>
        <a:buClr>
          <a:srgbClr val="003366"/>
        </a:buClr>
        <a:buChar char="»"/>
        <a:defRPr sz="2000">
          <a:solidFill>
            <a:schemeClr val="tx1"/>
          </a:solidFill>
          <a:latin typeface="+mn-lt"/>
          <a:ea typeface="ＭＳ Ｐゴシック" pitchFamily="-108" charset="-128"/>
        </a:defRPr>
      </a:lvl7pPr>
      <a:lvl8pPr marL="3429000" indent="-228600" algn="l" rtl="0" eaLnBrk="1" fontAlgn="base" hangingPunct="1">
        <a:spcBef>
          <a:spcPct val="20000"/>
        </a:spcBef>
        <a:spcAft>
          <a:spcPct val="0"/>
        </a:spcAft>
        <a:buClr>
          <a:srgbClr val="003366"/>
        </a:buClr>
        <a:buChar char="»"/>
        <a:defRPr sz="2000">
          <a:solidFill>
            <a:schemeClr val="tx1"/>
          </a:solidFill>
          <a:latin typeface="+mn-lt"/>
          <a:ea typeface="ＭＳ Ｐゴシック" pitchFamily="-108" charset="-128"/>
        </a:defRPr>
      </a:lvl8pPr>
      <a:lvl9pPr marL="3886200" indent="-228600" algn="l" rtl="0" eaLnBrk="1" fontAlgn="base" hangingPunct="1">
        <a:spcBef>
          <a:spcPct val="20000"/>
        </a:spcBef>
        <a:spcAft>
          <a:spcPct val="0"/>
        </a:spcAft>
        <a:buClr>
          <a:srgbClr val="003366"/>
        </a:buClr>
        <a:buChar char="»"/>
        <a:defRPr sz="2000">
          <a:solidFill>
            <a:schemeClr val="tx1"/>
          </a:solidFill>
          <a:latin typeface="+mn-lt"/>
          <a:ea typeface="ＭＳ Ｐゴシック" pitchFamily="-108" charset="-128"/>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lum/>
          </a:blip>
          <a:srcRect/>
          <a:stretch>
            <a:fillRect/>
          </a:stretch>
        </a:blip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09600" y="121193"/>
            <a:ext cx="9355667" cy="828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dirty="0"/>
          </a:p>
        </p:txBody>
      </p:sp>
      <p:sp>
        <p:nvSpPr>
          <p:cNvPr id="1028" name="Text Placeholder 2"/>
          <p:cNvSpPr>
            <a:spLocks noGrp="1"/>
          </p:cNvSpPr>
          <p:nvPr>
            <p:ph type="body" idx="1"/>
          </p:nvPr>
        </p:nvSpPr>
        <p:spPr bwMode="auto">
          <a:xfrm>
            <a:off x="609600" y="1338941"/>
            <a:ext cx="10972800" cy="4918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
        <p:nvSpPr>
          <p:cNvPr id="5" name="Footer Placeholder 4"/>
          <p:cNvSpPr>
            <a:spLocks noGrp="1"/>
          </p:cNvSpPr>
          <p:nvPr>
            <p:ph type="ftr" sz="quarter" idx="3"/>
          </p:nvPr>
        </p:nvSpPr>
        <p:spPr>
          <a:xfrm>
            <a:off x="3913718" y="6474459"/>
            <a:ext cx="4643967" cy="292100"/>
          </a:xfrm>
          <a:prstGeom prst="rect">
            <a:avLst/>
          </a:prstGeom>
        </p:spPr>
        <p:txBody>
          <a:bodyPr vert="horz" wrap="square" lIns="91440" tIns="45720" rIns="91440" bIns="45720" numCol="1" anchor="ctr" anchorCtr="0" compatLnSpc="1">
            <a:prstTxWarp prst="textNoShape">
              <a:avLst/>
            </a:prstTxWarp>
          </a:bodyPr>
          <a:lstStyle>
            <a:lvl1pPr algn="ctr">
              <a:defRPr sz="2000" b="0" dirty="0" smtClean="0">
                <a:solidFill>
                  <a:schemeClr val="bg1"/>
                </a:solidFill>
                <a:latin typeface="方正美黑简体" pitchFamily="2" charset="-122"/>
                <a:ea typeface="方正美黑简体" pitchFamily="2" charset="-122"/>
                <a:cs typeface="Times New Roman" pitchFamily="18" charset="0"/>
              </a:defRPr>
            </a:lvl1pPr>
          </a:lstStyle>
          <a:p>
            <a:endParaRPr lang="zh-CN" altLang="en-US">
              <a:solidFill>
                <a:prstClr val="white"/>
              </a:solidFill>
            </a:endParaRPr>
          </a:p>
        </p:txBody>
      </p:sp>
      <p:sp>
        <p:nvSpPr>
          <p:cNvPr id="6" name="Slide Number Placeholder 5"/>
          <p:cNvSpPr>
            <a:spLocks noGrp="1"/>
          </p:cNvSpPr>
          <p:nvPr>
            <p:ph type="sldNum" sz="quarter" idx="4"/>
          </p:nvPr>
        </p:nvSpPr>
        <p:spPr>
          <a:xfrm>
            <a:off x="9347200" y="6492333"/>
            <a:ext cx="2844800" cy="293687"/>
          </a:xfrm>
          <a:prstGeom prst="rect">
            <a:avLst/>
          </a:prstGeom>
        </p:spPr>
        <p:txBody>
          <a:bodyPr vert="horz" wrap="square" lIns="91440" tIns="45720" rIns="91440" bIns="45720" numCol="1" anchor="ctr" anchorCtr="0" compatLnSpc="1">
            <a:prstTxWarp prst="textNoShape">
              <a:avLst/>
            </a:prstTxWarp>
          </a:bodyPr>
          <a:lstStyle>
            <a:lvl1pPr algn="r">
              <a:defRPr sz="1800" smtClean="0">
                <a:solidFill>
                  <a:schemeClr val="bg1"/>
                </a:solidFill>
                <a:latin typeface="Times New Roman" pitchFamily="18" charset="0"/>
                <a:cs typeface="Times New Roman" pitchFamily="18" charset="0"/>
              </a:defRPr>
            </a:lvl1pPr>
          </a:lstStyle>
          <a:p>
            <a:fld id="{0C913308-F349-4B6D-A68A-DD1791B4A57B}" type="slidenum">
              <a:rPr lang="zh-CN" altLang="en-US">
                <a:solidFill>
                  <a:prstClr val="white"/>
                </a:solidFill>
              </a:rPr>
              <a:pPr/>
              <a:t>‹#›</a:t>
            </a:fld>
            <a:endParaRPr lang="zh-CN" altLang="en-US">
              <a:solidFill>
                <a:prstClr val="white"/>
              </a:solidFill>
            </a:endParaRPr>
          </a:p>
        </p:txBody>
      </p:sp>
    </p:spTree>
    <p:extLst>
      <p:ext uri="{BB962C8B-B14F-4D97-AF65-F5344CB8AC3E}">
        <p14:creationId xmlns:p14="http://schemas.microsoft.com/office/powerpoint/2010/main" val="133383209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Lst>
  <p:txStyles>
    <p:titleStyle>
      <a:lvl1pPr algn="l" defTabSz="457200" rtl="0" eaLnBrk="1" fontAlgn="base" hangingPunct="1">
        <a:spcBef>
          <a:spcPct val="0"/>
        </a:spcBef>
        <a:spcAft>
          <a:spcPct val="0"/>
        </a:spcAft>
        <a:defRPr sz="4000" b="1" kern="1200">
          <a:solidFill>
            <a:schemeClr val="bg1"/>
          </a:solidFill>
          <a:effectLst>
            <a:outerShdw blurRad="38100" dist="38100" dir="2700000" algn="tl">
              <a:srgbClr val="000000">
                <a:alpha val="43137"/>
              </a:srgbClr>
            </a:outerShdw>
          </a:effectLst>
          <a:latin typeface="Times New Roman" pitchFamily="18" charset="0"/>
          <a:ea typeface="华文中宋" pitchFamily="2" charset="-122"/>
          <a:cs typeface="Times New Roman" pitchFamily="18" charset="0"/>
        </a:defRPr>
      </a:lvl1pPr>
      <a:lvl2pPr algn="l" defTabSz="457200" rtl="0" eaLnBrk="1" fontAlgn="base" hangingPunct="1">
        <a:spcBef>
          <a:spcPct val="0"/>
        </a:spcBef>
        <a:spcAft>
          <a:spcPct val="0"/>
        </a:spcAft>
        <a:defRPr sz="3600" b="1">
          <a:solidFill>
            <a:schemeClr val="bg1"/>
          </a:solidFill>
          <a:latin typeface="Times New Roman" charset="0"/>
          <a:ea typeface="华文中宋" pitchFamily="2" charset="-122"/>
          <a:cs typeface="Times New Roman" charset="0"/>
        </a:defRPr>
      </a:lvl2pPr>
      <a:lvl3pPr algn="l" defTabSz="457200" rtl="0" eaLnBrk="1" fontAlgn="base" hangingPunct="1">
        <a:spcBef>
          <a:spcPct val="0"/>
        </a:spcBef>
        <a:spcAft>
          <a:spcPct val="0"/>
        </a:spcAft>
        <a:defRPr sz="3600" b="1">
          <a:solidFill>
            <a:schemeClr val="bg1"/>
          </a:solidFill>
          <a:latin typeface="Times New Roman" charset="0"/>
          <a:ea typeface="华文中宋" pitchFamily="2" charset="-122"/>
          <a:cs typeface="Times New Roman" charset="0"/>
        </a:defRPr>
      </a:lvl3pPr>
      <a:lvl4pPr algn="l" defTabSz="457200" rtl="0" eaLnBrk="1" fontAlgn="base" hangingPunct="1">
        <a:spcBef>
          <a:spcPct val="0"/>
        </a:spcBef>
        <a:spcAft>
          <a:spcPct val="0"/>
        </a:spcAft>
        <a:defRPr sz="3600" b="1">
          <a:solidFill>
            <a:schemeClr val="bg1"/>
          </a:solidFill>
          <a:latin typeface="Times New Roman" charset="0"/>
          <a:ea typeface="华文中宋" pitchFamily="2" charset="-122"/>
          <a:cs typeface="Times New Roman" charset="0"/>
        </a:defRPr>
      </a:lvl4pPr>
      <a:lvl5pPr algn="l" defTabSz="457200" rtl="0" eaLnBrk="1" fontAlgn="base" hangingPunct="1">
        <a:spcBef>
          <a:spcPct val="0"/>
        </a:spcBef>
        <a:spcAft>
          <a:spcPct val="0"/>
        </a:spcAft>
        <a:defRPr sz="3600" b="1">
          <a:solidFill>
            <a:schemeClr val="bg1"/>
          </a:solidFill>
          <a:latin typeface="Times New Roman" charset="0"/>
          <a:ea typeface="华文中宋" pitchFamily="2" charset="-122"/>
          <a:cs typeface="Times New Roman" charset="0"/>
        </a:defRPr>
      </a:lvl5pPr>
      <a:lvl6pPr marL="457200" algn="l" defTabSz="457200" rtl="0" eaLnBrk="1" fontAlgn="base" hangingPunct="1">
        <a:spcBef>
          <a:spcPct val="0"/>
        </a:spcBef>
        <a:spcAft>
          <a:spcPct val="0"/>
        </a:spcAft>
        <a:defRPr sz="3600">
          <a:solidFill>
            <a:schemeClr val="bg1"/>
          </a:solidFill>
          <a:latin typeface="Times New Roman" charset="0"/>
          <a:ea typeface="ＭＳ Ｐゴシック" charset="0"/>
          <a:cs typeface="Times New Roman" charset="0"/>
        </a:defRPr>
      </a:lvl6pPr>
      <a:lvl7pPr marL="914400" algn="l" defTabSz="457200" rtl="0" eaLnBrk="1" fontAlgn="base" hangingPunct="1">
        <a:spcBef>
          <a:spcPct val="0"/>
        </a:spcBef>
        <a:spcAft>
          <a:spcPct val="0"/>
        </a:spcAft>
        <a:defRPr sz="3600">
          <a:solidFill>
            <a:schemeClr val="bg1"/>
          </a:solidFill>
          <a:latin typeface="Times New Roman" charset="0"/>
          <a:ea typeface="ＭＳ Ｐゴシック" charset="0"/>
          <a:cs typeface="Times New Roman" charset="0"/>
        </a:defRPr>
      </a:lvl7pPr>
      <a:lvl8pPr marL="1371600" algn="l" defTabSz="457200" rtl="0" eaLnBrk="1" fontAlgn="base" hangingPunct="1">
        <a:spcBef>
          <a:spcPct val="0"/>
        </a:spcBef>
        <a:spcAft>
          <a:spcPct val="0"/>
        </a:spcAft>
        <a:defRPr sz="3600">
          <a:solidFill>
            <a:schemeClr val="bg1"/>
          </a:solidFill>
          <a:latin typeface="Times New Roman" charset="0"/>
          <a:ea typeface="ＭＳ Ｐゴシック" charset="0"/>
          <a:cs typeface="Times New Roman" charset="0"/>
        </a:defRPr>
      </a:lvl8pPr>
      <a:lvl9pPr marL="1828800" algn="l" defTabSz="457200" rtl="0" eaLnBrk="1" fontAlgn="base" hangingPunct="1">
        <a:spcBef>
          <a:spcPct val="0"/>
        </a:spcBef>
        <a:spcAft>
          <a:spcPct val="0"/>
        </a:spcAft>
        <a:defRPr sz="3600">
          <a:solidFill>
            <a:schemeClr val="bg1"/>
          </a:solidFill>
          <a:latin typeface="Times New Roman" charset="0"/>
          <a:ea typeface="ＭＳ Ｐゴシック" charset="0"/>
          <a:cs typeface="Times New Roman" charset="0"/>
        </a:defRPr>
      </a:lvl9pPr>
    </p:titleStyle>
    <p:bodyStyle>
      <a:lvl1pPr marL="342900" indent="-342900" algn="l" defTabSz="457200" rtl="0" eaLnBrk="1" fontAlgn="base" hangingPunct="1">
        <a:lnSpc>
          <a:spcPct val="110000"/>
        </a:lnSpc>
        <a:spcBef>
          <a:spcPct val="20000"/>
        </a:spcBef>
        <a:spcAft>
          <a:spcPct val="0"/>
        </a:spcAft>
        <a:buFont typeface="Wingdings" pitchFamily="2" charset="2"/>
        <a:buChar char="²"/>
        <a:defRPr sz="3200" b="1" kern="1200">
          <a:solidFill>
            <a:srgbClr val="17375E"/>
          </a:solidFill>
          <a:latin typeface="Times New Roman"/>
          <a:ea typeface="黑体"/>
          <a:cs typeface="Times New Roman"/>
        </a:defRPr>
      </a:lvl1pPr>
      <a:lvl2pPr marL="742950" indent="-285750" algn="l" defTabSz="457200" rtl="0" eaLnBrk="1" fontAlgn="base" hangingPunct="1">
        <a:lnSpc>
          <a:spcPct val="110000"/>
        </a:lnSpc>
        <a:spcBef>
          <a:spcPct val="20000"/>
        </a:spcBef>
        <a:spcAft>
          <a:spcPct val="0"/>
        </a:spcAft>
        <a:buFont typeface="Arial" charset="0"/>
        <a:buChar char="–"/>
        <a:defRPr sz="2800" kern="1200">
          <a:solidFill>
            <a:srgbClr val="17375E"/>
          </a:solidFill>
          <a:latin typeface="Times New Roman"/>
          <a:ea typeface="黑体"/>
          <a:cs typeface="Times New Roman"/>
        </a:defRPr>
      </a:lvl2pPr>
      <a:lvl3pPr marL="1143000" indent="-228600" algn="l" defTabSz="457200" rtl="0" eaLnBrk="1" fontAlgn="base" hangingPunct="1">
        <a:lnSpc>
          <a:spcPct val="110000"/>
        </a:lnSpc>
        <a:spcBef>
          <a:spcPct val="20000"/>
        </a:spcBef>
        <a:spcAft>
          <a:spcPct val="0"/>
        </a:spcAft>
        <a:buFont typeface="Arial" charset="0"/>
        <a:buChar char="•"/>
        <a:defRPr sz="2400" kern="1200">
          <a:solidFill>
            <a:srgbClr val="17375E"/>
          </a:solidFill>
          <a:latin typeface="Times New Roman"/>
          <a:ea typeface="黑体"/>
          <a:cs typeface="Times New Roman"/>
        </a:defRPr>
      </a:lvl3pPr>
      <a:lvl4pPr marL="1600200" indent="-228600" algn="l" defTabSz="457200" rtl="0" eaLnBrk="1" fontAlgn="base" hangingPunct="1">
        <a:lnSpc>
          <a:spcPct val="110000"/>
        </a:lnSpc>
        <a:spcBef>
          <a:spcPct val="20000"/>
        </a:spcBef>
        <a:spcAft>
          <a:spcPct val="0"/>
        </a:spcAft>
        <a:buFont typeface="Arial" charset="0"/>
        <a:buChar char="–"/>
        <a:defRPr sz="2000" kern="1200">
          <a:solidFill>
            <a:srgbClr val="17375E"/>
          </a:solidFill>
          <a:latin typeface="Times New Roman"/>
          <a:ea typeface="黑体"/>
          <a:cs typeface="Times New Roman"/>
        </a:defRPr>
      </a:lvl4pPr>
      <a:lvl5pPr marL="2057400" indent="-228600" algn="l" defTabSz="457200" rtl="0" eaLnBrk="1" fontAlgn="base" hangingPunct="1">
        <a:lnSpc>
          <a:spcPct val="110000"/>
        </a:lnSpc>
        <a:spcBef>
          <a:spcPct val="20000"/>
        </a:spcBef>
        <a:spcAft>
          <a:spcPct val="0"/>
        </a:spcAft>
        <a:buFont typeface="Arial" charset="0"/>
        <a:buChar char="»"/>
        <a:defRPr sz="2000" kern="1200">
          <a:solidFill>
            <a:srgbClr val="17375E"/>
          </a:solidFill>
          <a:latin typeface="Times New Roman"/>
          <a:ea typeface="黑体"/>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8.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1.emf"/><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C46C3BD4-468F-4BC4-9BFD-95DD405D8924}"/>
              </a:ext>
            </a:extLst>
          </p:cNvPr>
          <p:cNvSpPr/>
          <p:nvPr/>
        </p:nvSpPr>
        <p:spPr>
          <a:xfrm>
            <a:off x="441841" y="1563841"/>
            <a:ext cx="10907852" cy="4457952"/>
          </a:xfrm>
          <a:prstGeom prst="rect">
            <a:avLst/>
          </a:prstGeom>
        </p:spPr>
        <p:txBody>
          <a:bodyPr wrap="square">
            <a:spAutoFit/>
          </a:bodyPr>
          <a:lstStyle/>
          <a:p>
            <a:pPr algn="ctr"/>
            <a:r>
              <a:rPr lang="en-US" altLang="zh-CN" sz="4000" b="0" i="0" u="none" strike="noStrike" baseline="0" dirty="0">
                <a:latin typeface="Times New Roman" panose="02020603050405020304" pitchFamily="18" charset="0"/>
                <a:cs typeface="Times New Roman" panose="02020603050405020304" pitchFamily="18" charset="0"/>
              </a:rPr>
              <a:t>RFC-</a:t>
            </a:r>
            <a:r>
              <a:rPr lang="en-US" altLang="zh-CN" sz="4000" b="0" i="0" u="none" strike="noStrike" baseline="0" dirty="0" err="1">
                <a:latin typeface="Times New Roman" panose="02020603050405020304" pitchFamily="18" charset="0"/>
                <a:cs typeface="Times New Roman" panose="02020603050405020304" pitchFamily="18" charset="0"/>
              </a:rPr>
              <a:t>HyPGCN</a:t>
            </a:r>
            <a:r>
              <a:rPr lang="en-US" altLang="zh-CN" sz="4000" b="0" i="0" u="none" strike="noStrike" baseline="0" dirty="0">
                <a:latin typeface="Times New Roman" panose="02020603050405020304" pitchFamily="18" charset="0"/>
                <a:cs typeface="Times New Roman" panose="02020603050405020304" pitchFamily="18" charset="0"/>
              </a:rPr>
              <a:t>: A Runtime Sparse Feature</a:t>
            </a:r>
          </a:p>
          <a:p>
            <a:pPr algn="ctr"/>
            <a:r>
              <a:rPr lang="en-US" altLang="zh-CN" sz="4000" b="0" i="0" u="none" strike="noStrike" baseline="0" dirty="0">
                <a:latin typeface="Times New Roman" panose="02020603050405020304" pitchFamily="18" charset="0"/>
                <a:cs typeface="Times New Roman" panose="02020603050405020304" pitchFamily="18" charset="0"/>
              </a:rPr>
              <a:t>Compress Accelerator for Skeleton-Based GCNs</a:t>
            </a:r>
          </a:p>
          <a:p>
            <a:pPr algn="ctr"/>
            <a:r>
              <a:rPr lang="en-US" altLang="zh-CN" sz="4000" b="0" i="0" u="none" strike="noStrike" baseline="0" dirty="0">
                <a:latin typeface="Times New Roman" panose="02020603050405020304" pitchFamily="18" charset="0"/>
                <a:cs typeface="Times New Roman" panose="02020603050405020304" pitchFamily="18" charset="0"/>
              </a:rPr>
              <a:t>Action Recognition Model with Hybrid Pruning</a:t>
            </a:r>
            <a:endParaRPr lang="en-US" altLang="zh-CN" sz="4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gn="ctr">
              <a:lnSpc>
                <a:spcPct val="150000"/>
              </a:lnSpc>
            </a:pPr>
            <a:endParaRPr lang="en-US" altLang="zh-CN" sz="2000" dirty="0">
              <a:solidFill>
                <a:srgbClr val="000000"/>
              </a:solidFill>
              <a:latin typeface="微软雅黑" panose="020B0503020204020204" pitchFamily="34" charset="-122"/>
              <a:ea typeface="微软雅黑" panose="020B0503020204020204" pitchFamily="34" charset="-122"/>
            </a:endParaRPr>
          </a:p>
          <a:p>
            <a:pPr lvl="1" algn="ctr">
              <a:lnSpc>
                <a:spcPct val="150000"/>
              </a:lnSpc>
            </a:pPr>
            <a:endParaRPr lang="en-US" altLang="zh-CN" sz="2000" dirty="0">
              <a:solidFill>
                <a:srgbClr val="000000"/>
              </a:solidFill>
              <a:latin typeface="微软雅黑" panose="020B0503020204020204" pitchFamily="34" charset="-122"/>
              <a:ea typeface="微软雅黑" panose="020B0503020204020204" pitchFamily="34" charset="-122"/>
            </a:endParaRPr>
          </a:p>
          <a:p>
            <a:pPr lvl="1" algn="ctr">
              <a:lnSpc>
                <a:spcPct val="150000"/>
              </a:lnSpc>
            </a:pP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Dong Wen</a:t>
            </a:r>
          </a:p>
          <a:p>
            <a:pPr lvl="1" algn="ctr">
              <a:lnSpc>
                <a:spcPct val="150000"/>
              </a:lnSpc>
            </a:pP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National Laboratory of Parallel and Distributing Computing</a:t>
            </a:r>
          </a:p>
          <a:p>
            <a:pPr lvl="1" algn="ctr">
              <a:lnSpc>
                <a:spcPct val="150000"/>
              </a:lnSpc>
            </a:pP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National University of Defense Technology</a:t>
            </a:r>
            <a:endPar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标题 2">
            <a:extLst>
              <a:ext uri="{FF2B5EF4-FFF2-40B4-BE49-F238E27FC236}">
                <a16:creationId xmlns:a16="http://schemas.microsoft.com/office/drawing/2014/main" id="{F9074AE4-AB8D-43DC-BC88-DD3BDE95E1EB}"/>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84B78948-8B02-4313-9534-1D592E8134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5564" y="5109755"/>
            <a:ext cx="1240346" cy="1240346"/>
          </a:xfrm>
          <a:prstGeom prst="rect">
            <a:avLst/>
          </a:prstGeom>
        </p:spPr>
      </p:pic>
    </p:spTree>
    <p:extLst>
      <p:ext uri="{BB962C8B-B14F-4D97-AF65-F5344CB8AC3E}">
        <p14:creationId xmlns:p14="http://schemas.microsoft.com/office/powerpoint/2010/main" val="4084033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6. Architecture</a:t>
            </a:r>
            <a:endPar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endParaRPr>
          </a:p>
        </p:txBody>
      </p:sp>
      <p:pic>
        <p:nvPicPr>
          <p:cNvPr id="4" name="图片 3">
            <a:extLst>
              <a:ext uri="{FF2B5EF4-FFF2-40B4-BE49-F238E27FC236}">
                <a16:creationId xmlns:a16="http://schemas.microsoft.com/office/drawing/2014/main" id="{31AC39FC-251E-4204-9620-8767664301D8}"/>
              </a:ext>
            </a:extLst>
          </p:cNvPr>
          <p:cNvPicPr>
            <a:picLocks noChangeAspect="1"/>
          </p:cNvPicPr>
          <p:nvPr/>
        </p:nvPicPr>
        <p:blipFill>
          <a:blip r:embed="rId3"/>
          <a:stretch>
            <a:fillRect/>
          </a:stretch>
        </p:blipFill>
        <p:spPr>
          <a:xfrm>
            <a:off x="1151809" y="1660695"/>
            <a:ext cx="9063514" cy="4473254"/>
          </a:xfrm>
          <a:prstGeom prst="rect">
            <a:avLst/>
          </a:prstGeom>
        </p:spPr>
      </p:pic>
      <p:sp>
        <p:nvSpPr>
          <p:cNvPr id="10" name="矩形 9">
            <a:extLst>
              <a:ext uri="{FF2B5EF4-FFF2-40B4-BE49-F238E27FC236}">
                <a16:creationId xmlns:a16="http://schemas.microsoft.com/office/drawing/2014/main" id="{FCF592FF-5B67-496B-972F-1B94AC61AD58}"/>
              </a:ext>
            </a:extLst>
          </p:cNvPr>
          <p:cNvSpPr/>
          <p:nvPr/>
        </p:nvSpPr>
        <p:spPr>
          <a:xfrm>
            <a:off x="-193741" y="1216655"/>
            <a:ext cx="12421885" cy="579967"/>
          </a:xfrm>
          <a:prstGeom prst="rect">
            <a:avLst/>
          </a:prstGeom>
        </p:spPr>
        <p:txBody>
          <a:bodyPr wrap="square">
            <a:spAutoFit/>
          </a:bodyPr>
          <a:lstStyle/>
          <a:p>
            <a:pPr lvl="1">
              <a:lnSpc>
                <a:spcPct val="150000"/>
              </a:lnSpc>
            </a:pP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patial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onv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odule</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269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6. Architecture</a:t>
            </a:r>
            <a:endPar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endParaRPr>
          </a:p>
        </p:txBody>
      </p:sp>
      <p:sp>
        <p:nvSpPr>
          <p:cNvPr id="14" name="矩形 13">
            <a:extLst>
              <a:ext uri="{FF2B5EF4-FFF2-40B4-BE49-F238E27FC236}">
                <a16:creationId xmlns:a16="http://schemas.microsoft.com/office/drawing/2014/main" id="{C46C3BD4-468F-4BC4-9BFD-95DD405D8924}"/>
              </a:ext>
            </a:extLst>
          </p:cNvPr>
          <p:cNvSpPr/>
          <p:nvPr/>
        </p:nvSpPr>
        <p:spPr>
          <a:xfrm>
            <a:off x="-169029" y="1204298"/>
            <a:ext cx="10907852" cy="580865"/>
          </a:xfrm>
          <a:prstGeom prst="rect">
            <a:avLst/>
          </a:prstGeom>
        </p:spPr>
        <p:txBody>
          <a:bodyPr wrap="square">
            <a:spAutoFit/>
          </a:bodyPr>
          <a:lstStyle/>
          <a:p>
            <a:pPr lvl="1">
              <a:lnSpc>
                <a:spcPct val="150000"/>
              </a:lnSpc>
            </a:pP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emporal </a:t>
            </a: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onv </a:t>
            </a: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odule</a:t>
            </a:r>
            <a:endParaRPr lang="en-US" altLang="zh-CN" sz="24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4FD56CBE-9554-42AA-B908-767374BE624B}"/>
              </a:ext>
            </a:extLst>
          </p:cNvPr>
          <p:cNvPicPr>
            <a:picLocks noChangeAspect="1"/>
          </p:cNvPicPr>
          <p:nvPr/>
        </p:nvPicPr>
        <p:blipFill>
          <a:blip r:embed="rId3"/>
          <a:stretch>
            <a:fillRect/>
          </a:stretch>
        </p:blipFill>
        <p:spPr>
          <a:xfrm>
            <a:off x="938568" y="1785163"/>
            <a:ext cx="10314863" cy="4383567"/>
          </a:xfrm>
          <a:prstGeom prst="rect">
            <a:avLst/>
          </a:prstGeom>
        </p:spPr>
      </p:pic>
      <p:pic>
        <p:nvPicPr>
          <p:cNvPr id="8" name="图片 7">
            <a:extLst>
              <a:ext uri="{FF2B5EF4-FFF2-40B4-BE49-F238E27FC236}">
                <a16:creationId xmlns:a16="http://schemas.microsoft.com/office/drawing/2014/main" id="{A8D87057-7C73-4EC7-B835-E954909D53C4}"/>
              </a:ext>
            </a:extLst>
          </p:cNvPr>
          <p:cNvPicPr>
            <a:picLocks noChangeAspect="1"/>
          </p:cNvPicPr>
          <p:nvPr/>
        </p:nvPicPr>
        <p:blipFill>
          <a:blip r:embed="rId4"/>
          <a:stretch>
            <a:fillRect/>
          </a:stretch>
        </p:blipFill>
        <p:spPr>
          <a:xfrm>
            <a:off x="1729850" y="2701628"/>
            <a:ext cx="8109599" cy="2632552"/>
          </a:xfrm>
          <a:prstGeom prst="rect">
            <a:avLst/>
          </a:prstGeom>
        </p:spPr>
      </p:pic>
    </p:spTree>
    <p:extLst>
      <p:ext uri="{BB962C8B-B14F-4D97-AF65-F5344CB8AC3E}">
        <p14:creationId xmlns:p14="http://schemas.microsoft.com/office/powerpoint/2010/main" val="407185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6. Architecture</a:t>
            </a:r>
            <a:endPar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endParaRPr>
          </a:p>
        </p:txBody>
      </p:sp>
      <p:sp>
        <p:nvSpPr>
          <p:cNvPr id="14" name="矩形 13">
            <a:extLst>
              <a:ext uri="{FF2B5EF4-FFF2-40B4-BE49-F238E27FC236}">
                <a16:creationId xmlns:a16="http://schemas.microsoft.com/office/drawing/2014/main" id="{C46C3BD4-468F-4BC4-9BFD-95DD405D8924}"/>
              </a:ext>
            </a:extLst>
          </p:cNvPr>
          <p:cNvSpPr/>
          <p:nvPr/>
        </p:nvSpPr>
        <p:spPr>
          <a:xfrm>
            <a:off x="-169029" y="1179584"/>
            <a:ext cx="10907852" cy="580865"/>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RFC</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bank/mini-bank/data-hot/</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mbhot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EEA48175-1CD9-4B35-8B76-31D2BFDB45E3}"/>
              </a:ext>
            </a:extLst>
          </p:cNvPr>
          <p:cNvPicPr>
            <a:picLocks noChangeAspect="1"/>
          </p:cNvPicPr>
          <p:nvPr/>
        </p:nvPicPr>
        <p:blipFill>
          <a:blip r:embed="rId3"/>
          <a:stretch>
            <a:fillRect/>
          </a:stretch>
        </p:blipFill>
        <p:spPr>
          <a:xfrm>
            <a:off x="569595" y="1703922"/>
            <a:ext cx="6343650" cy="4305300"/>
          </a:xfrm>
          <a:prstGeom prst="rect">
            <a:avLst/>
          </a:prstGeom>
        </p:spPr>
      </p:pic>
      <p:pic>
        <p:nvPicPr>
          <p:cNvPr id="12" name="图片 11">
            <a:extLst>
              <a:ext uri="{FF2B5EF4-FFF2-40B4-BE49-F238E27FC236}">
                <a16:creationId xmlns:a16="http://schemas.microsoft.com/office/drawing/2014/main" id="{CCF75F28-8F63-4291-A4D7-3C4FFE20FC96}"/>
              </a:ext>
            </a:extLst>
          </p:cNvPr>
          <p:cNvPicPr>
            <a:picLocks noChangeAspect="1"/>
          </p:cNvPicPr>
          <p:nvPr/>
        </p:nvPicPr>
        <p:blipFill>
          <a:blip r:embed="rId4"/>
          <a:stretch>
            <a:fillRect/>
          </a:stretch>
        </p:blipFill>
        <p:spPr>
          <a:xfrm>
            <a:off x="6913245" y="2333824"/>
            <a:ext cx="4343400" cy="1257300"/>
          </a:xfrm>
          <a:prstGeom prst="rect">
            <a:avLst/>
          </a:prstGeom>
        </p:spPr>
      </p:pic>
      <p:pic>
        <p:nvPicPr>
          <p:cNvPr id="15" name="图片 14">
            <a:extLst>
              <a:ext uri="{FF2B5EF4-FFF2-40B4-BE49-F238E27FC236}">
                <a16:creationId xmlns:a16="http://schemas.microsoft.com/office/drawing/2014/main" id="{4C3DFA77-8AD0-4835-841F-E4D9F9C20ED4}"/>
              </a:ext>
            </a:extLst>
          </p:cNvPr>
          <p:cNvPicPr>
            <a:picLocks noChangeAspect="1"/>
          </p:cNvPicPr>
          <p:nvPr/>
        </p:nvPicPr>
        <p:blipFill>
          <a:blip r:embed="rId5"/>
          <a:stretch>
            <a:fillRect/>
          </a:stretch>
        </p:blipFill>
        <p:spPr>
          <a:xfrm>
            <a:off x="5723007" y="3710984"/>
            <a:ext cx="6585954" cy="2690532"/>
          </a:xfrm>
          <a:prstGeom prst="rect">
            <a:avLst/>
          </a:prstGeom>
        </p:spPr>
      </p:pic>
      <p:sp>
        <p:nvSpPr>
          <p:cNvPr id="9" name="矩形 8">
            <a:extLst>
              <a:ext uri="{FF2B5EF4-FFF2-40B4-BE49-F238E27FC236}">
                <a16:creationId xmlns:a16="http://schemas.microsoft.com/office/drawing/2014/main" id="{0CA9D129-F96B-4024-B71D-0CA6BDF38150}"/>
              </a:ext>
            </a:extLst>
          </p:cNvPr>
          <p:cNvSpPr/>
          <p:nvPr/>
        </p:nvSpPr>
        <p:spPr>
          <a:xfrm>
            <a:off x="6168479" y="1200358"/>
            <a:ext cx="10907852" cy="580865"/>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Feature hot: 1100_0000_0010_1001</a:t>
            </a:r>
          </a:p>
        </p:txBody>
      </p:sp>
      <p:sp>
        <p:nvSpPr>
          <p:cNvPr id="11" name="矩形 10">
            <a:extLst>
              <a:ext uri="{FF2B5EF4-FFF2-40B4-BE49-F238E27FC236}">
                <a16:creationId xmlns:a16="http://schemas.microsoft.com/office/drawing/2014/main" id="{DB9193F6-C8D7-4570-B871-CA8E38A82FDE}"/>
              </a:ext>
            </a:extLst>
          </p:cNvPr>
          <p:cNvSpPr/>
          <p:nvPr/>
        </p:nvSpPr>
        <p:spPr>
          <a:xfrm>
            <a:off x="7197686" y="1693029"/>
            <a:ext cx="10907852" cy="580865"/>
          </a:xfrm>
          <a:prstGeom prst="rect">
            <a:avLst/>
          </a:prstGeom>
        </p:spPr>
        <p:txBody>
          <a:bodyPr wrap="square">
            <a:spAutoFit/>
          </a:bodyPr>
          <a:lstStyle/>
          <a:p>
            <a:pPr lvl="1">
              <a:lnSpc>
                <a:spcPct val="150000"/>
              </a:lnSpc>
            </a:pP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mbhot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1100</a:t>
            </a:r>
          </a:p>
        </p:txBody>
      </p:sp>
    </p:spTree>
    <p:extLst>
      <p:ext uri="{BB962C8B-B14F-4D97-AF65-F5344CB8AC3E}">
        <p14:creationId xmlns:p14="http://schemas.microsoft.com/office/powerpoint/2010/main" val="359157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1000" fill="hold"/>
                                        <p:tgtEl>
                                          <p:spTgt spid="15"/>
                                        </p:tgtEl>
                                        <p:attrNameLst>
                                          <p:attrName>ppt_w</p:attrName>
                                        </p:attrNameLst>
                                      </p:cBhvr>
                                      <p:tavLst>
                                        <p:tav tm="0">
                                          <p:val>
                                            <p:fltVal val="0"/>
                                          </p:val>
                                        </p:tav>
                                        <p:tav tm="100000">
                                          <p:val>
                                            <p:strVal val="#ppt_w"/>
                                          </p:val>
                                        </p:tav>
                                      </p:tavLst>
                                    </p:anim>
                                    <p:anim calcmode="lin" valueType="num">
                                      <p:cBhvr>
                                        <p:cTn id="26" dur="1000" fill="hold"/>
                                        <p:tgtEl>
                                          <p:spTgt spid="15"/>
                                        </p:tgtEl>
                                        <p:attrNameLst>
                                          <p:attrName>ppt_h</p:attrName>
                                        </p:attrNameLst>
                                      </p:cBhvr>
                                      <p:tavLst>
                                        <p:tav tm="0">
                                          <p:val>
                                            <p:fltVal val="0"/>
                                          </p:val>
                                        </p:tav>
                                        <p:tav tm="100000">
                                          <p:val>
                                            <p:strVal val="#ppt_h"/>
                                          </p:val>
                                        </p:tav>
                                      </p:tavLst>
                                    </p:anim>
                                    <p:anim calcmode="lin" valueType="num">
                                      <p:cBhvr>
                                        <p:cTn id="27" dur="1000" fill="hold"/>
                                        <p:tgtEl>
                                          <p:spTgt spid="15"/>
                                        </p:tgtEl>
                                        <p:attrNameLst>
                                          <p:attrName>style.rotation</p:attrName>
                                        </p:attrNameLst>
                                      </p:cBhvr>
                                      <p:tavLst>
                                        <p:tav tm="0">
                                          <p:val>
                                            <p:fltVal val="90"/>
                                          </p:val>
                                        </p:tav>
                                        <p:tav tm="100000">
                                          <p:val>
                                            <p:fltVal val="0"/>
                                          </p:val>
                                        </p:tav>
                                      </p:tavLst>
                                    </p:anim>
                                    <p:animEffect transition="in" filter="fade">
                                      <p:cBhvr>
                                        <p:cTn id="2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7.</a:t>
            </a:r>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Performance</a:t>
            </a:r>
            <a:endPar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endParaRPr>
          </a:p>
        </p:txBody>
      </p:sp>
      <p:sp>
        <p:nvSpPr>
          <p:cNvPr id="14" name="矩形 13">
            <a:extLst>
              <a:ext uri="{FF2B5EF4-FFF2-40B4-BE49-F238E27FC236}">
                <a16:creationId xmlns:a16="http://schemas.microsoft.com/office/drawing/2014/main" id="{C46C3BD4-468F-4BC4-9BFD-95DD405D8924}"/>
              </a:ext>
            </a:extLst>
          </p:cNvPr>
          <p:cNvSpPr/>
          <p:nvPr/>
        </p:nvSpPr>
        <p:spPr>
          <a:xfrm>
            <a:off x="-169029" y="1204298"/>
            <a:ext cx="10907852" cy="579967"/>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Compared with formed GCN action recognition accelerator</a:t>
            </a:r>
          </a:p>
        </p:txBody>
      </p:sp>
      <p:pic>
        <p:nvPicPr>
          <p:cNvPr id="4" name="图片 3">
            <a:extLst>
              <a:ext uri="{FF2B5EF4-FFF2-40B4-BE49-F238E27FC236}">
                <a16:creationId xmlns:a16="http://schemas.microsoft.com/office/drawing/2014/main" id="{D4917F32-8917-45EB-94DB-162EA2D37132}"/>
              </a:ext>
            </a:extLst>
          </p:cNvPr>
          <p:cNvPicPr>
            <a:picLocks noChangeAspect="1"/>
          </p:cNvPicPr>
          <p:nvPr/>
        </p:nvPicPr>
        <p:blipFill>
          <a:blip r:embed="rId3"/>
          <a:stretch>
            <a:fillRect/>
          </a:stretch>
        </p:blipFill>
        <p:spPr>
          <a:xfrm>
            <a:off x="828675" y="1726832"/>
            <a:ext cx="10534650" cy="1028700"/>
          </a:xfrm>
          <a:prstGeom prst="rect">
            <a:avLst/>
          </a:prstGeom>
        </p:spPr>
      </p:pic>
      <p:pic>
        <p:nvPicPr>
          <p:cNvPr id="6" name="图片 5">
            <a:extLst>
              <a:ext uri="{FF2B5EF4-FFF2-40B4-BE49-F238E27FC236}">
                <a16:creationId xmlns:a16="http://schemas.microsoft.com/office/drawing/2014/main" id="{1422E6E7-7472-462A-B532-D93F7DA1AF3C}"/>
              </a:ext>
            </a:extLst>
          </p:cNvPr>
          <p:cNvPicPr>
            <a:picLocks noChangeAspect="1"/>
          </p:cNvPicPr>
          <p:nvPr/>
        </p:nvPicPr>
        <p:blipFill>
          <a:blip r:embed="rId4"/>
          <a:stretch>
            <a:fillRect/>
          </a:stretch>
        </p:blipFill>
        <p:spPr>
          <a:xfrm>
            <a:off x="377048" y="3807142"/>
            <a:ext cx="10944225" cy="981075"/>
          </a:xfrm>
          <a:prstGeom prst="rect">
            <a:avLst/>
          </a:prstGeom>
        </p:spPr>
      </p:pic>
      <p:sp>
        <p:nvSpPr>
          <p:cNvPr id="7" name="矩形 6">
            <a:extLst>
              <a:ext uri="{FF2B5EF4-FFF2-40B4-BE49-F238E27FC236}">
                <a16:creationId xmlns:a16="http://schemas.microsoft.com/office/drawing/2014/main" id="{3C172953-5E85-45DE-ACDC-73CFD6C9BF22}"/>
              </a:ext>
            </a:extLst>
          </p:cNvPr>
          <p:cNvSpPr/>
          <p:nvPr/>
        </p:nvSpPr>
        <p:spPr>
          <a:xfrm>
            <a:off x="-169029" y="3139016"/>
            <a:ext cx="10907852" cy="579967"/>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Compared with high-end GPU</a:t>
            </a:r>
          </a:p>
        </p:txBody>
      </p:sp>
    </p:spTree>
    <p:extLst>
      <p:ext uri="{BB962C8B-B14F-4D97-AF65-F5344CB8AC3E}">
        <p14:creationId xmlns:p14="http://schemas.microsoft.com/office/powerpoint/2010/main" val="61705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2. Skeleton-Based GCNs Action Recognition Model</a:t>
            </a:r>
          </a:p>
        </p:txBody>
      </p:sp>
      <p:sp>
        <p:nvSpPr>
          <p:cNvPr id="14" name="矩形 13">
            <a:extLst>
              <a:ext uri="{FF2B5EF4-FFF2-40B4-BE49-F238E27FC236}">
                <a16:creationId xmlns:a16="http://schemas.microsoft.com/office/drawing/2014/main" id="{C46C3BD4-468F-4BC4-9BFD-95DD405D8924}"/>
              </a:ext>
            </a:extLst>
          </p:cNvPr>
          <p:cNvSpPr/>
          <p:nvPr/>
        </p:nvSpPr>
        <p:spPr>
          <a:xfrm>
            <a:off x="-331075" y="1008934"/>
            <a:ext cx="12370357" cy="579967"/>
          </a:xfrm>
          <a:prstGeom prst="rect">
            <a:avLst/>
          </a:prstGeom>
        </p:spPr>
        <p:txBody>
          <a:bodyPr wrap="square">
            <a:spAutoFit/>
          </a:bodyPr>
          <a:lstStyle/>
          <a:p>
            <a:pPr lvl="1">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Action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recognition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Action recognition + Graph modeling of human skeleton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DNN</a:t>
            </a:r>
          </a:p>
        </p:txBody>
      </p:sp>
      <p:pic>
        <p:nvPicPr>
          <p:cNvPr id="6" name="图片 5">
            <a:extLst>
              <a:ext uri="{FF2B5EF4-FFF2-40B4-BE49-F238E27FC236}">
                <a16:creationId xmlns:a16="http://schemas.microsoft.com/office/drawing/2014/main" id="{87281393-0D01-4364-9037-F3270DFE4B82}"/>
              </a:ext>
            </a:extLst>
          </p:cNvPr>
          <p:cNvPicPr/>
          <p:nvPr/>
        </p:nvPicPr>
        <p:blipFill>
          <a:blip r:embed="rId3"/>
          <a:stretch>
            <a:fillRect/>
          </a:stretch>
        </p:blipFill>
        <p:spPr>
          <a:xfrm>
            <a:off x="0" y="1561970"/>
            <a:ext cx="3367723" cy="3266122"/>
          </a:xfrm>
          <a:prstGeom prst="rect">
            <a:avLst/>
          </a:prstGeom>
        </p:spPr>
      </p:pic>
      <p:pic>
        <p:nvPicPr>
          <p:cNvPr id="12" name="图片 11">
            <a:extLst>
              <a:ext uri="{FF2B5EF4-FFF2-40B4-BE49-F238E27FC236}">
                <a16:creationId xmlns:a16="http://schemas.microsoft.com/office/drawing/2014/main" id="{E2C899D6-E73D-41B0-AF40-BF418193C8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4891" y="1856167"/>
            <a:ext cx="5066667" cy="2914286"/>
          </a:xfrm>
          <a:prstGeom prst="rect">
            <a:avLst/>
          </a:prstGeom>
        </p:spPr>
      </p:pic>
      <p:pic>
        <p:nvPicPr>
          <p:cNvPr id="17" name="图片 16">
            <a:extLst>
              <a:ext uri="{FF2B5EF4-FFF2-40B4-BE49-F238E27FC236}">
                <a16:creationId xmlns:a16="http://schemas.microsoft.com/office/drawing/2014/main" id="{A9DB353A-55B3-439D-9B88-8692E52C6F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8030" y="1778038"/>
            <a:ext cx="4924425" cy="3914095"/>
          </a:xfrm>
          <a:prstGeom prst="rect">
            <a:avLst/>
          </a:prstGeom>
        </p:spPr>
      </p:pic>
      <p:sp>
        <p:nvSpPr>
          <p:cNvPr id="8" name="矩形 7">
            <a:extLst>
              <a:ext uri="{FF2B5EF4-FFF2-40B4-BE49-F238E27FC236}">
                <a16:creationId xmlns:a16="http://schemas.microsoft.com/office/drawing/2014/main" id="{9A895BE8-A853-485A-903F-679F528C771B}"/>
              </a:ext>
            </a:extLst>
          </p:cNvPr>
          <p:cNvSpPr/>
          <p:nvPr/>
        </p:nvSpPr>
        <p:spPr>
          <a:xfrm>
            <a:off x="-228079" y="4916480"/>
            <a:ext cx="12370357" cy="1226298"/>
          </a:xfrm>
          <a:prstGeom prst="rect">
            <a:avLst/>
          </a:prstGeom>
        </p:spPr>
        <p:txBody>
          <a:bodyPr wrap="square">
            <a:spAutoFit/>
          </a:bodyPr>
          <a:lstStyle/>
          <a:p>
            <a:pPr lvl="1">
              <a:lnSpc>
                <a:spcPct val="150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First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introduced</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by ST-GCN</a:t>
            </a:r>
          </a:p>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2s-AGCN is one of the most important improvement of ST-GCN</a:t>
            </a:r>
          </a:p>
        </p:txBody>
      </p:sp>
      <p:sp>
        <p:nvSpPr>
          <p:cNvPr id="9" name="矩形 8">
            <a:extLst>
              <a:ext uri="{FF2B5EF4-FFF2-40B4-BE49-F238E27FC236}">
                <a16:creationId xmlns:a16="http://schemas.microsoft.com/office/drawing/2014/main" id="{BEAEFFE5-9011-42A0-8416-562A3BA5D901}"/>
              </a:ext>
            </a:extLst>
          </p:cNvPr>
          <p:cNvSpPr/>
          <p:nvPr/>
        </p:nvSpPr>
        <p:spPr>
          <a:xfrm>
            <a:off x="4004704" y="1412583"/>
            <a:ext cx="12370357" cy="498663"/>
          </a:xfrm>
          <a:prstGeom prst="rect">
            <a:avLst/>
          </a:prstGeom>
        </p:spPr>
        <p:txBody>
          <a:bodyPr wrap="square">
            <a:spAutoFit/>
          </a:bodyPr>
          <a:lstStyle/>
          <a:p>
            <a:pPr lvl="1">
              <a:lnSpc>
                <a:spcPct val="150000"/>
              </a:lnSpc>
            </a:pPr>
            <a:r>
              <a:rPr lang="en-US" altLang="zh-CN" sz="20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Pose estimation</a:t>
            </a:r>
          </a:p>
        </p:txBody>
      </p:sp>
    </p:spTree>
    <p:extLst>
      <p:ext uri="{BB962C8B-B14F-4D97-AF65-F5344CB8AC3E}">
        <p14:creationId xmlns:p14="http://schemas.microsoft.com/office/powerpoint/2010/main" val="381408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par>
                                <p:cTn id="13" presetID="14" presetClass="entr" presetSubtype="1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randombar(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heel(1)">
                                      <p:cBhvr>
                                        <p:cTn id="20" dur="20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1000" fill="hold"/>
                                        <p:tgtEl>
                                          <p:spTgt spid="8"/>
                                        </p:tgtEl>
                                        <p:attrNameLst>
                                          <p:attrName>ppt_w</p:attrName>
                                        </p:attrNameLst>
                                      </p:cBhvr>
                                      <p:tavLst>
                                        <p:tav tm="0">
                                          <p:val>
                                            <p:fltVal val="0"/>
                                          </p:val>
                                        </p:tav>
                                        <p:tav tm="100000">
                                          <p:val>
                                            <p:strVal val="#ppt_w"/>
                                          </p:val>
                                        </p:tav>
                                      </p:tavLst>
                                    </p:anim>
                                    <p:anim calcmode="lin" valueType="num">
                                      <p:cBhvr>
                                        <p:cTn id="26" dur="1000" fill="hold"/>
                                        <p:tgtEl>
                                          <p:spTgt spid="8"/>
                                        </p:tgtEl>
                                        <p:attrNameLst>
                                          <p:attrName>ppt_h</p:attrName>
                                        </p:attrNameLst>
                                      </p:cBhvr>
                                      <p:tavLst>
                                        <p:tav tm="0">
                                          <p:val>
                                            <p:fltVal val="0"/>
                                          </p:val>
                                        </p:tav>
                                        <p:tav tm="100000">
                                          <p:val>
                                            <p:strVal val="#ppt_h"/>
                                          </p:val>
                                        </p:tav>
                                      </p:tavLst>
                                    </p:anim>
                                    <p:anim calcmode="lin" valueType="num">
                                      <p:cBhvr>
                                        <p:cTn id="27" dur="1000" fill="hold"/>
                                        <p:tgtEl>
                                          <p:spTgt spid="8"/>
                                        </p:tgtEl>
                                        <p:attrNameLst>
                                          <p:attrName>style.rotation</p:attrName>
                                        </p:attrNameLst>
                                      </p:cBhvr>
                                      <p:tavLst>
                                        <p:tav tm="0">
                                          <p:val>
                                            <p:fltVal val="90"/>
                                          </p:val>
                                        </p:tav>
                                        <p:tav tm="100000">
                                          <p:val>
                                            <p:fltVal val="0"/>
                                          </p:val>
                                        </p:tav>
                                      </p:tavLst>
                                    </p:anim>
                                    <p:animEffect transition="in" filter="fade">
                                      <p:cBhvr>
                                        <p:cTn id="2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3. Motivation</a:t>
            </a:r>
          </a:p>
        </p:txBody>
      </p:sp>
      <p:sp>
        <p:nvSpPr>
          <p:cNvPr id="14" name="矩形 13">
            <a:extLst>
              <a:ext uri="{FF2B5EF4-FFF2-40B4-BE49-F238E27FC236}">
                <a16:creationId xmlns:a16="http://schemas.microsoft.com/office/drawing/2014/main" id="{C46C3BD4-468F-4BC4-9BFD-95DD405D8924}"/>
              </a:ext>
            </a:extLst>
          </p:cNvPr>
          <p:cNvSpPr/>
          <p:nvPr/>
        </p:nvSpPr>
        <p:spPr>
          <a:xfrm>
            <a:off x="-178357" y="1136256"/>
            <a:ext cx="12370357" cy="498663"/>
          </a:xfrm>
          <a:prstGeom prst="rect">
            <a:avLst/>
          </a:prstGeom>
        </p:spPr>
        <p:txBody>
          <a:bodyPr wrap="square">
            <a:spAutoFit/>
          </a:bodyPr>
          <a:lstStyle/>
          <a:p>
            <a:pPr lvl="1">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 GCN action recognition models have great application potential </a:t>
            </a:r>
          </a:p>
        </p:txBody>
      </p:sp>
      <p:sp>
        <p:nvSpPr>
          <p:cNvPr id="10" name="矩形 9">
            <a:extLst>
              <a:ext uri="{FF2B5EF4-FFF2-40B4-BE49-F238E27FC236}">
                <a16:creationId xmlns:a16="http://schemas.microsoft.com/office/drawing/2014/main" id="{33D0B6A1-0FF3-41FC-BD1A-698D55442169}"/>
              </a:ext>
            </a:extLst>
          </p:cNvPr>
          <p:cNvSpPr/>
          <p:nvPr/>
        </p:nvSpPr>
        <p:spPr>
          <a:xfrm>
            <a:off x="-181533" y="4529567"/>
            <a:ext cx="12370357" cy="498663"/>
          </a:xfrm>
          <a:prstGeom prst="rect">
            <a:avLst/>
          </a:prstGeom>
        </p:spPr>
        <p:txBody>
          <a:bodyPr wrap="square">
            <a:spAutoFit/>
          </a:bodyPr>
          <a:lstStyle/>
          <a:p>
            <a:pPr lvl="1">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 Computing performance gap between fronted-end algorithm and GCN action recognition models </a:t>
            </a:r>
          </a:p>
        </p:txBody>
      </p:sp>
      <p:pic>
        <p:nvPicPr>
          <p:cNvPr id="1026" name="Picture 2">
            <a:extLst>
              <a:ext uri="{FF2B5EF4-FFF2-40B4-BE49-F238E27FC236}">
                <a16:creationId xmlns:a16="http://schemas.microsoft.com/office/drawing/2014/main" id="{D9043253-67D0-4837-8A10-EB7588743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762" y="1675557"/>
            <a:ext cx="4202692" cy="2813372"/>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96B498EA-3879-40C0-ABF2-D22DFB4564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208" y="1735567"/>
            <a:ext cx="2070100" cy="2794000"/>
          </a:xfrm>
          <a:prstGeom prst="rect">
            <a:avLst/>
          </a:prstGeom>
        </p:spPr>
      </p:pic>
      <p:pic>
        <p:nvPicPr>
          <p:cNvPr id="11" name="图片 10">
            <a:extLst>
              <a:ext uri="{FF2B5EF4-FFF2-40B4-BE49-F238E27FC236}">
                <a16:creationId xmlns:a16="http://schemas.microsoft.com/office/drawing/2014/main" id="{FCDCA6C5-35AC-4B4B-AC16-B9178AE26F33}"/>
              </a:ext>
            </a:extLst>
          </p:cNvPr>
          <p:cNvPicPr>
            <a:picLocks noChangeAspect="1"/>
          </p:cNvPicPr>
          <p:nvPr/>
        </p:nvPicPr>
        <p:blipFill>
          <a:blip r:embed="rId5"/>
          <a:stretch>
            <a:fillRect/>
          </a:stretch>
        </p:blipFill>
        <p:spPr>
          <a:xfrm>
            <a:off x="2527332" y="5169230"/>
            <a:ext cx="6618530" cy="970900"/>
          </a:xfrm>
          <a:prstGeom prst="rect">
            <a:avLst/>
          </a:prstGeom>
        </p:spPr>
      </p:pic>
    </p:spTree>
    <p:extLst>
      <p:ext uri="{BB962C8B-B14F-4D97-AF65-F5344CB8AC3E}">
        <p14:creationId xmlns:p14="http://schemas.microsoft.com/office/powerpoint/2010/main" val="55899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3. Motivation</a:t>
            </a:r>
          </a:p>
        </p:txBody>
      </p:sp>
      <p:sp>
        <p:nvSpPr>
          <p:cNvPr id="14" name="矩形 13">
            <a:extLst>
              <a:ext uri="{FF2B5EF4-FFF2-40B4-BE49-F238E27FC236}">
                <a16:creationId xmlns:a16="http://schemas.microsoft.com/office/drawing/2014/main" id="{C46C3BD4-468F-4BC4-9BFD-95DD405D8924}"/>
              </a:ext>
            </a:extLst>
          </p:cNvPr>
          <p:cNvSpPr/>
          <p:nvPr/>
        </p:nvSpPr>
        <p:spPr>
          <a:xfrm>
            <a:off x="-178357" y="1136256"/>
            <a:ext cx="12370357" cy="579967"/>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 GCN action recognition models have special graphs</a:t>
            </a:r>
          </a:p>
        </p:txBody>
      </p:sp>
      <p:sp>
        <p:nvSpPr>
          <p:cNvPr id="10" name="矩形 9">
            <a:extLst>
              <a:ext uri="{FF2B5EF4-FFF2-40B4-BE49-F238E27FC236}">
                <a16:creationId xmlns:a16="http://schemas.microsoft.com/office/drawing/2014/main" id="{33D0B6A1-0FF3-41FC-BD1A-698D55442169}"/>
              </a:ext>
            </a:extLst>
          </p:cNvPr>
          <p:cNvSpPr/>
          <p:nvPr/>
        </p:nvSpPr>
        <p:spPr>
          <a:xfrm>
            <a:off x="-181533" y="4529567"/>
            <a:ext cx="12370357" cy="579967"/>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4. GCN action recognition models computing complexity</a:t>
            </a:r>
          </a:p>
        </p:txBody>
      </p:sp>
      <p:pic>
        <p:nvPicPr>
          <p:cNvPr id="8" name="图片 7">
            <a:extLst>
              <a:ext uri="{FF2B5EF4-FFF2-40B4-BE49-F238E27FC236}">
                <a16:creationId xmlns:a16="http://schemas.microsoft.com/office/drawing/2014/main" id="{11B1305E-770A-421C-9787-E5C1C8E39505}"/>
              </a:ext>
            </a:extLst>
          </p:cNvPr>
          <p:cNvPicPr/>
          <p:nvPr/>
        </p:nvPicPr>
        <p:blipFill>
          <a:blip r:embed="rId3"/>
          <a:stretch>
            <a:fillRect/>
          </a:stretch>
        </p:blipFill>
        <p:spPr>
          <a:xfrm>
            <a:off x="462988" y="1735567"/>
            <a:ext cx="2615878" cy="2653000"/>
          </a:xfrm>
          <a:prstGeom prst="rect">
            <a:avLst/>
          </a:prstGeom>
        </p:spPr>
      </p:pic>
      <p:pic>
        <p:nvPicPr>
          <p:cNvPr id="9" name="图片 8">
            <a:extLst>
              <a:ext uri="{FF2B5EF4-FFF2-40B4-BE49-F238E27FC236}">
                <a16:creationId xmlns:a16="http://schemas.microsoft.com/office/drawing/2014/main" id="{ECCB9F8A-9D1E-4A92-B0B7-5A649AD5353E}"/>
              </a:ext>
            </a:extLst>
          </p:cNvPr>
          <p:cNvPicPr>
            <a:picLocks noChangeAspect="1"/>
          </p:cNvPicPr>
          <p:nvPr/>
        </p:nvPicPr>
        <p:blipFill>
          <a:blip r:embed="rId4"/>
          <a:stretch>
            <a:fillRect/>
          </a:stretch>
        </p:blipFill>
        <p:spPr>
          <a:xfrm>
            <a:off x="4957186" y="1735567"/>
            <a:ext cx="2803866" cy="2753648"/>
          </a:xfrm>
          <a:prstGeom prst="rect">
            <a:avLst/>
          </a:prstGeom>
        </p:spPr>
      </p:pic>
      <p:sp>
        <p:nvSpPr>
          <p:cNvPr id="12" name="矩形 11">
            <a:extLst>
              <a:ext uri="{FF2B5EF4-FFF2-40B4-BE49-F238E27FC236}">
                <a16:creationId xmlns:a16="http://schemas.microsoft.com/office/drawing/2014/main" id="{098023B5-D5EE-41D2-B69D-442CBAF2AB92}"/>
              </a:ext>
            </a:extLst>
          </p:cNvPr>
          <p:cNvSpPr/>
          <p:nvPr/>
        </p:nvSpPr>
        <p:spPr>
          <a:xfrm>
            <a:off x="2358427" y="1817358"/>
            <a:ext cx="12370357" cy="498663"/>
          </a:xfrm>
          <a:prstGeom prst="rect">
            <a:avLst/>
          </a:prstGeom>
        </p:spPr>
        <p:txBody>
          <a:bodyPr wrap="square">
            <a:spAutoFit/>
          </a:bodyPr>
          <a:lstStyle/>
          <a:p>
            <a:pPr lvl="1">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Unchangeable</a:t>
            </a:r>
          </a:p>
        </p:txBody>
      </p:sp>
      <p:sp>
        <p:nvSpPr>
          <p:cNvPr id="13" name="矩形 12">
            <a:extLst>
              <a:ext uri="{FF2B5EF4-FFF2-40B4-BE49-F238E27FC236}">
                <a16:creationId xmlns:a16="http://schemas.microsoft.com/office/drawing/2014/main" id="{A2B19C40-195F-498B-8069-9554F67ADF4C}"/>
              </a:ext>
            </a:extLst>
          </p:cNvPr>
          <p:cNvSpPr/>
          <p:nvPr/>
        </p:nvSpPr>
        <p:spPr>
          <a:xfrm>
            <a:off x="7291172" y="1716710"/>
            <a:ext cx="12370357" cy="498663"/>
          </a:xfrm>
          <a:prstGeom prst="rect">
            <a:avLst/>
          </a:prstGeom>
        </p:spPr>
        <p:txBody>
          <a:bodyPr wrap="square">
            <a:spAutoFit/>
          </a:bodyPr>
          <a:lstStyle/>
          <a:p>
            <a:pPr lvl="1">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Dense</a:t>
            </a:r>
          </a:p>
        </p:txBody>
      </p:sp>
      <p:sp>
        <p:nvSpPr>
          <p:cNvPr id="15" name="矩形 14">
            <a:extLst>
              <a:ext uri="{FF2B5EF4-FFF2-40B4-BE49-F238E27FC236}">
                <a16:creationId xmlns:a16="http://schemas.microsoft.com/office/drawing/2014/main" id="{7B505A14-6BBC-4A5C-B06B-42DCF91E5958}"/>
              </a:ext>
            </a:extLst>
          </p:cNvPr>
          <p:cNvSpPr/>
          <p:nvPr/>
        </p:nvSpPr>
        <p:spPr>
          <a:xfrm>
            <a:off x="149556" y="5011877"/>
            <a:ext cx="12370357" cy="960328"/>
          </a:xfrm>
          <a:prstGeom prst="rect">
            <a:avLst/>
          </a:prstGeom>
        </p:spPr>
        <p:txBody>
          <a:bodyPr wrap="square">
            <a:spAutoFit/>
          </a:bodyPr>
          <a:lstStyle/>
          <a:p>
            <a:pPr lvl="1">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ST-GCN: 6 blocks,  12 conv layers;</a:t>
            </a:r>
          </a:p>
          <a:p>
            <a:pPr lvl="1">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2s-AGCN: 10 blocks, 20 conv layers;</a:t>
            </a:r>
          </a:p>
        </p:txBody>
      </p:sp>
    </p:spTree>
    <p:extLst>
      <p:ext uri="{BB962C8B-B14F-4D97-AF65-F5344CB8AC3E}">
        <p14:creationId xmlns:p14="http://schemas.microsoft.com/office/powerpoint/2010/main" val="164551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heel(1)">
                                      <p:cBhvr>
                                        <p:cTn id="19" dur="2000"/>
                                        <p:tgtEl>
                                          <p:spTgt spid="13"/>
                                        </p:tgtEl>
                                      </p:cBhvr>
                                    </p:animEffect>
                                  </p:childTnLst>
                                </p:cTn>
                              </p:par>
                              <p:par>
                                <p:cTn id="20" presetID="21" presetClass="entr" presetSubtype="1"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heel(1)">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4. 2s-AGCN</a:t>
            </a:r>
          </a:p>
        </p:txBody>
      </p:sp>
      <p:sp>
        <p:nvSpPr>
          <p:cNvPr id="14" name="矩形 13">
            <a:extLst>
              <a:ext uri="{FF2B5EF4-FFF2-40B4-BE49-F238E27FC236}">
                <a16:creationId xmlns:a16="http://schemas.microsoft.com/office/drawing/2014/main" id="{C46C3BD4-468F-4BC4-9BFD-95DD405D8924}"/>
              </a:ext>
            </a:extLst>
          </p:cNvPr>
          <p:cNvSpPr/>
          <p:nvPr/>
        </p:nvSpPr>
        <p:spPr>
          <a:xfrm>
            <a:off x="-331075" y="1089959"/>
            <a:ext cx="12370357" cy="580865"/>
          </a:xfrm>
          <a:prstGeom prst="rect">
            <a:avLst/>
          </a:prstGeom>
        </p:spPr>
        <p:txBody>
          <a:bodyPr wrap="square">
            <a:spAutoFit/>
          </a:bodyPr>
          <a:lstStyle/>
          <a:p>
            <a:pPr lvl="1">
              <a:lnSpc>
                <a:spcPct val="150000"/>
              </a:lnSpc>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8" name="图片 7">
            <a:extLst>
              <a:ext uri="{FF2B5EF4-FFF2-40B4-BE49-F238E27FC236}">
                <a16:creationId xmlns:a16="http://schemas.microsoft.com/office/drawing/2014/main" id="{3BB54A78-5893-4838-A471-738ACF6FB2EE}"/>
              </a:ext>
            </a:extLst>
          </p:cNvPr>
          <p:cNvPicPr>
            <a:picLocks noChangeAspect="1"/>
          </p:cNvPicPr>
          <p:nvPr/>
        </p:nvPicPr>
        <p:blipFill>
          <a:blip r:embed="rId3"/>
          <a:stretch>
            <a:fillRect/>
          </a:stretch>
        </p:blipFill>
        <p:spPr>
          <a:xfrm>
            <a:off x="377048" y="1810844"/>
            <a:ext cx="10953380" cy="3225485"/>
          </a:xfrm>
          <a:prstGeom prst="rect">
            <a:avLst/>
          </a:prstGeom>
        </p:spPr>
      </p:pic>
    </p:spTree>
    <p:extLst>
      <p:ext uri="{BB962C8B-B14F-4D97-AF65-F5344CB8AC3E}">
        <p14:creationId xmlns:p14="http://schemas.microsoft.com/office/powerpoint/2010/main" val="3101853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4.</a:t>
            </a:r>
            <a:r>
              <a:rPr lang="zh-CN" alt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 </a:t>
            </a:r>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2s-AGCN</a:t>
            </a:r>
            <a:endPar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endParaRPr>
          </a:p>
        </p:txBody>
      </p:sp>
      <p:sp>
        <p:nvSpPr>
          <p:cNvPr id="14" name="矩形 13">
            <a:extLst>
              <a:ext uri="{FF2B5EF4-FFF2-40B4-BE49-F238E27FC236}">
                <a16:creationId xmlns:a16="http://schemas.microsoft.com/office/drawing/2014/main" id="{C46C3BD4-468F-4BC4-9BFD-95DD405D8924}"/>
              </a:ext>
            </a:extLst>
          </p:cNvPr>
          <p:cNvSpPr/>
          <p:nvPr/>
        </p:nvSpPr>
        <p:spPr>
          <a:xfrm>
            <a:off x="-169029" y="1204298"/>
            <a:ext cx="10907852" cy="499432"/>
          </a:xfrm>
          <a:prstGeom prst="rect">
            <a:avLst/>
          </a:prstGeom>
        </p:spPr>
        <p:txBody>
          <a:bodyPr wrap="square">
            <a:spAutoFit/>
          </a:bodyPr>
          <a:lstStyle/>
          <a:p>
            <a:pPr lvl="1">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The graph convolution formula in 2s-AGCN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8145FBFA-CF63-4E3C-95A8-A1597FF6023E}"/>
              </a:ext>
            </a:extLst>
          </p:cNvPr>
          <p:cNvPicPr>
            <a:picLocks noChangeAspect="1"/>
          </p:cNvPicPr>
          <p:nvPr/>
        </p:nvPicPr>
        <p:blipFill>
          <a:blip r:embed="rId3"/>
          <a:stretch>
            <a:fillRect/>
          </a:stretch>
        </p:blipFill>
        <p:spPr>
          <a:xfrm>
            <a:off x="3131199" y="1605430"/>
            <a:ext cx="4282124" cy="914412"/>
          </a:xfrm>
          <a:prstGeom prst="rect">
            <a:avLst/>
          </a:prstGeom>
        </p:spPr>
      </p:pic>
      <p:pic>
        <p:nvPicPr>
          <p:cNvPr id="10" name="图片 9">
            <a:extLst>
              <a:ext uri="{FF2B5EF4-FFF2-40B4-BE49-F238E27FC236}">
                <a16:creationId xmlns:a16="http://schemas.microsoft.com/office/drawing/2014/main" id="{6A4E2B4A-3E07-4C1A-909D-80D263694B04}"/>
              </a:ext>
            </a:extLst>
          </p:cNvPr>
          <p:cNvPicPr/>
          <p:nvPr/>
        </p:nvPicPr>
        <p:blipFill>
          <a:blip r:embed="rId4"/>
          <a:stretch>
            <a:fillRect/>
          </a:stretch>
        </p:blipFill>
        <p:spPr>
          <a:xfrm>
            <a:off x="490378" y="2468470"/>
            <a:ext cx="3367723" cy="3266122"/>
          </a:xfrm>
          <a:prstGeom prst="rect">
            <a:avLst/>
          </a:prstGeom>
        </p:spPr>
      </p:pic>
      <p:pic>
        <p:nvPicPr>
          <p:cNvPr id="5" name="图片 4">
            <a:extLst>
              <a:ext uri="{FF2B5EF4-FFF2-40B4-BE49-F238E27FC236}">
                <a16:creationId xmlns:a16="http://schemas.microsoft.com/office/drawing/2014/main" id="{2D8F3FB1-F67B-4A9D-B4B1-8DD763FE3171}"/>
              </a:ext>
            </a:extLst>
          </p:cNvPr>
          <p:cNvPicPr>
            <a:picLocks noChangeAspect="1"/>
          </p:cNvPicPr>
          <p:nvPr/>
        </p:nvPicPr>
        <p:blipFill>
          <a:blip r:embed="rId5"/>
          <a:stretch>
            <a:fillRect/>
          </a:stretch>
        </p:blipFill>
        <p:spPr>
          <a:xfrm>
            <a:off x="4043362" y="2600867"/>
            <a:ext cx="3190875" cy="3133725"/>
          </a:xfrm>
          <a:prstGeom prst="rect">
            <a:avLst/>
          </a:prstGeom>
        </p:spPr>
      </p:pic>
      <p:pic>
        <p:nvPicPr>
          <p:cNvPr id="8" name="图片 7">
            <a:extLst>
              <a:ext uri="{FF2B5EF4-FFF2-40B4-BE49-F238E27FC236}">
                <a16:creationId xmlns:a16="http://schemas.microsoft.com/office/drawing/2014/main" id="{3D529897-58C3-4C9A-B35F-CBCD2FBAF228}"/>
              </a:ext>
            </a:extLst>
          </p:cNvPr>
          <p:cNvPicPr>
            <a:picLocks noChangeAspect="1"/>
          </p:cNvPicPr>
          <p:nvPr/>
        </p:nvPicPr>
        <p:blipFill>
          <a:blip r:embed="rId6"/>
          <a:stretch>
            <a:fillRect/>
          </a:stretch>
        </p:blipFill>
        <p:spPr>
          <a:xfrm>
            <a:off x="7532213" y="1806977"/>
            <a:ext cx="4282124" cy="4352068"/>
          </a:xfrm>
          <a:prstGeom prst="rect">
            <a:avLst/>
          </a:prstGeom>
        </p:spPr>
      </p:pic>
    </p:spTree>
    <p:extLst>
      <p:ext uri="{BB962C8B-B14F-4D97-AF65-F5344CB8AC3E}">
        <p14:creationId xmlns:p14="http://schemas.microsoft.com/office/powerpoint/2010/main" val="361808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5.</a:t>
            </a:r>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Pruning Method</a:t>
            </a:r>
            <a:endPar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endParaRPr>
          </a:p>
        </p:txBody>
      </p:sp>
      <p:sp>
        <p:nvSpPr>
          <p:cNvPr id="14" name="矩形 13">
            <a:extLst>
              <a:ext uri="{FF2B5EF4-FFF2-40B4-BE49-F238E27FC236}">
                <a16:creationId xmlns:a16="http://schemas.microsoft.com/office/drawing/2014/main" id="{C46C3BD4-468F-4BC4-9BFD-95DD405D8924}"/>
              </a:ext>
            </a:extLst>
          </p:cNvPr>
          <p:cNvSpPr/>
          <p:nvPr/>
        </p:nvSpPr>
        <p:spPr>
          <a:xfrm>
            <a:off x="-423679" y="1169573"/>
            <a:ext cx="12028246" cy="580865"/>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Hybrid pruning</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reorganization on spatial conv + coarse-grained</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pruning</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temporal</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conv</a:t>
            </a:r>
          </a:p>
        </p:txBody>
      </p:sp>
      <p:pic>
        <p:nvPicPr>
          <p:cNvPr id="4" name="图片 3">
            <a:extLst>
              <a:ext uri="{FF2B5EF4-FFF2-40B4-BE49-F238E27FC236}">
                <a16:creationId xmlns:a16="http://schemas.microsoft.com/office/drawing/2014/main" id="{82A7B910-B7AA-40E2-9A81-B18EF1FB1C95}"/>
              </a:ext>
            </a:extLst>
          </p:cNvPr>
          <p:cNvPicPr>
            <a:picLocks noChangeAspect="1"/>
          </p:cNvPicPr>
          <p:nvPr/>
        </p:nvPicPr>
        <p:blipFill>
          <a:blip r:embed="rId3"/>
          <a:stretch>
            <a:fillRect/>
          </a:stretch>
        </p:blipFill>
        <p:spPr>
          <a:xfrm>
            <a:off x="4483658" y="1708910"/>
            <a:ext cx="2524125" cy="742950"/>
          </a:xfrm>
          <a:prstGeom prst="rect">
            <a:avLst/>
          </a:prstGeom>
        </p:spPr>
      </p:pic>
      <p:pic>
        <p:nvPicPr>
          <p:cNvPr id="7" name="图片 6">
            <a:extLst>
              <a:ext uri="{FF2B5EF4-FFF2-40B4-BE49-F238E27FC236}">
                <a16:creationId xmlns:a16="http://schemas.microsoft.com/office/drawing/2014/main" id="{FFEF74A3-98AF-4E86-8680-55002DA7671A}"/>
              </a:ext>
            </a:extLst>
          </p:cNvPr>
          <p:cNvPicPr>
            <a:picLocks noChangeAspect="1"/>
          </p:cNvPicPr>
          <p:nvPr/>
        </p:nvPicPr>
        <p:blipFill>
          <a:blip r:embed="rId4"/>
          <a:stretch>
            <a:fillRect/>
          </a:stretch>
        </p:blipFill>
        <p:spPr>
          <a:xfrm>
            <a:off x="3265269" y="2386797"/>
            <a:ext cx="5219700" cy="790575"/>
          </a:xfrm>
          <a:prstGeom prst="rect">
            <a:avLst/>
          </a:prstGeom>
        </p:spPr>
      </p:pic>
      <p:pic>
        <p:nvPicPr>
          <p:cNvPr id="11" name="图片 10">
            <a:extLst>
              <a:ext uri="{FF2B5EF4-FFF2-40B4-BE49-F238E27FC236}">
                <a16:creationId xmlns:a16="http://schemas.microsoft.com/office/drawing/2014/main" id="{C0286BCC-2EA1-4169-A480-A2324C177FCD}"/>
              </a:ext>
            </a:extLst>
          </p:cNvPr>
          <p:cNvPicPr>
            <a:picLocks noChangeAspect="1"/>
          </p:cNvPicPr>
          <p:nvPr/>
        </p:nvPicPr>
        <p:blipFill>
          <a:blip r:embed="rId5"/>
          <a:stretch>
            <a:fillRect/>
          </a:stretch>
        </p:blipFill>
        <p:spPr>
          <a:xfrm>
            <a:off x="3379569" y="3323374"/>
            <a:ext cx="5105400" cy="685800"/>
          </a:xfrm>
          <a:prstGeom prst="rect">
            <a:avLst/>
          </a:prstGeom>
        </p:spPr>
      </p:pic>
      <p:pic>
        <p:nvPicPr>
          <p:cNvPr id="13" name="图片 12">
            <a:extLst>
              <a:ext uri="{FF2B5EF4-FFF2-40B4-BE49-F238E27FC236}">
                <a16:creationId xmlns:a16="http://schemas.microsoft.com/office/drawing/2014/main" id="{E1376F0C-AE43-479F-85B6-2F30D20C309E}"/>
              </a:ext>
            </a:extLst>
          </p:cNvPr>
          <p:cNvPicPr>
            <a:picLocks noChangeAspect="1"/>
          </p:cNvPicPr>
          <p:nvPr/>
        </p:nvPicPr>
        <p:blipFill>
          <a:blip r:embed="rId6"/>
          <a:stretch>
            <a:fillRect/>
          </a:stretch>
        </p:blipFill>
        <p:spPr>
          <a:xfrm>
            <a:off x="4895267" y="4155176"/>
            <a:ext cx="5134346" cy="2066073"/>
          </a:xfrm>
          <a:prstGeom prst="rect">
            <a:avLst/>
          </a:prstGeom>
        </p:spPr>
      </p:pic>
      <p:pic>
        <p:nvPicPr>
          <p:cNvPr id="16" name="图片 15">
            <a:extLst>
              <a:ext uri="{FF2B5EF4-FFF2-40B4-BE49-F238E27FC236}">
                <a16:creationId xmlns:a16="http://schemas.microsoft.com/office/drawing/2014/main" id="{2F0FFB27-B4E7-4CB4-A0F2-AC7B7A091A54}"/>
              </a:ext>
            </a:extLst>
          </p:cNvPr>
          <p:cNvPicPr>
            <a:picLocks noChangeAspect="1"/>
          </p:cNvPicPr>
          <p:nvPr/>
        </p:nvPicPr>
        <p:blipFill>
          <a:blip r:embed="rId7"/>
          <a:stretch>
            <a:fillRect/>
          </a:stretch>
        </p:blipFill>
        <p:spPr>
          <a:xfrm>
            <a:off x="1904978" y="4155176"/>
            <a:ext cx="3096777" cy="1858066"/>
          </a:xfrm>
          <a:prstGeom prst="rect">
            <a:avLst/>
          </a:prstGeom>
        </p:spPr>
      </p:pic>
    </p:spTree>
    <p:extLst>
      <p:ext uri="{BB962C8B-B14F-4D97-AF65-F5344CB8AC3E}">
        <p14:creationId xmlns:p14="http://schemas.microsoft.com/office/powerpoint/2010/main" val="114457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arn(inVertical)">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5.Pruning Method</a:t>
            </a:r>
            <a:endPar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endParaRPr>
          </a:p>
        </p:txBody>
      </p:sp>
      <p:pic>
        <p:nvPicPr>
          <p:cNvPr id="3" name="图片 2">
            <a:extLst>
              <a:ext uri="{FF2B5EF4-FFF2-40B4-BE49-F238E27FC236}">
                <a16:creationId xmlns:a16="http://schemas.microsoft.com/office/drawing/2014/main" id="{8AA272A5-85B9-4CAB-9DAC-CD0F21126526}"/>
              </a:ext>
            </a:extLst>
          </p:cNvPr>
          <p:cNvPicPr>
            <a:picLocks noChangeAspect="1"/>
          </p:cNvPicPr>
          <p:nvPr/>
        </p:nvPicPr>
        <p:blipFill>
          <a:blip r:embed="rId3"/>
          <a:stretch>
            <a:fillRect/>
          </a:stretch>
        </p:blipFill>
        <p:spPr>
          <a:xfrm>
            <a:off x="486727" y="1828800"/>
            <a:ext cx="5229225" cy="4229100"/>
          </a:xfrm>
          <a:prstGeom prst="rect">
            <a:avLst/>
          </a:prstGeom>
        </p:spPr>
      </p:pic>
      <p:pic>
        <p:nvPicPr>
          <p:cNvPr id="12" name="图片 11">
            <a:extLst>
              <a:ext uri="{FF2B5EF4-FFF2-40B4-BE49-F238E27FC236}">
                <a16:creationId xmlns:a16="http://schemas.microsoft.com/office/drawing/2014/main" id="{1F2056E7-AB31-44A8-8937-6DD2855E7F14}"/>
              </a:ext>
            </a:extLst>
          </p:cNvPr>
          <p:cNvPicPr>
            <a:picLocks noChangeAspect="1"/>
          </p:cNvPicPr>
          <p:nvPr/>
        </p:nvPicPr>
        <p:blipFill>
          <a:blip r:embed="rId4"/>
          <a:stretch>
            <a:fillRect/>
          </a:stretch>
        </p:blipFill>
        <p:spPr>
          <a:xfrm>
            <a:off x="5704863" y="2028825"/>
            <a:ext cx="5029200" cy="3829050"/>
          </a:xfrm>
          <a:prstGeom prst="rect">
            <a:avLst/>
          </a:prstGeom>
        </p:spPr>
      </p:pic>
      <p:sp>
        <p:nvSpPr>
          <p:cNvPr id="7" name="矩形 6">
            <a:extLst>
              <a:ext uri="{FF2B5EF4-FFF2-40B4-BE49-F238E27FC236}">
                <a16:creationId xmlns:a16="http://schemas.microsoft.com/office/drawing/2014/main" id="{3367D7E5-C406-4041-96F4-D6D10A638EF0}"/>
              </a:ext>
            </a:extLst>
          </p:cNvPr>
          <p:cNvSpPr/>
          <p:nvPr/>
        </p:nvSpPr>
        <p:spPr>
          <a:xfrm>
            <a:off x="-423679" y="1078946"/>
            <a:ext cx="12028246" cy="580865"/>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Hybrid pruning</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fine-grained</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pruning</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temporal</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conv</a:t>
            </a:r>
          </a:p>
        </p:txBody>
      </p:sp>
    </p:spTree>
    <p:extLst>
      <p:ext uri="{BB962C8B-B14F-4D97-AF65-F5344CB8AC3E}">
        <p14:creationId xmlns:p14="http://schemas.microsoft.com/office/powerpoint/2010/main" val="253083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2">
            <a:extLst>
              <a:ext uri="{FF2B5EF4-FFF2-40B4-BE49-F238E27FC236}">
                <a16:creationId xmlns:a16="http://schemas.microsoft.com/office/drawing/2014/main" id="{DA3D3201-782B-49B5-87ED-679053B4483C}"/>
              </a:ext>
            </a:extLst>
          </p:cNvPr>
          <p:cNvSpPr txBox="1">
            <a:spLocks noGrp="1"/>
          </p:cNvSpPr>
          <p:nvPr>
            <p:ph type="title"/>
          </p:nvPr>
        </p:nvSpPr>
        <p:spPr>
          <a:xfrm>
            <a:off x="377048" y="363293"/>
            <a:ext cx="11110443" cy="505405"/>
          </a:xfrm>
        </p:spPr>
        <p:txBody>
          <a:bodyPr>
            <a:noAutofit/>
          </a:bodyPr>
          <a:lstStyle/>
          <a:p>
            <a:pPr algn="ctr" defTabSz="1095167"/>
            <a:r>
              <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6. </a:t>
            </a:r>
            <a:r>
              <a:rPr lang="en-US" altLang="zh-CN"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rPr>
              <a:t>Architecture</a:t>
            </a:r>
            <a:endParaRPr lang="en-US" sz="2800" b="1" dirty="0">
              <a:ln w="11430"/>
              <a:solidFill>
                <a:srgbClr val="FFFF00"/>
              </a:solidFill>
              <a:effectLst>
                <a:outerShdw blurRad="50800" dist="39000" dir="5460000" algn="tl">
                  <a:srgbClr val="000000">
                    <a:alpha val="38000"/>
                  </a:srgbClr>
                </a:outerShdw>
              </a:effectLst>
              <a:latin typeface="Arial Rounded MT Bold" pitchFamily="34" charset="0"/>
              <a:cs typeface="Arial" charset="0"/>
            </a:endParaRPr>
          </a:p>
        </p:txBody>
      </p:sp>
      <p:sp>
        <p:nvSpPr>
          <p:cNvPr id="14" name="矩形 13">
            <a:extLst>
              <a:ext uri="{FF2B5EF4-FFF2-40B4-BE49-F238E27FC236}">
                <a16:creationId xmlns:a16="http://schemas.microsoft.com/office/drawing/2014/main" id="{C46C3BD4-468F-4BC4-9BFD-95DD405D8924}"/>
              </a:ext>
            </a:extLst>
          </p:cNvPr>
          <p:cNvSpPr/>
          <p:nvPr/>
        </p:nvSpPr>
        <p:spPr>
          <a:xfrm>
            <a:off x="-527376" y="1080728"/>
            <a:ext cx="12421885" cy="579967"/>
          </a:xfrm>
          <a:prstGeom prst="rect">
            <a:avLst/>
          </a:prstGeom>
        </p:spPr>
        <p:txBody>
          <a:bodyPr wrap="square">
            <a:spAutoFit/>
          </a:bodyPr>
          <a:lstStyle/>
          <a:p>
            <a:pPr lvl="1">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Overall</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architecture: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patial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onv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odule, </a:t>
            </a: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emporal </a:t>
            </a: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onv </a:t>
            </a: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odule, </a:t>
            </a:r>
            <a:r>
              <a:rPr lang="en-US" altLang="zh-CN" sz="240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untime </a:t>
            </a:r>
            <a:r>
              <a:rPr lang="en-US" altLang="zh-CN" sz="240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eature </a:t>
            </a:r>
            <a:r>
              <a:rPr lang="en-US" altLang="zh-CN" sz="240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ompress</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7CA14EE3-7558-4AED-8C05-149DB3E7C62E}"/>
              </a:ext>
            </a:extLst>
          </p:cNvPr>
          <p:cNvPicPr>
            <a:picLocks noChangeAspect="1"/>
          </p:cNvPicPr>
          <p:nvPr/>
        </p:nvPicPr>
        <p:blipFill>
          <a:blip r:embed="rId3"/>
          <a:stretch>
            <a:fillRect/>
          </a:stretch>
        </p:blipFill>
        <p:spPr>
          <a:xfrm>
            <a:off x="297490" y="1641230"/>
            <a:ext cx="11859341" cy="4900369"/>
          </a:xfrm>
          <a:prstGeom prst="rect">
            <a:avLst/>
          </a:prstGeom>
        </p:spPr>
      </p:pic>
    </p:spTree>
    <p:extLst>
      <p:ext uri="{BB962C8B-B14F-4D97-AF65-F5344CB8AC3E}">
        <p14:creationId xmlns:p14="http://schemas.microsoft.com/office/powerpoint/2010/main" val="341890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dl">
  <a:themeElements>
    <a:clrScheme name="Nav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Navy">
      <a:majorFont>
        <a:latin typeface="华文细黑"/>
        <a:ea typeface="华文细黑"/>
        <a:cs typeface="华文细黑"/>
      </a:majorFont>
      <a:minorFont>
        <a:latin typeface="华文细黑"/>
        <a:ea typeface="华文细黑"/>
        <a:cs typeface="华文细黑"/>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Nav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av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av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av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av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av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avy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av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av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av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av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av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dl" id="{FA7D403B-6944-403A-B555-81FB7CA14C7E}" vid="{B94D122D-FB49-48F3-8E75-0D1ED40050D0}"/>
    </a:ext>
  </a:extLst>
</a:theme>
</file>

<file path=ppt/theme/theme2.xml><?xml version="1.0" encoding="utf-8"?>
<a:theme xmlns:a="http://schemas.openxmlformats.org/drawingml/2006/main" name="973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pdl</Template>
  <TotalTime>20711</TotalTime>
  <Words>1503</Words>
  <Application>Microsoft Office PowerPoint</Application>
  <PresentationFormat>宽屏</PresentationFormat>
  <Paragraphs>101</Paragraphs>
  <Slides>13</Slides>
  <Notes>13</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13</vt:i4>
      </vt:variant>
    </vt:vector>
  </HeadingPairs>
  <TitlesOfParts>
    <vt:vector size="24" baseType="lpstr">
      <vt:lpstr>方正美黑简体</vt:lpstr>
      <vt:lpstr>黑体</vt:lpstr>
      <vt:lpstr>华文细黑</vt:lpstr>
      <vt:lpstr>微软雅黑</vt:lpstr>
      <vt:lpstr>Arial</vt:lpstr>
      <vt:lpstr>Arial Rounded MT Bold</vt:lpstr>
      <vt:lpstr>Calibri</vt:lpstr>
      <vt:lpstr>Times New Roman</vt:lpstr>
      <vt:lpstr>Wingdings</vt:lpstr>
      <vt:lpstr>pdl</vt:lpstr>
      <vt:lpstr>973 </vt:lpstr>
      <vt:lpstr>PowerPoint 演示文稿</vt:lpstr>
      <vt:lpstr>2. Skeleton-Based GCNs Action Recognition Model</vt:lpstr>
      <vt:lpstr>3. Motivation</vt:lpstr>
      <vt:lpstr>3. Motivation</vt:lpstr>
      <vt:lpstr>4. 2s-AGCN</vt:lpstr>
      <vt:lpstr>4. 2s-AGCN</vt:lpstr>
      <vt:lpstr>5.Pruning Method</vt:lpstr>
      <vt:lpstr>5.Pruning Method</vt:lpstr>
      <vt:lpstr>6. Architecture</vt:lpstr>
      <vt:lpstr>6. Architecture</vt:lpstr>
      <vt:lpstr>6. Architecture</vt:lpstr>
      <vt:lpstr>6. Architecture</vt:lpstr>
      <vt:lpstr>7.Performance</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Wen Mark</cp:lastModifiedBy>
  <cp:revision>1772</cp:revision>
  <dcterms:created xsi:type="dcterms:W3CDTF">2016-04-12T00:53:31Z</dcterms:created>
  <dcterms:modified xsi:type="dcterms:W3CDTF">2021-07-07T01:43:13Z</dcterms:modified>
</cp:coreProperties>
</file>