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6" r:id="rId4"/>
    <p:sldId id="274" r:id="rId6"/>
    <p:sldId id="271" r:id="rId7"/>
    <p:sldId id="272" r:id="rId8"/>
    <p:sldId id="273" r:id="rId9"/>
    <p:sldId id="275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318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61577-1E8E-4F68-82E5-A16363D5D7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E201-06E9-4CE6-8A5D-2EF04D193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E201-06E9-4CE6-8A5D-2EF04D193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E201-06E9-4CE6-8A5D-2EF04D193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792787" y="3513084"/>
            <a:ext cx="606425" cy="461962"/>
          </a:xfrm>
          <a:custGeom>
            <a:avLst/>
            <a:gdLst>
              <a:gd name="T0" fmla="*/ 176 w 382"/>
              <a:gd name="T1" fmla="*/ 0 h 291"/>
              <a:gd name="T2" fmla="*/ 81 w 382"/>
              <a:gd name="T3" fmla="*/ 291 h 291"/>
              <a:gd name="T4" fmla="*/ 0 w 382"/>
              <a:gd name="T5" fmla="*/ 291 h 291"/>
              <a:gd name="T6" fmla="*/ 70 w 382"/>
              <a:gd name="T7" fmla="*/ 0 h 291"/>
              <a:gd name="T8" fmla="*/ 176 w 382"/>
              <a:gd name="T9" fmla="*/ 0 h 291"/>
              <a:gd name="T10" fmla="*/ 382 w 382"/>
              <a:gd name="T11" fmla="*/ 0 h 291"/>
              <a:gd name="T12" fmla="*/ 287 w 382"/>
              <a:gd name="T13" fmla="*/ 291 h 291"/>
              <a:gd name="T14" fmla="*/ 206 w 382"/>
              <a:gd name="T15" fmla="*/ 291 h 291"/>
              <a:gd name="T16" fmla="*/ 276 w 382"/>
              <a:gd name="T17" fmla="*/ 0 h 291"/>
              <a:gd name="T18" fmla="*/ 382 w 382"/>
              <a:gd name="T1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" h="291">
                <a:moveTo>
                  <a:pt x="176" y="0"/>
                </a:moveTo>
                <a:lnTo>
                  <a:pt x="81" y="291"/>
                </a:lnTo>
                <a:lnTo>
                  <a:pt x="0" y="291"/>
                </a:lnTo>
                <a:lnTo>
                  <a:pt x="70" y="0"/>
                </a:lnTo>
                <a:lnTo>
                  <a:pt x="176" y="0"/>
                </a:lnTo>
                <a:close/>
                <a:moveTo>
                  <a:pt x="382" y="0"/>
                </a:moveTo>
                <a:lnTo>
                  <a:pt x="287" y="291"/>
                </a:lnTo>
                <a:lnTo>
                  <a:pt x="206" y="291"/>
                </a:lnTo>
                <a:lnTo>
                  <a:pt x="276" y="0"/>
                </a:lnTo>
                <a:lnTo>
                  <a:pt x="3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471481" y="1211094"/>
            <a:ext cx="3249038" cy="4435812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702726" y="5834517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V="1">
            <a:off x="788200" y="4287645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rot="16200000">
            <a:off x="9298812" y="957442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 rot="16200000">
            <a:off x="10261571" y="287855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379177" y="2321636"/>
            <a:ext cx="5433646" cy="9048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08789" y="1869884"/>
            <a:ext cx="6374422" cy="1241602"/>
          </a:xfrm>
          <a:noFill/>
        </p:spPr>
        <p:txBody>
          <a:bodyPr lIns="90000" tIns="46800" rIns="90000" bIns="46800" anchor="ctr">
            <a:normAutofit/>
          </a:bodyPr>
          <a:lstStyle>
            <a:lvl1pPr algn="ctr">
              <a:lnSpc>
                <a:spcPct val="130000"/>
              </a:lnSpc>
              <a:defRPr sz="6000" b="1" i="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4471481" y="4259018"/>
            <a:ext cx="3249038" cy="81402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buNone/>
              <a:defRPr sz="180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/>
          <a:lstStyle/>
          <a:p>
            <a:fld id="{B69BDC93-F35E-4184-8C13-5DFEA2330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/>
          <a:lstStyle/>
          <a:p>
            <a:fld id="{3A77CCFB-EC99-466D-8D89-B91B1BE66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1" name="直接连接符 10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5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260369" y="1640899"/>
            <a:ext cx="1671262" cy="2281722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190627" y="5477109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V="1">
            <a:off x="2276101" y="3930237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rot="16200000">
            <a:off x="9197922" y="673992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 rot="16200000">
            <a:off x="8773670" y="1257198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fld id="{B69BDC93-F35E-4184-8C13-5DFEA2330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fld id="{3A77CCFB-EC99-466D-8D89-B91B1BE66B0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579742" y="4245939"/>
            <a:ext cx="5032516" cy="81695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600" b="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3579742" y="5119077"/>
            <a:ext cx="5032516" cy="927762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80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2" name="直接连接符 11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5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u="none" strike="noStrike" kern="1200" cap="none" spc="-20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u="none" strike="noStrike" kern="1200" cap="none" spc="-20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u="none" strike="noStrike" kern="1200" cap="none" spc="-20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u="none" strike="noStrike" kern="1200" cap="none" spc="-20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u="none" strike="noStrike" kern="1200" cap="none" spc="-20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4" name="直接连接符 13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u="none" strike="noStrike" kern="1200" cap="none" spc="0" normalizeH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u="none" strike="noStrike" kern="1200" cap="none" spc="0" normalizeH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u="none" strike="noStrike" kern="1200" cap="none" spc="0" normalizeH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362188" y="285678"/>
              <a:ext cx="11547045" cy="6269358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0" name="任意多边形 8"/>
          <p:cNvSpPr/>
          <p:nvPr>
            <p:custDataLst>
              <p:tags r:id="rId5"/>
            </p:custDataLst>
          </p:nvPr>
        </p:nvSpPr>
        <p:spPr bwMode="auto">
          <a:xfrm rot="19761830">
            <a:off x="526312" y="4530100"/>
            <a:ext cx="572792" cy="572860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任意多边形 9"/>
          <p:cNvSpPr/>
          <p:nvPr>
            <p:custDataLst>
              <p:tags r:id="rId6"/>
            </p:custDataLst>
          </p:nvPr>
        </p:nvSpPr>
        <p:spPr bwMode="auto">
          <a:xfrm>
            <a:off x="865555" y="2264380"/>
            <a:ext cx="1892835" cy="1893059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任意多边形 10"/>
          <p:cNvSpPr/>
          <p:nvPr>
            <p:custDataLst>
              <p:tags r:id="rId7"/>
            </p:custDataLst>
          </p:nvPr>
        </p:nvSpPr>
        <p:spPr bwMode="auto">
          <a:xfrm rot="1098683">
            <a:off x="1184477" y="3669548"/>
            <a:ext cx="1254993" cy="1255141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任意多边形 11"/>
          <p:cNvSpPr/>
          <p:nvPr>
            <p:custDataLst>
              <p:tags r:id="rId8"/>
            </p:custDataLst>
          </p:nvPr>
        </p:nvSpPr>
        <p:spPr bwMode="auto">
          <a:xfrm rot="18092322">
            <a:off x="2306246" y="2653252"/>
            <a:ext cx="1255141" cy="1254993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任意多边形 12"/>
          <p:cNvSpPr/>
          <p:nvPr>
            <p:custDataLst>
              <p:tags r:id="rId9"/>
            </p:custDataLst>
          </p:nvPr>
        </p:nvSpPr>
        <p:spPr bwMode="auto">
          <a:xfrm rot="19761830">
            <a:off x="1130376" y="1663981"/>
            <a:ext cx="985617" cy="985734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13"/>
          <p:cNvSpPr/>
          <p:nvPr>
            <p:custDataLst>
              <p:tags r:id="rId10"/>
            </p:custDataLst>
          </p:nvPr>
        </p:nvSpPr>
        <p:spPr bwMode="auto">
          <a:xfrm>
            <a:off x="136513" y="1843155"/>
            <a:ext cx="702931" cy="703014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任意多边形 14"/>
          <p:cNvSpPr/>
          <p:nvPr>
            <p:custDataLst>
              <p:tags r:id="rId11"/>
            </p:custDataLst>
          </p:nvPr>
        </p:nvSpPr>
        <p:spPr bwMode="auto">
          <a:xfrm rot="2163937">
            <a:off x="-289057" y="2747273"/>
            <a:ext cx="978401" cy="985734"/>
          </a:xfrm>
          <a:custGeom>
            <a:avLst/>
            <a:gdLst>
              <a:gd name="connsiteX0" fmla="*/ 89354 w 978401"/>
              <a:gd name="connsiteY0" fmla="*/ 37412 h 985734"/>
              <a:gd name="connsiteX1" fmla="*/ 211817 w 978401"/>
              <a:gd name="connsiteY1" fmla="*/ 0 h 985734"/>
              <a:gd name="connsiteX2" fmla="*/ 759368 w 978401"/>
              <a:gd name="connsiteY2" fmla="*/ 0 h 985734"/>
              <a:gd name="connsiteX3" fmla="*/ 978401 w 978401"/>
              <a:gd name="connsiteY3" fmla="*/ 219059 h 985734"/>
              <a:gd name="connsiteX4" fmla="*/ 978401 w 978401"/>
              <a:gd name="connsiteY4" fmla="*/ 766675 h 985734"/>
              <a:gd name="connsiteX5" fmla="*/ 759368 w 978401"/>
              <a:gd name="connsiteY5" fmla="*/ 985734 h 985734"/>
              <a:gd name="connsiteX6" fmla="*/ 584399 w 978401"/>
              <a:gd name="connsiteY6" fmla="*/ 985734 h 985734"/>
              <a:gd name="connsiteX7" fmla="*/ 492029 w 978401"/>
              <a:gd name="connsiteY7" fmla="*/ 858903 h 985734"/>
              <a:gd name="connsiteX8" fmla="*/ 688916 w 978401"/>
              <a:gd name="connsiteY8" fmla="*/ 858903 h 985734"/>
              <a:gd name="connsiteX9" fmla="*/ 851585 w 978401"/>
              <a:gd name="connsiteY9" fmla="*/ 696215 h 985734"/>
              <a:gd name="connsiteX10" fmla="*/ 851585 w 978401"/>
              <a:gd name="connsiteY10" fmla="*/ 289519 h 985734"/>
              <a:gd name="connsiteX11" fmla="*/ 688916 w 978401"/>
              <a:gd name="connsiteY11" fmla="*/ 126831 h 985734"/>
              <a:gd name="connsiteX12" fmla="*/ 282269 w 978401"/>
              <a:gd name="connsiteY12" fmla="*/ 126831 h 985734"/>
              <a:gd name="connsiteX13" fmla="*/ 119600 w 978401"/>
              <a:gd name="connsiteY13" fmla="*/ 289519 h 985734"/>
              <a:gd name="connsiteX14" fmla="*/ 119600 w 978401"/>
              <a:gd name="connsiteY14" fmla="*/ 347530 h 985734"/>
              <a:gd name="connsiteX15" fmla="*/ 0 w 978401"/>
              <a:gd name="connsiteY15" fmla="*/ 183312 h 985734"/>
              <a:gd name="connsiteX16" fmla="*/ 9997 w 978401"/>
              <a:gd name="connsiteY16" fmla="*/ 133792 h 985734"/>
              <a:gd name="connsiteX17" fmla="*/ 89354 w 978401"/>
              <a:gd name="connsiteY17" fmla="*/ 37412 h 9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8401" h="985734">
                <a:moveTo>
                  <a:pt x="89354" y="37412"/>
                </a:moveTo>
                <a:cubicBezTo>
                  <a:pt x="124312" y="13792"/>
                  <a:pt x="166454" y="0"/>
                  <a:pt x="211817" y="0"/>
                </a:cubicBezTo>
                <a:lnTo>
                  <a:pt x="759368" y="0"/>
                </a:lnTo>
                <a:cubicBezTo>
                  <a:pt x="880336" y="0"/>
                  <a:pt x="978401" y="98077"/>
                  <a:pt x="978401" y="219059"/>
                </a:cubicBezTo>
                <a:lnTo>
                  <a:pt x="978401" y="766675"/>
                </a:lnTo>
                <a:cubicBezTo>
                  <a:pt x="978401" y="887658"/>
                  <a:pt x="880336" y="985734"/>
                  <a:pt x="759368" y="985734"/>
                </a:cubicBezTo>
                <a:lnTo>
                  <a:pt x="584399" y="985734"/>
                </a:lnTo>
                <a:lnTo>
                  <a:pt x="492029" y="858903"/>
                </a:lnTo>
                <a:lnTo>
                  <a:pt x="688916" y="858903"/>
                </a:lnTo>
                <a:cubicBezTo>
                  <a:pt x="778756" y="858903"/>
                  <a:pt x="851585" y="786065"/>
                  <a:pt x="851585" y="696215"/>
                </a:cubicBezTo>
                <a:lnTo>
                  <a:pt x="851585" y="289519"/>
                </a:lnTo>
                <a:cubicBezTo>
                  <a:pt x="851585" y="199669"/>
                  <a:pt x="778756" y="126831"/>
                  <a:pt x="688916" y="126831"/>
                </a:cubicBezTo>
                <a:lnTo>
                  <a:pt x="282269" y="126831"/>
                </a:lnTo>
                <a:cubicBezTo>
                  <a:pt x="192429" y="126831"/>
                  <a:pt x="119600" y="199669"/>
                  <a:pt x="119600" y="289519"/>
                </a:cubicBezTo>
                <a:lnTo>
                  <a:pt x="119600" y="347530"/>
                </a:lnTo>
                <a:lnTo>
                  <a:pt x="0" y="183312"/>
                </a:lnTo>
                <a:lnTo>
                  <a:pt x="9997" y="133792"/>
                </a:lnTo>
                <a:cubicBezTo>
                  <a:pt x="26622" y="94480"/>
                  <a:pt x="54396" y="61032"/>
                  <a:pt x="89354" y="374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wrap="square" anchor="ctr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 15"/>
          <p:cNvSpPr/>
          <p:nvPr>
            <p:custDataLst>
              <p:tags r:id="rId12"/>
            </p:custDataLst>
          </p:nvPr>
        </p:nvSpPr>
        <p:spPr bwMode="auto">
          <a:xfrm rot="19761830">
            <a:off x="2687328" y="4012750"/>
            <a:ext cx="735443" cy="735531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任意多边形 16"/>
          <p:cNvSpPr/>
          <p:nvPr>
            <p:custDataLst>
              <p:tags r:id="rId13"/>
            </p:custDataLst>
          </p:nvPr>
        </p:nvSpPr>
        <p:spPr bwMode="auto">
          <a:xfrm rot="17875787">
            <a:off x="3755002" y="3473863"/>
            <a:ext cx="479733" cy="479677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任意多边形 17"/>
          <p:cNvSpPr/>
          <p:nvPr>
            <p:custDataLst>
              <p:tags r:id="rId14"/>
            </p:custDataLst>
          </p:nvPr>
        </p:nvSpPr>
        <p:spPr bwMode="auto">
          <a:xfrm rot="617521">
            <a:off x="331164" y="4876161"/>
            <a:ext cx="863065" cy="863167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任意多边形 18"/>
          <p:cNvSpPr/>
          <p:nvPr>
            <p:custDataLst>
              <p:tags r:id="rId15"/>
            </p:custDataLst>
          </p:nvPr>
        </p:nvSpPr>
        <p:spPr bwMode="auto">
          <a:xfrm rot="17875787">
            <a:off x="115927" y="3953840"/>
            <a:ext cx="577705" cy="577638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6"/>
            </p:custDataLst>
          </p:nvPr>
        </p:nvSpPr>
        <p:spPr>
          <a:xfrm>
            <a:off x="4762500" y="660102"/>
            <a:ext cx="6548100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9" name="直接连接符 18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5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>
            <a:off x="362188" y="285678"/>
            <a:ext cx="11547045" cy="626935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3" name="直接连接符 12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7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>
            <a:off x="362188" y="285678"/>
            <a:ext cx="11547045" cy="626935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3" name="直接连接符 12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7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471481" y="1211094"/>
            <a:ext cx="3249038" cy="4435812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79177" y="2397040"/>
            <a:ext cx="54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altLang="zh-CN" sz="36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702726" y="5834517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V="1">
            <a:off x="788200" y="4287645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rot="16200000">
            <a:off x="9298812" y="957442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 rot="16200000">
            <a:off x="10261571" y="287855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792787" y="3513084"/>
            <a:ext cx="606425" cy="461962"/>
          </a:xfrm>
          <a:custGeom>
            <a:avLst/>
            <a:gdLst>
              <a:gd name="T0" fmla="*/ 176 w 382"/>
              <a:gd name="T1" fmla="*/ 0 h 291"/>
              <a:gd name="T2" fmla="*/ 81 w 382"/>
              <a:gd name="T3" fmla="*/ 291 h 291"/>
              <a:gd name="T4" fmla="*/ 0 w 382"/>
              <a:gd name="T5" fmla="*/ 291 h 291"/>
              <a:gd name="T6" fmla="*/ 70 w 382"/>
              <a:gd name="T7" fmla="*/ 0 h 291"/>
              <a:gd name="T8" fmla="*/ 176 w 382"/>
              <a:gd name="T9" fmla="*/ 0 h 291"/>
              <a:gd name="T10" fmla="*/ 382 w 382"/>
              <a:gd name="T11" fmla="*/ 0 h 291"/>
              <a:gd name="T12" fmla="*/ 287 w 382"/>
              <a:gd name="T13" fmla="*/ 291 h 291"/>
              <a:gd name="T14" fmla="*/ 206 w 382"/>
              <a:gd name="T15" fmla="*/ 291 h 291"/>
              <a:gd name="T16" fmla="*/ 276 w 382"/>
              <a:gd name="T17" fmla="*/ 0 h 291"/>
              <a:gd name="T18" fmla="*/ 382 w 382"/>
              <a:gd name="T1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" h="291">
                <a:moveTo>
                  <a:pt x="176" y="0"/>
                </a:moveTo>
                <a:lnTo>
                  <a:pt x="81" y="291"/>
                </a:lnTo>
                <a:lnTo>
                  <a:pt x="0" y="291"/>
                </a:lnTo>
                <a:lnTo>
                  <a:pt x="70" y="0"/>
                </a:lnTo>
                <a:lnTo>
                  <a:pt x="176" y="0"/>
                </a:lnTo>
                <a:close/>
                <a:moveTo>
                  <a:pt x="382" y="0"/>
                </a:moveTo>
                <a:lnTo>
                  <a:pt x="287" y="291"/>
                </a:lnTo>
                <a:lnTo>
                  <a:pt x="206" y="291"/>
                </a:lnTo>
                <a:lnTo>
                  <a:pt x="276" y="0"/>
                </a:lnTo>
                <a:lnTo>
                  <a:pt x="3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3379177" y="2123768"/>
            <a:ext cx="5433646" cy="1177484"/>
          </a:xfrm>
        </p:spPr>
        <p:txBody>
          <a:bodyPr anchor="ctr">
            <a:noAutofit/>
          </a:bodyPr>
          <a:lstStyle>
            <a:lvl1pPr algn="ctr">
              <a:lnSpc>
                <a:spcPct val="130000"/>
              </a:lnSpc>
              <a:defRPr sz="60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B69BDC93-F35E-4184-8C13-5DFEA2330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3A77CCFB-EC99-466D-8D89-B91B1BE66B0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471482" y="4259018"/>
            <a:ext cx="3249038" cy="814023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80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6"/>
            </p:custDataLst>
          </p:nvPr>
        </p:nvCxnSpPr>
        <p:spPr>
          <a:xfrm flipV="1">
            <a:off x="702945" y="58343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flipV="1">
            <a:off x="788035" y="4287520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 rot="16200000">
            <a:off x="9298940" y="9575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9"/>
            </p:custDataLst>
          </p:nvPr>
        </p:nvCxnSpPr>
        <p:spPr>
          <a:xfrm rot="16200000">
            <a:off x="10261600" y="287655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361950" y="285750"/>
            <a:ext cx="11546840" cy="6269355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 flipV="1">
            <a:off x="702945" y="58343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4"/>
            </p:custDataLst>
          </p:nvPr>
        </p:nvCxnSpPr>
        <p:spPr>
          <a:xfrm flipV="1">
            <a:off x="788670" y="4287520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5"/>
            </p:custDataLst>
          </p:nvPr>
        </p:nvCxnSpPr>
        <p:spPr>
          <a:xfrm rot="16200000">
            <a:off x="9298940" y="956945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6"/>
            </p:custDataLst>
          </p:nvPr>
        </p:nvCxnSpPr>
        <p:spPr>
          <a:xfrm rot="16200000">
            <a:off x="10262235" y="287655"/>
            <a:ext cx="1167130" cy="128841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 flipV="1">
            <a:off x="702945" y="58343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4"/>
            </p:custDataLst>
          </p:nvPr>
        </p:nvCxnSpPr>
        <p:spPr>
          <a:xfrm flipV="1">
            <a:off x="788035" y="4287520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5"/>
            </p:custDataLst>
          </p:nvPr>
        </p:nvCxnSpPr>
        <p:spPr>
          <a:xfrm rot="16200000">
            <a:off x="9298940" y="9575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6"/>
            </p:custDataLst>
          </p:nvPr>
        </p:nvCxnSpPr>
        <p:spPr>
          <a:xfrm rot="16200000">
            <a:off x="10261600" y="287655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5" name="直接连接符 14"/>
          <p:cNvCxnSpPr/>
          <p:nvPr userDrawn="1">
            <p:custDataLst>
              <p:tags r:id="rId3"/>
            </p:custDataLst>
          </p:nvPr>
        </p:nvCxnSpPr>
        <p:spPr>
          <a:xfrm flipV="1">
            <a:off x="702945" y="58343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4"/>
            </p:custDataLst>
          </p:nvPr>
        </p:nvCxnSpPr>
        <p:spPr>
          <a:xfrm flipV="1">
            <a:off x="788035" y="4287520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5"/>
            </p:custDataLst>
          </p:nvPr>
        </p:nvCxnSpPr>
        <p:spPr>
          <a:xfrm rot="16200000">
            <a:off x="9298940" y="9575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6"/>
            </p:custDataLst>
          </p:nvPr>
        </p:nvCxnSpPr>
        <p:spPr>
          <a:xfrm rot="16200000">
            <a:off x="10261600" y="287655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5" name="直接连接符 14"/>
          <p:cNvCxnSpPr/>
          <p:nvPr userDrawn="1">
            <p:custDataLst>
              <p:tags r:id="rId3"/>
            </p:custDataLst>
          </p:nvPr>
        </p:nvCxnSpPr>
        <p:spPr>
          <a:xfrm flipV="1">
            <a:off x="702945" y="58343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4"/>
            </p:custDataLst>
          </p:nvPr>
        </p:nvCxnSpPr>
        <p:spPr>
          <a:xfrm flipV="1">
            <a:off x="788035" y="4287520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5"/>
            </p:custDataLst>
          </p:nvPr>
        </p:nvCxnSpPr>
        <p:spPr>
          <a:xfrm rot="16200000">
            <a:off x="9298940" y="9575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6"/>
            </p:custDataLst>
          </p:nvPr>
        </p:nvCxnSpPr>
        <p:spPr>
          <a:xfrm rot="16200000">
            <a:off x="10261600" y="287655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>
            <p:custDataLst>
              <p:tags r:id="rId2"/>
            </p:custDataLst>
          </p:nvPr>
        </p:nvCxnSpPr>
        <p:spPr>
          <a:xfrm flipV="1">
            <a:off x="702945" y="58343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3"/>
            </p:custDataLst>
          </p:nvPr>
        </p:nvCxnSpPr>
        <p:spPr>
          <a:xfrm flipV="1">
            <a:off x="788035" y="4287520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4"/>
            </p:custDataLst>
          </p:nvPr>
        </p:nvCxnSpPr>
        <p:spPr>
          <a:xfrm rot="16200000">
            <a:off x="9298940" y="9575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>
            <p:custDataLst>
              <p:tags r:id="rId5"/>
            </p:custDataLst>
          </p:nvPr>
        </p:nvCxnSpPr>
        <p:spPr>
          <a:xfrm rot="16200000">
            <a:off x="10261600" y="287655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 userDrawn="1">
            <p:custDataLst>
              <p:tags r:id="rId8"/>
            </p:custDataLst>
          </p:nvPr>
        </p:nvCxnSpPr>
        <p:spPr>
          <a:xfrm flipV="1">
            <a:off x="702945" y="58343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>
            <p:custDataLst>
              <p:tags r:id="rId9"/>
            </p:custDataLst>
          </p:nvPr>
        </p:nvCxnSpPr>
        <p:spPr>
          <a:xfrm flipV="1">
            <a:off x="788035" y="4287520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10"/>
            </p:custDataLst>
          </p:nvPr>
        </p:nvCxnSpPr>
        <p:spPr>
          <a:xfrm rot="16200000">
            <a:off x="9298940" y="957580"/>
            <a:ext cx="612140" cy="67500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1"/>
            </p:custDataLst>
          </p:nvPr>
        </p:nvCxnSpPr>
        <p:spPr>
          <a:xfrm rot="16200000">
            <a:off x="10261600" y="287655"/>
            <a:ext cx="1167130" cy="128778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63.xml"/><Relationship Id="rId23" Type="http://schemas.openxmlformats.org/officeDocument/2006/relationships/tags" Target="../tags/tag262.xml"/><Relationship Id="rId22" Type="http://schemas.openxmlformats.org/officeDocument/2006/relationships/tags" Target="../tags/tag261.xml"/><Relationship Id="rId21" Type="http://schemas.openxmlformats.org/officeDocument/2006/relationships/tags" Target="../tags/tag260.xml"/><Relationship Id="rId20" Type="http://schemas.openxmlformats.org/officeDocument/2006/relationships/tags" Target="../tags/tag25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5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0" normalizeH="0" baseline="0">
          <a:solidFill>
            <a:schemeClr val="tx2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6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8.xml"/><Relationship Id="rId14" Type="http://schemas.openxmlformats.org/officeDocument/2006/relationships/themeOverride" Target="../theme/themeOverride2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8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image" Target="../media/image3.png"/><Relationship Id="rId7" Type="http://schemas.openxmlformats.org/officeDocument/2006/relationships/tags" Target="../tags/tag297.xml"/><Relationship Id="rId6" Type="http://schemas.openxmlformats.org/officeDocument/2006/relationships/image" Target="../media/image2.jpeg"/><Relationship Id="rId5" Type="http://schemas.openxmlformats.org/officeDocument/2006/relationships/tags" Target="../tags/tag296.xml"/><Relationship Id="rId4" Type="http://schemas.openxmlformats.org/officeDocument/2006/relationships/image" Target="../media/image1.jpeg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17.xml"/><Relationship Id="rId16" Type="http://schemas.openxmlformats.org/officeDocument/2006/relationships/themeOverride" Target="../theme/themeOverride4.xml"/><Relationship Id="rId15" Type="http://schemas.openxmlformats.org/officeDocument/2006/relationships/tags" Target="../tags/tag300.xml"/><Relationship Id="rId14" Type="http://schemas.openxmlformats.org/officeDocument/2006/relationships/tags" Target="../tags/tag299.xml"/><Relationship Id="rId13" Type="http://schemas.openxmlformats.org/officeDocument/2006/relationships/image" Target="../media/image7.jpeg"/><Relationship Id="rId12" Type="http://schemas.openxmlformats.org/officeDocument/2006/relationships/image" Target="../media/image6.jpeg"/><Relationship Id="rId11" Type="http://schemas.openxmlformats.org/officeDocument/2006/relationships/image" Target="../media/image5.jpeg"/><Relationship Id="rId10" Type="http://schemas.openxmlformats.org/officeDocument/2006/relationships/image" Target="../media/image4.png"/><Relationship Id="rId1" Type="http://schemas.openxmlformats.org/officeDocument/2006/relationships/tags" Target="../tags/tag29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image" Target="../media/image10.png"/><Relationship Id="rId7" Type="http://schemas.openxmlformats.org/officeDocument/2006/relationships/tags" Target="../tags/tag305.xml"/><Relationship Id="rId6" Type="http://schemas.openxmlformats.org/officeDocument/2006/relationships/image" Target="../media/image9.png"/><Relationship Id="rId5" Type="http://schemas.openxmlformats.org/officeDocument/2006/relationships/tags" Target="../tags/tag304.xml"/><Relationship Id="rId4" Type="http://schemas.openxmlformats.org/officeDocument/2006/relationships/image" Target="../media/image8.png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17.xml"/><Relationship Id="rId16" Type="http://schemas.openxmlformats.org/officeDocument/2006/relationships/themeOverride" Target="../theme/themeOverride5.xml"/><Relationship Id="rId15" Type="http://schemas.openxmlformats.org/officeDocument/2006/relationships/tags" Target="../tags/tag309.xml"/><Relationship Id="rId14" Type="http://schemas.openxmlformats.org/officeDocument/2006/relationships/image" Target="../media/image13.png"/><Relationship Id="rId13" Type="http://schemas.openxmlformats.org/officeDocument/2006/relationships/tags" Target="../tags/tag308.xml"/><Relationship Id="rId12" Type="http://schemas.openxmlformats.org/officeDocument/2006/relationships/image" Target="../media/image12.png"/><Relationship Id="rId11" Type="http://schemas.openxmlformats.org/officeDocument/2006/relationships/tags" Target="../tags/tag307.xml"/><Relationship Id="rId10" Type="http://schemas.openxmlformats.org/officeDocument/2006/relationships/image" Target="../media/image11.png"/><Relationship Id="rId1" Type="http://schemas.openxmlformats.org/officeDocument/2006/relationships/tags" Target="../tags/tag3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6.xml"/><Relationship Id="rId8" Type="http://schemas.openxmlformats.org/officeDocument/2006/relationships/tags" Target="../tags/tag317.xml"/><Relationship Id="rId7" Type="http://schemas.openxmlformats.org/officeDocument/2006/relationships/tags" Target="../tags/tag316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V="1">
            <a:off x="2190627" y="5477109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V="1">
            <a:off x="2276101" y="3930237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rot="16200000">
            <a:off x="9197922" y="673992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rot="16200000">
            <a:off x="8773670" y="1257198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计图大作业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汇报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93393" y="3416475"/>
            <a:ext cx="11321415" cy="106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汇报人：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俞凯威</a:t>
            </a:r>
            <a:endParaRPr lang="zh-CN" altLang="en-US" sz="2400" dirty="0">
              <a:solidFill>
                <a:schemeClr val="accent6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1"/>
            </p:custDataLst>
          </p:nvPr>
        </p:nvSpPr>
        <p:spPr>
          <a:xfrm rot="5400000" flipH="1">
            <a:off x="6073141" y="-824154"/>
            <a:ext cx="45719" cy="971788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2733891" y="695612"/>
            <a:ext cx="6724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90000"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组内成员分工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7522210" y="2414905"/>
            <a:ext cx="310070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Calibri Light" panose="020F0302020204030204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>
              <a:buClrTx/>
              <a:buSzTx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资源提供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1916923" y="5441463"/>
            <a:ext cx="3100782" cy="89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Calibri Light" panose="020F0302020204030204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>
              <a:buClrTx/>
              <a:buSzTx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文档编写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44" name="文本框 43"/>
          <p:cNvSpPr txBox="1"/>
          <p:nvPr>
            <p:custDataLst>
              <p:tags r:id="rId5"/>
            </p:custDataLst>
          </p:nvPr>
        </p:nvSpPr>
        <p:spPr>
          <a:xfrm>
            <a:off x="5730930" y="5441463"/>
            <a:ext cx="3136414" cy="89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Calibri Light" panose="020F0302020204030204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>
              <a:buClrTx/>
              <a:buSzTx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ppt制作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46" name="文本框 45"/>
          <p:cNvSpPr txBox="1"/>
          <p:nvPr>
            <p:custDataLst>
              <p:tags r:id="rId6"/>
            </p:custDataLst>
          </p:nvPr>
        </p:nvSpPr>
        <p:spPr>
          <a:xfrm>
            <a:off x="3924300" y="2417445"/>
            <a:ext cx="3100705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Calibri Light" panose="020F0302020204030204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>
              <a:buClrTx/>
              <a:buSzTx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界面设计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31" name="椭圆 30"/>
          <p:cNvSpPr/>
          <p:nvPr>
            <p:custDataLst>
              <p:tags r:id="rId7"/>
            </p:custDataLst>
          </p:nvPr>
        </p:nvSpPr>
        <p:spPr>
          <a:xfrm flipH="1">
            <a:off x="1280160" y="3103245"/>
            <a:ext cx="1454150" cy="9144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8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俞凯威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>
          <a:xfrm>
            <a:off x="456565" y="1920875"/>
            <a:ext cx="3100705" cy="77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Calibri Light" panose="020F0302020204030204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>
              <a:buClrTx/>
              <a:buSzTx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+mj-cs"/>
                <a:sym typeface="+mn-ea"/>
              </a:rPr>
              <a:t>组长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+mj-cs"/>
              <a:sym typeface="+mn-ea"/>
            </a:endParaRPr>
          </a:p>
          <a:p>
            <a:pPr algn="ctr"/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讲解程序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" name="椭圆 1"/>
          <p:cNvSpPr/>
          <p:nvPr>
            <p:custDataLst>
              <p:tags r:id="rId9"/>
            </p:custDataLst>
          </p:nvPr>
        </p:nvSpPr>
        <p:spPr>
          <a:xfrm flipH="1">
            <a:off x="4653280" y="3091815"/>
            <a:ext cx="1454150" cy="9144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80000"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潘星翰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>
            <p:custDataLst>
              <p:tags r:id="rId10"/>
            </p:custDataLst>
          </p:nvPr>
        </p:nvSpPr>
        <p:spPr>
          <a:xfrm flipH="1">
            <a:off x="8272780" y="3103245"/>
            <a:ext cx="1454150" cy="9144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80000"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吴韩宇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椭圆 3"/>
          <p:cNvSpPr/>
          <p:nvPr>
            <p:custDataLst>
              <p:tags r:id="rId11"/>
            </p:custDataLst>
          </p:nvPr>
        </p:nvSpPr>
        <p:spPr>
          <a:xfrm flipH="1">
            <a:off x="2734310" y="4140835"/>
            <a:ext cx="1454150" cy="9144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80000"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温正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长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12"/>
            </p:custDataLst>
          </p:nvPr>
        </p:nvSpPr>
        <p:spPr>
          <a:xfrm flipH="1">
            <a:off x="6572250" y="4217035"/>
            <a:ext cx="1454150" cy="9144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fontScale="80000"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金拯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弘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496659" y="1245934"/>
            <a:ext cx="439135" cy="736880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1.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3935793" y="1250379"/>
            <a:ext cx="4691951" cy="736880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实现形式: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935730" y="2005965"/>
            <a:ext cx="4692015" cy="70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用JavaScript 做展示主界面，各个项目通过css.和is.完成-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4"/>
            </p:custDataLst>
          </p:nvPr>
        </p:nvSpPr>
        <p:spPr>
          <a:xfrm>
            <a:off x="4382484" y="2727325"/>
            <a:ext cx="439135" cy="736880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2.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5"/>
            </p:custDataLst>
          </p:nvPr>
        </p:nvSpPr>
        <p:spPr>
          <a:xfrm>
            <a:off x="4822888" y="2727325"/>
            <a:ext cx="4691951" cy="736880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主要功能描述: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40" name="文本框 39"/>
          <p:cNvSpPr txBox="1"/>
          <p:nvPr>
            <p:custDataLst>
              <p:tags r:id="rId6"/>
            </p:custDataLst>
          </p:nvPr>
        </p:nvSpPr>
        <p:spPr>
          <a:xfrm>
            <a:off x="4892675" y="3556000"/>
            <a:ext cx="6245860" cy="24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主界面能够3d展示各项运动项目，能够进行缩放，旋转操作，有投影效果，通过跳转按钮，进入项目界面，罗列了展示的运动项目，其中乒乓球项目使用css3完成设计，能够自动展示对打乒乓球的动画，射箭项目使用js完成设计，鼠标拖动弓弦能射出箭，根据幅度大小和拖动方向，射出的距离和是否命中靶都会受到影响，田径项目使用js设计一个小人行走，能够旋转观看各个角度，其他项目时间不够，还未完成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6373907" y="538884"/>
            <a:ext cx="5163206" cy="71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lnSpc>
                <a:spcPct val="90000"/>
              </a:lnSpc>
              <a:defRPr sz="54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pPr algn="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MAJOR FUNCTION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476948" y="539115"/>
            <a:ext cx="4691951" cy="585814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主要功能和代码展示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373907" y="538884"/>
            <a:ext cx="5163206" cy="71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lnSpc>
                <a:spcPct val="90000"/>
              </a:lnSpc>
              <a:defRPr sz="54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pPr algn="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MAJOR FUNCTION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10410" y="1670050"/>
            <a:ext cx="2512060" cy="470535"/>
          </a:xfrm>
          <a:prstGeom prst="rect">
            <a:avLst/>
          </a:prstGeom>
          <a:noFill/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主界面：小组.html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6885" y="2140585"/>
            <a:ext cx="4580255" cy="2976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6885" y="5253355"/>
            <a:ext cx="4580255" cy="7391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68900" y="2145030"/>
            <a:ext cx="2437130" cy="2972435"/>
          </a:xfrm>
          <a:prstGeom prst="rect">
            <a:avLst/>
          </a:prstGeom>
        </p:spPr>
      </p:pic>
      <p:pic>
        <p:nvPicPr>
          <p:cNvPr id="1220182018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8900" y="5506085"/>
            <a:ext cx="4283710" cy="875665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5168900" y="1670050"/>
            <a:ext cx="23437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跳转按钮（button）</a:t>
            </a:r>
            <a:endParaRPr lang="zh-CN" altLang="en-US" sz="2000" b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8190" y="168021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项目界面：list.html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11"/>
          <a:srcRect r="5987"/>
          <a:stretch>
            <a:fillRect/>
          </a:stretch>
        </p:blipFill>
        <p:spPr>
          <a:xfrm>
            <a:off x="7764145" y="2140585"/>
            <a:ext cx="3968750" cy="1501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7764145" y="364172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1">
                <a:latin typeface="等线" panose="02010600030101010101" charset="-122"/>
                <a:cs typeface="Times New Roman" panose="02020603050405020304" charset="0"/>
              </a:rPr>
              <a:t> </a:t>
            </a:r>
            <a:endParaRPr lang="en-US" altLang="en-US" b="1">
              <a:latin typeface="等线" panose="02010600030101010101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12"/>
          <a:stretch>
            <a:fillRect/>
          </a:stretch>
        </p:blipFill>
        <p:spPr>
          <a:xfrm>
            <a:off x="10043160" y="4194175"/>
            <a:ext cx="1750695" cy="2282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13"/>
          <a:stretch>
            <a:fillRect/>
          </a:stretch>
        </p:blipFill>
        <p:spPr>
          <a:xfrm>
            <a:off x="7641590" y="3676650"/>
            <a:ext cx="2397125" cy="1726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右箭头 8"/>
          <p:cNvSpPr/>
          <p:nvPr/>
        </p:nvSpPr>
        <p:spPr>
          <a:xfrm>
            <a:off x="4382135" y="1727200"/>
            <a:ext cx="675005" cy="27749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14"/>
            </p:custDataLst>
          </p:nvPr>
        </p:nvSpPr>
        <p:spPr>
          <a:xfrm>
            <a:off x="7512685" y="1727200"/>
            <a:ext cx="675005" cy="27749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8547735" y="1250315"/>
            <a:ext cx="1492250" cy="504190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乒乓球：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373907" y="538884"/>
            <a:ext cx="5163206" cy="71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lnSpc>
                <a:spcPct val="90000"/>
              </a:lnSpc>
              <a:defRPr sz="54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pPr algn="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MAJOR FUNCTION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pic>
        <p:nvPicPr>
          <p:cNvPr id="425817347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16315" y="2017395"/>
            <a:ext cx="1621790" cy="1059180"/>
          </a:xfrm>
          <a:prstGeom prst="rect">
            <a:avLst/>
          </a:prstGeom>
        </p:spPr>
      </p:pic>
      <p:pic>
        <p:nvPicPr>
          <p:cNvPr id="1713107417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28635" y="3761105"/>
            <a:ext cx="3526790" cy="1598930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561205" y="1250315"/>
            <a:ext cx="25800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田径：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597496427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2810" y="1930400"/>
            <a:ext cx="1278255" cy="1470660"/>
          </a:xfrm>
          <a:prstGeom prst="rect">
            <a:avLst/>
          </a:prstGeom>
        </p:spPr>
      </p:pic>
      <p:pic>
        <p:nvPicPr>
          <p:cNvPr id="1686738004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702810" y="3429000"/>
            <a:ext cx="3081020" cy="30676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7070" y="1250315"/>
            <a:ext cx="14376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射箭：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413852238" name="图片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87070" y="1951355"/>
            <a:ext cx="1818640" cy="1170940"/>
          </a:xfrm>
          <a:prstGeom prst="rect">
            <a:avLst/>
          </a:prstGeom>
        </p:spPr>
      </p:pic>
      <p:pic>
        <p:nvPicPr>
          <p:cNvPr id="11543649" name="图片 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54660" y="4136390"/>
            <a:ext cx="4129405" cy="12236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0065" y="53911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800" b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list.html</a:t>
            </a:r>
            <a:r>
              <a:rPr lang="zh-CN" altLang="en-US" sz="2800" b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中可展示的运动项目</a:t>
            </a:r>
            <a:endParaRPr lang="zh-CN" altLang="en-US" sz="2800" b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V="1">
            <a:off x="2190627" y="5477109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V="1">
            <a:off x="2276101" y="3930237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rot="16200000">
            <a:off x="9197922" y="673992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rot="16200000">
            <a:off x="8773670" y="1257198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Thank you for watching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93393" y="3426000"/>
            <a:ext cx="11321415" cy="106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1"/>
  <p:tag name="KSO_WM_UNIT_SUBTYPE" val="h"/>
  <p:tag name="KSO_WM_UNIT_BK_DARK_LIGHT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3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5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elt"/>
  <p:tag name="KSO_WM_SLIDE_BK_DARK_LIGHT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673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67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682_1"/>
  <p:tag name="KSO_WM_TEMPLATE_CATEGORY" val="custom"/>
  <p:tag name="KSO_WM_TEMPLATE_INDEX" val="20180673"/>
  <p:tag name="KSO_WM_TEMPLATE_SUBCATEGORY" val="0"/>
  <p:tag name="KSO_WM_TEMPLATE_THUMBS_INDEX" val="1、9、11、30、31"/>
  <p:tag name="KSO_WM_UNIT_SHOW_EDIT_AREA_INDICATION" val="0"/>
  <p:tag name="KSO_WM_TEMPLATE_MASTER_TYPE" val="1"/>
  <p:tag name="KSO_WM_TEMPLATE_COLOR_TYPE" val="1"/>
  <p:tag name="KSO_WM_TEMPLATE_MASTER_THUMB_INDEX" val="12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0"/>
  <p:tag name="KSO_WM_TEMPLATE_CATEGORY" val="custom"/>
  <p:tag name="KSO_WM_TEMPLATE_INDEX" val="20180673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1"/>
  <p:tag name="KSO_WM_TEMPLATE_CATEGORY" val="custom"/>
  <p:tag name="KSO_WM_TEMPLATE_INDEX" val="20180673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2"/>
  <p:tag name="KSO_WM_TEMPLATE_CATEGORY" val="custom"/>
  <p:tag name="KSO_WM_TEMPLATE_INDEX" val="20180673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3"/>
  <p:tag name="KSO_WM_TEMPLATE_CATEGORY" val="custom"/>
  <p:tag name="KSO_WM_TEMPLATE_INDEX" val="2018067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0673_28*a*1"/>
  <p:tag name="KSO_WM_UNIT_NOCLEAR" val="0"/>
  <p:tag name="KSO_WM_UNIT_DIAGRAM_ISNUMVISUAL" val="0"/>
  <p:tag name="KSO_WM_UNIT_DIAGRAM_ISREFERUNIT" val="0"/>
  <p:tag name="KSO_WM_UNIT_PRESET_TEXT" val="LOREM IPSUM DOLOR"/>
</p:tagLst>
</file>

<file path=ppt/tags/tag269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TYPE" val="f"/>
  <p:tag name="KSO_WM_UNIT_ID" val="custom20180673_28*f*1"/>
  <p:tag name="KSO_WM_UNIT_NOCLEAR" val="0"/>
  <p:tag name="KSO_WM_UNIT_DIAGRAM_ISNUMVISUAL" val="0"/>
  <p:tag name="KSO_WM_UNIT_DIAGRAM_ISREFERUNIT" val="0"/>
  <p:tag name="KSO_WM_UNIT_PRESET_TEXT" val="Lorem ipsum dolor sit amet, consectetur adipisicing elit.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6"/>
  <p:tag name="KSO_WM_TEMPLATE_CATEGORY" val="custom"/>
  <p:tag name="KSO_WM_TEMPLATE_INDEX" val="20180673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p="http://schemas.openxmlformats.org/presentationml/2006/main">
  <p:tag name="KSO_WM_SLIDE_LAYOUT_CNT" val="1_1"/>
  <p:tag name="KSO_WM_SLIDE_LAYOUT" val="a_f"/>
  <p:tag name="KSO_WM_SLIDE_SIZE" val="891*431"/>
  <p:tag name="KSO_WM_SLIDE_POSITION" val="38*53"/>
  <p:tag name="KSO_WM_BEAUTIFY_FLAG" val="#wm#"/>
  <p:tag name="KSO_WM_SLIDE_TYPE" val="text"/>
  <p:tag name="KSO_WM_SLIDE_ITEM_CNT" val="0"/>
  <p:tag name="KSO_WM_TAG_VERSION" val="1.0"/>
  <p:tag name="KSO_WM_COMBINE_RELATE_SLIDE_ID" val="background20177682_10"/>
  <p:tag name="KSO_WM_TEMPLATE_CATEGORY" val="custom"/>
  <p:tag name="KSO_WM_TEMPLATE_INDEX" val="20180673"/>
  <p:tag name="KSO_WM_SLIDE_ID" val="custom20180673_28"/>
  <p:tag name="KSO_WM_SLIDE_INDEX" val="28"/>
  <p:tag name="KSO_WM_TEMPLATE_SUBCATEGORY" val="0"/>
  <p:tag name="KSO_WM_SLIDE_SUBTYPE" val="pureTxt"/>
  <p:tag name="KSO_WM_TEMPLATE_MASTER_TYPE" val="1"/>
  <p:tag name="KSO_WM_TEMPLATE_COLOR_TYPE" val="1"/>
</p:tagLst>
</file>

<file path=ppt/tags/tag272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m_i"/>
  <p:tag name="KSO_WM_UNIT_INDEX" val="1_1"/>
  <p:tag name="KSO_WM_UNIT_LAYERLEVEL" val="1_1"/>
  <p:tag name="KSO_WM_DIAGRAM_GROUP_CODE" val="m1-1"/>
  <p:tag name="KSO_WM_UNIT_ID" val="custom20180673_20*m_i*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6"/>
  <p:tag name="KSO_WM_UNIT_FILL_TYPE" val="1"/>
  <p:tag name="KSO_WM_UNIT_LINE_FORE_SCHEMECOLOR_INDEX" val="1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DIAGRAM_GROUP_CODE" val="m1-1"/>
  <p:tag name="KSO_WM_UNIT_ID" val="custom20180673_20*a*1"/>
  <p:tag name="KSO_WM_UNIT_NOCLEAR" val="0"/>
  <p:tag name="KSO_WM_UNIT_DIAGRAM_ISNUMVISUAL" val="0"/>
  <p:tag name="KSO_WM_UNIT_DIAGRAM_ISREFERUNIT" val="0"/>
  <p:tag name="KSO_WM_UNIT_PRESET_TEXT" val="LOREM IPSUM DOLOR"/>
  <p:tag name="KSO_WM_UNIT_TEXT_FILL_FORE_SCHEMECOLOR_INDEX" val="5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m_h_f"/>
  <p:tag name="KSO_WM_UNIT_INDEX" val="1_5_1"/>
  <p:tag name="KSO_WM_UNIT_LAYERLEVEL" val="1_1_1"/>
  <p:tag name="KSO_WM_UNIT_VALUE" val="36"/>
  <p:tag name="KSO_WM_UNIT_HIGHLIGHT" val="0"/>
  <p:tag name="KSO_WM_UNIT_COMPATIBLE" val="0"/>
  <p:tag name="KSO_WM_DIAGRAM_GROUP_CODE" val="m1-1"/>
  <p:tag name="KSO_WM_UNIT_ID" val="custom20180673_20*m_h_f*1_5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m_h_f"/>
  <p:tag name="KSO_WM_UNIT_INDEX" val="1_2_1"/>
  <p:tag name="KSO_WM_UNIT_LAYERLEVEL" val="1_1_1"/>
  <p:tag name="KSO_WM_UNIT_VALUE" val="36"/>
  <p:tag name="KSO_WM_UNIT_HIGHLIGHT" val="0"/>
  <p:tag name="KSO_WM_UNIT_COMPATIBLE" val="0"/>
  <p:tag name="KSO_WM_DIAGRAM_GROUP_CODE" val="m1-1"/>
  <p:tag name="KSO_WM_UNIT_ID" val="custom20180673_20*m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m_h_f"/>
  <p:tag name="KSO_WM_UNIT_INDEX" val="1_4_1"/>
  <p:tag name="KSO_WM_UNIT_LAYERLEVEL" val="1_1_1"/>
  <p:tag name="KSO_WM_UNIT_VALUE" val="36"/>
  <p:tag name="KSO_WM_UNIT_HIGHLIGHT" val="0"/>
  <p:tag name="KSO_WM_UNIT_COMPATIBLE" val="0"/>
  <p:tag name="KSO_WM_DIAGRAM_GROUP_CODE" val="m1-1"/>
  <p:tag name="KSO_WM_UNIT_ID" val="custom20180673_20*m_h_f*1_4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m_h_f"/>
  <p:tag name="KSO_WM_UNIT_INDEX" val="1_3_1"/>
  <p:tag name="KSO_WM_UNIT_LAYERLEVEL" val="1_1_1"/>
  <p:tag name="KSO_WM_UNIT_VALUE" val="36"/>
  <p:tag name="KSO_WM_UNIT_HIGHLIGHT" val="0"/>
  <p:tag name="KSO_WM_UNIT_COMPATIBLE" val="0"/>
  <p:tag name="KSO_WM_DIAGRAM_GROUP_CODE" val="m1-1"/>
  <p:tag name="KSO_WM_UNIT_ID" val="custom20180673_20*m_h_f*1_3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m_h_i"/>
  <p:tag name="KSO_WM_UNIT_INDEX" val="1_1_1"/>
  <p:tag name="KSO_WM_UNIT_LAYERLEVEL" val="1_1_1"/>
  <p:tag name="KSO_WM_DIAGRAM_GROUP_CODE" val="m1-1"/>
  <p:tag name="KSO_WM_UNIT_ID" val="custom20180673_20*m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1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m_h_f"/>
  <p:tag name="KSO_WM_UNIT_INDEX" val="1_1_1"/>
  <p:tag name="KSO_WM_UNIT_LAYERLEVEL" val="1_1_1"/>
  <p:tag name="KSO_WM_UNIT_VALUE" val="36"/>
  <p:tag name="KSO_WM_UNIT_HIGHLIGHT" val="0"/>
  <p:tag name="KSO_WM_UNIT_COMPATIBLE" val="0"/>
  <p:tag name="KSO_WM_DIAGRAM_GROUP_CODE" val="m1-1"/>
  <p:tag name="KSO_WM_UNIT_ID" val="custom20180673_20*m_h_f*1_1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"/>
  <p:tag name="KSO_WM_UNIT_TYPE" val="m_h_i"/>
  <p:tag name="KSO_WM_UNIT_INDEX" val="1_1_1"/>
  <p:tag name="KSO_WM_UNIT_LAYERLEVEL" val="1_1_1"/>
  <p:tag name="KSO_WM_DIAGRAM_GROUP_CODE" val="m1-1"/>
  <p:tag name="KSO_WM_UNIT_ID" val="custom20180673_20*m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1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"/>
  <p:tag name="KSO_WM_UNIT_TYPE" val="m_h_i"/>
  <p:tag name="KSO_WM_UNIT_INDEX" val="1_1_1"/>
  <p:tag name="KSO_WM_UNIT_LAYERLEVEL" val="1_1_1"/>
  <p:tag name="KSO_WM_DIAGRAM_GROUP_CODE" val="m1-1"/>
  <p:tag name="KSO_WM_UNIT_ID" val="custom20180673_20*m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1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"/>
  <p:tag name="KSO_WM_UNIT_TYPE" val="m_h_i"/>
  <p:tag name="KSO_WM_UNIT_INDEX" val="1_1_1"/>
  <p:tag name="KSO_WM_UNIT_LAYERLEVEL" val="1_1_1"/>
  <p:tag name="KSO_WM_DIAGRAM_GROUP_CODE" val="m1-1"/>
  <p:tag name="KSO_WM_UNIT_ID" val="custom20180673_20*m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1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"/>
  <p:tag name="KSO_WM_UNIT_TYPE" val="m_h_i"/>
  <p:tag name="KSO_WM_UNIT_INDEX" val="1_1_1"/>
  <p:tag name="KSO_WM_UNIT_LAYERLEVEL" val="1_1_1"/>
  <p:tag name="KSO_WM_DIAGRAM_GROUP_CODE" val="m1-1"/>
  <p:tag name="KSO_WM_UNIT_ID" val="custom20180673_20*m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1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TAG_VERSION" val="1.0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14.7174*-64.894"/>
  <p:tag name="KSO_WM_SLIDE_SIZE" val="930.643*765.188"/>
  <p:tag name="KSO_WM_COMBINE_RELATE_SLIDE_ID" val="diagram20170155_5"/>
  <p:tag name="KSO_WM_TEMPLATE_CATEGORY" val="custom"/>
  <p:tag name="KSO_WM_TEMPLATE_INDEX" val="20180673"/>
  <p:tag name="KSO_WM_SLIDE_ID" val="custom20180673_20"/>
  <p:tag name="KSO_WM_SLIDE_INDEX" val="20"/>
  <p:tag name="KSO_WM_DIAGRAM_GROUP_CODE" val="m1-1"/>
  <p:tag name="KSO_WM_TEMPLATE_SUBCATEGORY" val="0"/>
  <p:tag name="KSO_WM_SLIDE_SUBTYPE" val="diag"/>
  <p:tag name="KSO_WM_SLIDE_DIAGTYPE" val="m"/>
  <p:tag name="KSO_WM_TEMPLATE_MASTER_TYPE" val="1"/>
  <p:tag name="KSO_WM_TEMPLATE_COLOR_TYPE" val="1"/>
</p:tagLst>
</file>

<file path=ppt/tags/tag285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0673_6*l_h_i*1_1_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6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57"/>
  <p:tag name="KSO_WM_UNIT_HIGHLIGHT" val="0"/>
  <p:tag name="KSO_WM_UNIT_COMPATIBLE" val="0"/>
  <p:tag name="KSO_WM_DIAGRAM_GROUP_CODE" val="l1-1"/>
  <p:tag name="KSO_WM_UNIT_ID" val="custom20180673_6*l_h_f*1_1_1"/>
  <p:tag name="KSO_WM_UNIT_PRESET_TEXT" val="点击此处添加正文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0673_6*l_h_i*1_2_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6*l_h_a*1_2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7"/>
  <p:tag name="KSO_WM_UNIT_HIGHLIGHT" val="0"/>
  <p:tag name="KSO_WM_UNIT_COMPATIBLE" val="0"/>
  <p:tag name="KSO_WM_DIAGRAM_GROUP_CODE" val="l1-1"/>
  <p:tag name="KSO_WM_UNIT_ID" val="custom20180673_6*l_h_f*1_2_1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1"/>
  <p:tag name="KSO_WM_UNIT_HIGHLIGHT" val="0"/>
  <p:tag name="KSO_WM_UNIT_COMPATIBLE" val="0"/>
  <p:tag name="KSO_WM_DIAGRAM_GROUP_CODE" val="l1-1"/>
  <p:tag name="KSO_WM_UNIT_ID" val="custom20180673_6*a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TAG_VERSION" val="1.0"/>
  <p:tag name="KSO_WM_SLIDE_ITEM_CNT" val="2"/>
  <p:tag name="KSO_WM_SLIDE_LAYOUT" val="a_l"/>
  <p:tag name="KSO_WM_SLIDE_LAYOUT_CNT" val="1_1"/>
  <p:tag name="KSO_WM_SLIDE_TYPE" val="contents"/>
  <p:tag name="KSO_WM_BEAUTIFY_FLAG" val="#wm#"/>
  <p:tag name="KSO_WM_COMBINE_RELATE_SLIDE_ID" val="diagram20170760_2"/>
  <p:tag name="KSO_WM_TEMPLATE_CATEGORY" val="custom"/>
  <p:tag name="KSO_WM_TEMPLATE_INDEX" val="20180673"/>
  <p:tag name="KSO_WM_SLIDE_ID" val="custom20180673_6"/>
  <p:tag name="KSO_WM_SLIDE_INDEX" val="6"/>
  <p:tag name="KSO_WM_DIAGRAM_GROUP_CODE" val="l1-1"/>
  <p:tag name="KSO_WM_TEMPLATE_SUBCATEGORY" val="0"/>
  <p:tag name="KSO_WM_SLIDE_SUBTYPE" val="diag"/>
  <p:tag name="KSO_WM_SLIDE_DIAGTYPE" val="l"/>
  <p:tag name="KSO_WM_TEMPLATE_MASTER_TYPE" val="1"/>
  <p:tag name="KSO_WM_TEMPLATE_COLOR_TYPE" val="1"/>
</p:tagLst>
</file>

<file path=ppt/tags/tag293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7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1"/>
  <p:tag name="KSO_WM_UNIT_HIGHLIGHT" val="0"/>
  <p:tag name="KSO_WM_UNIT_COMPATIBLE" val="0"/>
  <p:tag name="KSO_WM_DIAGRAM_GROUP_CODE" val="l1-1"/>
  <p:tag name="KSO_WM_UNIT_ID" val="custom20180673_7*a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diagram20170760_3"/>
  <p:tag name="KSO_WM_TEMPLATE_CATEGORY" val="custom"/>
  <p:tag name="KSO_WM_TEMPLATE_INDEX" val="20180673"/>
  <p:tag name="KSO_WM_SLIDE_ID" val="custom20180673_7"/>
  <p:tag name="KSO_WM_SLIDE_INDEX" val="7"/>
  <p:tag name="KSO_WM_DIAGRAM_GROUP_CODE" val="l1-1"/>
  <p:tag name="KSO_WM_TEMPLATE_SUBCATEGORY" val="0"/>
  <p:tag name="KSO_WM_SLIDE_SUBTYPE" val="diag"/>
  <p:tag name="KSO_WM_SLIDE_DIAGTYPE" val="l"/>
  <p:tag name="KSO_WM_TEMPLATE_MASTER_TYPE" val="1"/>
  <p:tag name="KSO_WM_TEMPLATE_COLOR_TYPE" val="1"/>
</p:tagLst>
</file>

<file path=ppt/tags/tag301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1"/>
  <p:tag name="KSO_WM_UNIT_HIGHLIGHT" val="0"/>
  <p:tag name="KSO_WM_UNIT_COMPATIBLE" val="0"/>
  <p:tag name="KSO_WM_DIAGRAM_GROUP_CODE" val="l1-1"/>
  <p:tag name="KSO_WM_UNIT_ID" val="custom20180673_8*a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diagram20170760_4"/>
  <p:tag name="KSO_WM_TEMPLATE_CATEGORY" val="custom"/>
  <p:tag name="KSO_WM_TEMPLATE_INDEX" val="20180673"/>
  <p:tag name="KSO_WM_SLIDE_ID" val="custom20180673_8"/>
  <p:tag name="KSO_WM_SLIDE_INDEX" val="8"/>
  <p:tag name="KSO_WM_DIAGRAM_GROUP_CODE" val="l1-1"/>
  <p:tag name="KSO_WM_TEMPLATE_SUBCATEGORY" val="0"/>
  <p:tag name="KSO_WM_SLIDE_SUBTYPE" val="diag"/>
  <p:tag name="KSO_WM_SLIDE_DIAGTYPE" val="l"/>
  <p:tag name="KSO_WM_TEMPLATE_MASTER_TYPE" val="1"/>
  <p:tag name="KSO_WM_TEMPLATE_COLOR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0"/>
  <p:tag name="KSO_WM_TEMPLATE_CATEGORY" val="custom"/>
  <p:tag name="KSO_WM_TEMPLATE_INDEX" val="20180673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1"/>
  <p:tag name="KSO_WM_TEMPLATE_CATEGORY" val="custom"/>
  <p:tag name="KSO_WM_TEMPLATE_INDEX" val="20180673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2"/>
  <p:tag name="KSO_WM_TEMPLATE_CATEGORY" val="custom"/>
  <p:tag name="KSO_WM_TEMPLATE_INDEX" val="20180673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3"/>
  <p:tag name="KSO_WM_TEMPLATE_CATEGORY" val="custom"/>
  <p:tag name="KSO_WM_TEMPLATE_INDEX" val="2018067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0673_28*a*1"/>
  <p:tag name="KSO_WM_UNIT_NOCLEAR" val="0"/>
  <p:tag name="KSO_WM_UNIT_DIAGRAM_ISNUMVISUAL" val="0"/>
  <p:tag name="KSO_WM_UNIT_DIAGRAM_ISREFERUNIT" val="0"/>
  <p:tag name="KSO_WM_UNIT_PRESET_TEXT" val="LOREM IPSUM DOLOR"/>
</p:tagLst>
</file>

<file path=ppt/tags/tag315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COMPATIBLE" val="0"/>
  <p:tag name="KSO_WM_UNIT_HIGHLIGHT" val="0"/>
  <p:tag name="KSO_WM_UNIT_VALUE" val="72"/>
  <p:tag name="KSO_WM_UNIT_LAYERLEVEL" val="1"/>
  <p:tag name="KSO_WM_UNIT_INDEX" val="1"/>
  <p:tag name="KSO_WM_UNIT_TYPE" val="f"/>
  <p:tag name="KSO_WM_UNIT_ID" val="custom20180673_28*f*1"/>
  <p:tag name="KSO_WM_UNIT_NOCLEAR" val="0"/>
  <p:tag name="KSO_WM_UNIT_DIAGRAM_ISNUMVISUAL" val="0"/>
  <p:tag name="KSO_WM_UNIT_DIAGRAM_ISREFERUNIT" val="0"/>
  <p:tag name="KSO_WM_UNIT_PRESET_TEXT" val="Lorem ipsum dolor sit amet, consectetur adipisicing elit.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673_28*i*6"/>
  <p:tag name="KSO_WM_TEMPLATE_CATEGORY" val="custom"/>
  <p:tag name="KSO_WM_TEMPLATE_INDEX" val="20180673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p="http://schemas.openxmlformats.org/presentationml/2006/main">
  <p:tag name="KSO_WM_SLIDE_LAYOUT_CNT" val="1_1"/>
  <p:tag name="KSO_WM_SLIDE_LAYOUT" val="a_f"/>
  <p:tag name="KSO_WM_SLIDE_SIZE" val="891*431"/>
  <p:tag name="KSO_WM_SLIDE_POSITION" val="38*53"/>
  <p:tag name="KSO_WM_BEAUTIFY_FLAG" val="#wm#"/>
  <p:tag name="KSO_WM_SLIDE_TYPE" val="text"/>
  <p:tag name="KSO_WM_SLIDE_ITEM_CNT" val="0"/>
  <p:tag name="KSO_WM_TAG_VERSION" val="1.0"/>
  <p:tag name="KSO_WM_COMBINE_RELATE_SLIDE_ID" val="background20177682_10"/>
  <p:tag name="KSO_WM_TEMPLATE_CATEGORY" val="custom"/>
  <p:tag name="KSO_WM_TEMPLATE_INDEX" val="20180673"/>
  <p:tag name="KSO_WM_SLIDE_ID" val="custom20180673_28"/>
  <p:tag name="KSO_WM_SLIDE_INDEX" val="28"/>
  <p:tag name="KSO_WM_TEMPLATE_SUBCATEGORY" val="0"/>
  <p:tag name="KSO_WM_SLIDE_SUBTYPE" val="pureTxt"/>
  <p:tag name="KSO_WM_TEMPLATE_MASTER_TYPE" val="1"/>
  <p:tag name="KSO_WM_TEMPLATE_COLOR_TYPE" val="1"/>
</p:tagLst>
</file>

<file path=ppt/tags/tag318.xml><?xml version="1.0" encoding="utf-8"?>
<p:tagLst xmlns:p="http://schemas.openxmlformats.org/presentationml/2006/main">
  <p:tag name="commondata" val="eyJoZGlkIjoiMzg4Yzc3Mzk4ZGZhZTMyODY3NjQ0ZjM3YjU3YTUxYmY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021E18"/>
      </a:lt2>
      <a:accent1>
        <a:srgbClr val="1FD2AB"/>
      </a:accent1>
      <a:accent2>
        <a:srgbClr val="45D293"/>
      </a:accent2>
      <a:accent3>
        <a:srgbClr val="69D175"/>
      </a:accent3>
      <a:accent4>
        <a:srgbClr val="8CCE56"/>
      </a:accent4>
      <a:accent5>
        <a:srgbClr val="B1CB3D"/>
      </a:accent5>
      <a:accent6>
        <a:srgbClr val="D2C91F"/>
      </a:accent6>
      <a:hlink>
        <a:srgbClr val="658BD5"/>
      </a:hlink>
      <a:folHlink>
        <a:srgbClr val="9F67A3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演示</Application>
  <PresentationFormat>宽屏</PresentationFormat>
  <Paragraphs>69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汉仪雅酷黑 65W</vt:lpstr>
      <vt:lpstr>黑体</vt:lpstr>
      <vt:lpstr>汉仪雅酷黑简</vt:lpstr>
      <vt:lpstr>汉仪旗黑-85S</vt:lpstr>
      <vt:lpstr>等线</vt:lpstr>
      <vt:lpstr>Arial</vt:lpstr>
      <vt:lpstr>Calibri Light</vt:lpstr>
      <vt:lpstr>Calibri Light</vt:lpstr>
      <vt:lpstr>Times New Roman</vt:lpstr>
      <vt:lpstr>WPS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熵</cp:lastModifiedBy>
  <cp:revision>158</cp:revision>
  <dcterms:created xsi:type="dcterms:W3CDTF">2019-06-19T02:08:00Z</dcterms:created>
  <dcterms:modified xsi:type="dcterms:W3CDTF">2023-11-28T03:35:12Z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61C6CC50F24C4D3EAE1A57E02B98317E_11</vt:lpwstr>
  </property>
</Properties>
</file>