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79" r:id="rId5"/>
    <p:sldId id="269" r:id="rId6"/>
    <p:sldId id="280" r:id="rId7"/>
    <p:sldId id="281" r:id="rId8"/>
    <p:sldId id="270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95" r:id="rId17"/>
    <p:sldId id="289" r:id="rId18"/>
    <p:sldId id="290" r:id="rId19"/>
    <p:sldId id="291" r:id="rId20"/>
    <p:sldId id="292" r:id="rId21"/>
    <p:sldId id="293" r:id="rId22"/>
    <p:sldId id="294" r:id="rId23"/>
    <p:sldId id="296" r:id="rId24"/>
    <p:sldId id="277" r:id="rId25"/>
    <p:sldId id="27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83C88F02-2B85-46BB-8A69-215ADC5D07E3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392E6-C3CF-4EFB-9041-240DB2210A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83C88F02-2B85-46BB-8A69-215ADC5D07E3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83C88F02-2B85-46BB-8A69-215ADC5D07E3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392E6-C3CF-4EFB-9041-240DB2210A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83C88F02-2B85-46BB-8A69-215ADC5D07E3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83C88F02-2B85-46BB-8A69-215ADC5D07E3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83C88F02-2B85-46BB-8A69-215ADC5D07E3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83C88F02-2B85-46BB-8A69-215ADC5D07E3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rot="2700000">
            <a:off x="684035" y="1863780"/>
            <a:ext cx="2861598" cy="3005805"/>
            <a:chOff x="0" y="986971"/>
            <a:chExt cx="4615543" cy="4847774"/>
          </a:xfrm>
        </p:grpSpPr>
        <p:sp>
          <p:nvSpPr>
            <p:cNvPr id="8" name="矩形 7"/>
            <p:cNvSpPr/>
            <p:nvPr/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chemeClr val="accent2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320801"/>
              <a:ext cx="4180114" cy="4180114"/>
            </a:xfrm>
            <a:prstGeom prst="rect">
              <a:avLst/>
            </a:prstGeom>
            <a:solidFill>
              <a:schemeClr val="accent2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 rot="2700000">
            <a:off x="2000610" y="1264675"/>
            <a:ext cx="4006411" cy="4208311"/>
            <a:chOff x="1" y="986971"/>
            <a:chExt cx="4615542" cy="4847774"/>
          </a:xfrm>
        </p:grpSpPr>
        <p:sp>
          <p:nvSpPr>
            <p:cNvPr id="11" name="矩形 10"/>
            <p:cNvSpPr/>
            <p:nvPr/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chemeClr val="accent2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" y="1320800"/>
              <a:ext cx="4180115" cy="4180114"/>
            </a:xfrm>
            <a:prstGeom prst="rect">
              <a:avLst/>
            </a:prstGeom>
            <a:blipFill dpi="0" rotWithShape="0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 rot="2700000">
            <a:off x="5183845" y="1189827"/>
            <a:ext cx="1486472" cy="1561381"/>
            <a:chOff x="0" y="986971"/>
            <a:chExt cx="4615543" cy="4847774"/>
          </a:xfrm>
        </p:grpSpPr>
        <p:sp>
          <p:nvSpPr>
            <p:cNvPr id="14" name="矩形 13"/>
            <p:cNvSpPr/>
            <p:nvPr/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chemeClr val="accent2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1320801"/>
              <a:ext cx="4180114" cy="4180114"/>
            </a:xfrm>
            <a:prstGeom prst="rect">
              <a:avLst/>
            </a:prstGeom>
            <a:solidFill>
              <a:schemeClr val="accent2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 rot="2700000">
            <a:off x="4880492" y="5448956"/>
            <a:ext cx="750917" cy="788759"/>
            <a:chOff x="0" y="986971"/>
            <a:chExt cx="4615543" cy="4847774"/>
          </a:xfrm>
        </p:grpSpPr>
        <p:sp>
          <p:nvSpPr>
            <p:cNvPr id="17" name="矩形 16"/>
            <p:cNvSpPr/>
            <p:nvPr/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chemeClr val="accent2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1320801"/>
              <a:ext cx="4180114" cy="4180114"/>
            </a:xfrm>
            <a:prstGeom prst="rect">
              <a:avLst/>
            </a:prstGeom>
            <a:solidFill>
              <a:schemeClr val="accent2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A_Line 21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7101429" y="3656923"/>
            <a:ext cx="4731960" cy="14733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  <a:solidFill>
                <a:srgbClr val="E94E60"/>
              </a:solidFill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04291" y="2336367"/>
            <a:ext cx="5326234" cy="1320555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87159" y="3868471"/>
            <a:ext cx="4731960" cy="137565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C7E2-CE84-411C-A374-4E6EEBB4F6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0DF8-0AD8-4B27-A2A6-E941F3E400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1" y="551569"/>
            <a:ext cx="10515600" cy="55592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766566" y="987042"/>
            <a:ext cx="2695618" cy="2425332"/>
            <a:chOff x="687918" y="1359259"/>
            <a:chExt cx="5202542" cy="4680539"/>
          </a:xfrm>
        </p:grpSpPr>
        <p:grpSp>
          <p:nvGrpSpPr>
            <p:cNvPr id="8" name="组合 7"/>
            <p:cNvGrpSpPr/>
            <p:nvPr/>
          </p:nvGrpSpPr>
          <p:grpSpPr>
            <a:xfrm rot="2700000">
              <a:off x="756186" y="1959808"/>
              <a:ext cx="2713630" cy="2850166"/>
              <a:chOff x="0" y="986971"/>
              <a:chExt cx="4615543" cy="4847774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449943" y="986971"/>
                <a:ext cx="4165600" cy="4847774"/>
              </a:xfrm>
              <a:prstGeom prst="rect">
                <a:avLst/>
              </a:prstGeom>
              <a:noFill/>
              <a:ln>
                <a:solidFill>
                  <a:schemeClr val="accent2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0" y="1320801"/>
                <a:ext cx="4180114" cy="4180114"/>
              </a:xfrm>
              <a:prstGeom prst="rect">
                <a:avLst/>
              </a:prstGeom>
              <a:solidFill>
                <a:schemeClr val="accent2">
                  <a:alpha val="7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 rot="2700000">
              <a:off x="1680822" y="1299176"/>
              <a:ext cx="3799246" cy="3990406"/>
              <a:chOff x="0" y="986971"/>
              <a:chExt cx="4615543" cy="4847774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449943" y="986971"/>
                <a:ext cx="4165600" cy="4847774"/>
              </a:xfrm>
              <a:prstGeom prst="rect">
                <a:avLst/>
              </a:prstGeom>
              <a:noFill/>
              <a:ln>
                <a:solidFill>
                  <a:schemeClr val="accent2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0" y="1320800"/>
                <a:ext cx="4180116" cy="418011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 rot="2700000">
              <a:off x="4445388" y="1323797"/>
              <a:ext cx="1409610" cy="1480534"/>
              <a:chOff x="0" y="986971"/>
              <a:chExt cx="4615543" cy="484777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49943" y="986971"/>
                <a:ext cx="4165600" cy="4847774"/>
              </a:xfrm>
              <a:prstGeom prst="rect">
                <a:avLst/>
              </a:prstGeom>
              <a:noFill/>
              <a:ln>
                <a:solidFill>
                  <a:schemeClr val="accent2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0" y="1320801"/>
                <a:ext cx="4180114" cy="4180114"/>
              </a:xfrm>
              <a:prstGeom prst="rect">
                <a:avLst/>
              </a:prstGeom>
              <a:solidFill>
                <a:schemeClr val="accent2">
                  <a:alpha val="7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rot="2700000">
              <a:off x="4526822" y="5309795"/>
              <a:ext cx="712090" cy="747916"/>
              <a:chOff x="0" y="986971"/>
              <a:chExt cx="4615543" cy="4847774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449943" y="986971"/>
                <a:ext cx="4165600" cy="4847774"/>
              </a:xfrm>
              <a:prstGeom prst="rect">
                <a:avLst/>
              </a:prstGeom>
              <a:noFill/>
              <a:ln>
                <a:solidFill>
                  <a:schemeClr val="accent2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0" y="1320801"/>
                <a:ext cx="4180114" cy="4180114"/>
              </a:xfrm>
              <a:prstGeom prst="rect">
                <a:avLst/>
              </a:prstGeom>
              <a:solidFill>
                <a:schemeClr val="accent2">
                  <a:alpha val="7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22" name="直接连接符 21"/>
          <p:cNvCxnSpPr/>
          <p:nvPr/>
        </p:nvCxnSpPr>
        <p:spPr>
          <a:xfrm>
            <a:off x="2382207" y="4671762"/>
            <a:ext cx="1455885" cy="1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343754" y="4671762"/>
            <a:ext cx="1379260" cy="1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46505" y="4018165"/>
            <a:ext cx="5135738" cy="978544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05735" y="5139510"/>
            <a:ext cx="7217276" cy="46157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710"/>
            <a:ext cx="5181601" cy="435154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710"/>
            <a:ext cx="5181601" cy="435154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2" y="223849"/>
            <a:ext cx="10515600" cy="13256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90" y="1614751"/>
            <a:ext cx="5157788" cy="823950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90" y="2505195"/>
            <a:ext cx="5157788" cy="368475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4" y="1614751"/>
            <a:ext cx="5183187" cy="823950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4" y="2505195"/>
            <a:ext cx="5183187" cy="368475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rot="2700000">
            <a:off x="684035" y="1863780"/>
            <a:ext cx="2861598" cy="3005805"/>
            <a:chOff x="0" y="986971"/>
            <a:chExt cx="4615543" cy="4847774"/>
          </a:xfrm>
        </p:grpSpPr>
        <p:sp>
          <p:nvSpPr>
            <p:cNvPr id="28" name="矩形 27"/>
            <p:cNvSpPr/>
            <p:nvPr/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chemeClr val="accent2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0" y="1320801"/>
              <a:ext cx="4180114" cy="4180114"/>
            </a:xfrm>
            <a:prstGeom prst="rect">
              <a:avLst/>
            </a:prstGeom>
            <a:solidFill>
              <a:schemeClr val="accent2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 rot="2700000">
            <a:off x="2000610" y="1264675"/>
            <a:ext cx="4006411" cy="4208311"/>
            <a:chOff x="1" y="986971"/>
            <a:chExt cx="4615542" cy="4847774"/>
          </a:xfrm>
        </p:grpSpPr>
        <p:sp>
          <p:nvSpPr>
            <p:cNvPr id="31" name="矩形 30"/>
            <p:cNvSpPr/>
            <p:nvPr/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chemeClr val="accent2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" y="1320800"/>
              <a:ext cx="4180115" cy="4180114"/>
            </a:xfrm>
            <a:prstGeom prst="rect">
              <a:avLst/>
            </a:prstGeom>
            <a:blipFill dpi="0" rotWithShape="0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 rot="2700000">
            <a:off x="5183845" y="1189827"/>
            <a:ext cx="1486472" cy="1561381"/>
            <a:chOff x="0" y="986971"/>
            <a:chExt cx="4615543" cy="4847774"/>
          </a:xfrm>
        </p:grpSpPr>
        <p:sp>
          <p:nvSpPr>
            <p:cNvPr id="34" name="矩形 33"/>
            <p:cNvSpPr/>
            <p:nvPr/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chemeClr val="accent2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0" y="1320801"/>
              <a:ext cx="4180114" cy="4180114"/>
            </a:xfrm>
            <a:prstGeom prst="rect">
              <a:avLst/>
            </a:prstGeom>
            <a:solidFill>
              <a:schemeClr val="accent2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 rot="2700000">
            <a:off x="4880492" y="5448956"/>
            <a:ext cx="750917" cy="788759"/>
            <a:chOff x="0" y="986971"/>
            <a:chExt cx="4615543" cy="4847774"/>
          </a:xfrm>
        </p:grpSpPr>
        <p:sp>
          <p:nvSpPr>
            <p:cNvPr id="37" name="矩形 36"/>
            <p:cNvSpPr/>
            <p:nvPr/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chemeClr val="accent2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0" y="1320801"/>
              <a:ext cx="4180114" cy="4180114"/>
            </a:xfrm>
            <a:prstGeom prst="rect">
              <a:avLst/>
            </a:prstGeom>
            <a:solidFill>
              <a:schemeClr val="accent2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PA_Line 21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7101429" y="3656923"/>
            <a:ext cx="4731960" cy="14733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  <a:solidFill>
                <a:srgbClr val="E94E60"/>
              </a:solidFill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27685" y="2558863"/>
            <a:ext cx="5064315" cy="97854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  <p:sp>
        <p:nvSpPr>
          <p:cNvPr id="43" name="文本占位符 42"/>
          <p:cNvSpPr>
            <a:spLocks noGrp="1"/>
          </p:cNvSpPr>
          <p:nvPr>
            <p:ph type="body" sz="quarter" idx="14"/>
          </p:nvPr>
        </p:nvSpPr>
        <p:spPr>
          <a:xfrm>
            <a:off x="7502159" y="3871196"/>
            <a:ext cx="4210541" cy="10904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6" name="文本占位符 45"/>
          <p:cNvSpPr>
            <a:spLocks noGrp="1"/>
          </p:cNvSpPr>
          <p:nvPr>
            <p:ph type="body" sz="quarter" idx="15" hasCustomPrompt="1"/>
          </p:nvPr>
        </p:nvSpPr>
        <p:spPr>
          <a:xfrm>
            <a:off x="7458382" y="5047805"/>
            <a:ext cx="2184644" cy="424649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21"/>
            <a:ext cx="4165200" cy="1600275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21"/>
            <a:ext cx="61704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95"/>
            <a:ext cx="4165200" cy="381176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87931" y="365141"/>
            <a:ext cx="865871" cy="581210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41"/>
            <a:ext cx="9574933" cy="581210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3" y="365143"/>
            <a:ext cx="10515600" cy="132562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3" y="1825710"/>
            <a:ext cx="10515600" cy="4351540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3" y="6356646"/>
            <a:ext cx="2743200" cy="36514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2" y="6356646"/>
            <a:ext cx="4114799" cy="36514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3" y="6356646"/>
            <a:ext cx="2743200" cy="36514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7965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796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796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796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796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796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796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796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796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6" Type="http://schemas.openxmlformats.org/officeDocument/2006/relationships/notesSlide" Target="../notesSlides/notesSlide11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56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tags" Target="../tags/tag43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0.xml"/><Relationship Id="rId3" Type="http://schemas.openxmlformats.org/officeDocument/2006/relationships/tags" Target="../tags/tag80.xml"/><Relationship Id="rId2" Type="http://schemas.openxmlformats.org/officeDocument/2006/relationships/image" Target="../media/image7.png"/><Relationship Id="rId1" Type="http://schemas.openxmlformats.org/officeDocument/2006/relationships/tags" Target="../tags/tag79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image" Target="../media/image1.jpeg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9" Type="http://schemas.openxmlformats.org/officeDocument/2006/relationships/notesSlide" Target="../notesSlides/notesSlide23.xml"/><Relationship Id="rId18" Type="http://schemas.openxmlformats.org/officeDocument/2006/relationships/slideLayout" Target="../slideLayouts/slideLayout6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tags" Target="../tags/tag8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前端设计与实践</a:t>
            </a:r>
            <a:endParaRPr lang="zh-CN" altLang="en-US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7644130" y="3868420"/>
            <a:ext cx="4074795" cy="1375410"/>
          </a:xfrm>
        </p:spPr>
        <p:txBody>
          <a:bodyPr/>
          <a:lstStyle/>
          <a:p>
            <a:r>
              <a:rPr lang="en-US" altLang="zh-CN" smtClean="0"/>
              <a:t>Front End in Design and Practice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11910" y="2901315"/>
            <a:ext cx="8443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js</a:t>
            </a:r>
            <a:r>
              <a:rPr lang="zh-CN" altLang="en-US" sz="2400"/>
              <a:t>书写过程避免边写边读，强制渲染</a:t>
            </a:r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420" y="1199515"/>
            <a:ext cx="10048240" cy="109156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>
            <p:custDataLst>
              <p:tags r:id="rId1"/>
            </p:custDataLst>
          </p:nvPr>
        </p:nvSpPr>
        <p:spPr>
          <a:xfrm>
            <a:off x="130801" y="699927"/>
            <a:ext cx="3047912" cy="64631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r"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>
                <a:sym typeface="Arial" panose="020B0604020202020204" pitchFamily="34" charset="0"/>
              </a:rPr>
              <a:t>数据交互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4311004" y="2227017"/>
            <a:ext cx="4300641" cy="523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模板引擎与异步交互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5" name="Rectangle 27@|1FFC:11385203|FBC:16777215|LFC:16777215|LBC:16777215"/>
          <p:cNvSpPr/>
          <p:nvPr>
            <p:custDataLst>
              <p:tags r:id="rId3"/>
            </p:custDataLst>
          </p:nvPr>
        </p:nvSpPr>
        <p:spPr>
          <a:xfrm rot="2772067">
            <a:off x="3312059" y="2251710"/>
            <a:ext cx="470465" cy="4704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6" name="任意多边形 5"/>
          <p:cNvSpPr/>
          <p:nvPr>
            <p:custDataLst>
              <p:tags r:id="rId4"/>
            </p:custDataLst>
          </p:nvPr>
        </p:nvSpPr>
        <p:spPr>
          <a:xfrm>
            <a:off x="3622654" y="2154346"/>
            <a:ext cx="665192" cy="665192"/>
          </a:xfrm>
          <a:custGeom>
            <a:avLst/>
            <a:gdLst>
              <a:gd name="connsiteX0" fmla="*/ 339579 w 665211"/>
              <a:gd name="connsiteY0" fmla="*/ 0 h 665211"/>
              <a:gd name="connsiteX1" fmla="*/ 665211 w 665211"/>
              <a:gd name="connsiteY1" fmla="*/ 339579 h 665211"/>
              <a:gd name="connsiteX2" fmla="*/ 325632 w 665211"/>
              <a:gd name="connsiteY2" fmla="*/ 665211 h 665211"/>
              <a:gd name="connsiteX3" fmla="*/ 0 w 665211"/>
              <a:gd name="connsiteY3" fmla="*/ 325632 h 66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211" h="665211">
                <a:moveTo>
                  <a:pt x="339579" y="0"/>
                </a:moveTo>
                <a:lnTo>
                  <a:pt x="665211" y="339579"/>
                </a:lnTo>
                <a:lnTo>
                  <a:pt x="325632" y="665211"/>
                </a:lnTo>
                <a:lnTo>
                  <a:pt x="0" y="32563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black">
          <a:xfrm>
            <a:off x="4311004" y="3374584"/>
            <a:ext cx="4300641" cy="523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md5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参数加密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9" name="Rectangle 27@|1FFC:11385203|FBC:16777215|LFC:16777215|LBC:16777215"/>
          <p:cNvSpPr/>
          <p:nvPr>
            <p:custDataLst>
              <p:tags r:id="rId6"/>
            </p:custDataLst>
          </p:nvPr>
        </p:nvSpPr>
        <p:spPr>
          <a:xfrm rot="2772067">
            <a:off x="3312059" y="3399278"/>
            <a:ext cx="470465" cy="4704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0" name="任意多边形 9"/>
          <p:cNvSpPr/>
          <p:nvPr>
            <p:custDataLst>
              <p:tags r:id="rId7"/>
            </p:custDataLst>
          </p:nvPr>
        </p:nvSpPr>
        <p:spPr>
          <a:xfrm>
            <a:off x="3622654" y="3301914"/>
            <a:ext cx="665192" cy="665192"/>
          </a:xfrm>
          <a:custGeom>
            <a:avLst/>
            <a:gdLst>
              <a:gd name="connsiteX0" fmla="*/ 339579 w 665211"/>
              <a:gd name="connsiteY0" fmla="*/ 0 h 665211"/>
              <a:gd name="connsiteX1" fmla="*/ 665211 w 665211"/>
              <a:gd name="connsiteY1" fmla="*/ 339579 h 665211"/>
              <a:gd name="connsiteX2" fmla="*/ 325632 w 665211"/>
              <a:gd name="connsiteY2" fmla="*/ 665211 h 665211"/>
              <a:gd name="connsiteX3" fmla="*/ 0 w 665211"/>
              <a:gd name="connsiteY3" fmla="*/ 325632 h 66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211" h="665211">
                <a:moveTo>
                  <a:pt x="339579" y="0"/>
                </a:moveTo>
                <a:lnTo>
                  <a:pt x="665211" y="339579"/>
                </a:lnTo>
                <a:lnTo>
                  <a:pt x="325632" y="665211"/>
                </a:lnTo>
                <a:lnTo>
                  <a:pt x="0" y="32563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Rectangle 6"/>
          <p:cNvSpPr>
            <a:spLocks noChangeArrowheads="1"/>
          </p:cNvSpPr>
          <p:nvPr>
            <p:custDataLst>
              <p:tags r:id="rId8"/>
            </p:custDataLst>
          </p:nvPr>
        </p:nvSpPr>
        <p:spPr bwMode="black">
          <a:xfrm>
            <a:off x="4311004" y="4522152"/>
            <a:ext cx="4300641" cy="523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文件上传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13" name="Rectangle 27@|1FFC:11385203|FBC:16777215|LFC:16777215|LBC:16777215"/>
          <p:cNvSpPr/>
          <p:nvPr>
            <p:custDataLst>
              <p:tags r:id="rId9"/>
            </p:custDataLst>
          </p:nvPr>
        </p:nvSpPr>
        <p:spPr>
          <a:xfrm rot="2772067">
            <a:off x="3312059" y="4546845"/>
            <a:ext cx="470465" cy="4704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4" name="任意多边形 13"/>
          <p:cNvSpPr/>
          <p:nvPr>
            <p:custDataLst>
              <p:tags r:id="rId10"/>
            </p:custDataLst>
          </p:nvPr>
        </p:nvSpPr>
        <p:spPr>
          <a:xfrm>
            <a:off x="3622654" y="4449482"/>
            <a:ext cx="665192" cy="665192"/>
          </a:xfrm>
          <a:custGeom>
            <a:avLst/>
            <a:gdLst>
              <a:gd name="connsiteX0" fmla="*/ 339579 w 665211"/>
              <a:gd name="connsiteY0" fmla="*/ 0 h 665211"/>
              <a:gd name="connsiteX1" fmla="*/ 665211 w 665211"/>
              <a:gd name="connsiteY1" fmla="*/ 339579 h 665211"/>
              <a:gd name="connsiteX2" fmla="*/ 325632 w 665211"/>
              <a:gd name="connsiteY2" fmla="*/ 665211 h 665211"/>
              <a:gd name="connsiteX3" fmla="*/ 0 w 665211"/>
              <a:gd name="connsiteY3" fmla="*/ 325632 h 66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211" h="665211">
                <a:moveTo>
                  <a:pt x="339579" y="0"/>
                </a:moveTo>
                <a:lnTo>
                  <a:pt x="665211" y="339579"/>
                </a:lnTo>
                <a:lnTo>
                  <a:pt x="325632" y="665211"/>
                </a:lnTo>
                <a:lnTo>
                  <a:pt x="0" y="32563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16" name="Rectangle 6"/>
          <p:cNvSpPr>
            <a:spLocks noChangeArrowheads="1"/>
          </p:cNvSpPr>
          <p:nvPr>
            <p:custDataLst>
              <p:tags r:id="rId11"/>
            </p:custDataLst>
          </p:nvPr>
        </p:nvSpPr>
        <p:spPr bwMode="black">
          <a:xfrm>
            <a:off x="4311004" y="5669720"/>
            <a:ext cx="4300641" cy="523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图片压缩与加载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17" name="Rectangle 27@|1FFC:11385203|FBC:16777215|LFC:16777215|LBC:16777215"/>
          <p:cNvSpPr/>
          <p:nvPr>
            <p:custDataLst>
              <p:tags r:id="rId12"/>
            </p:custDataLst>
          </p:nvPr>
        </p:nvSpPr>
        <p:spPr>
          <a:xfrm rot="2772067">
            <a:off x="3312059" y="5694413"/>
            <a:ext cx="470465" cy="4704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8" name="任意多边形 17"/>
          <p:cNvSpPr/>
          <p:nvPr>
            <p:custDataLst>
              <p:tags r:id="rId13"/>
            </p:custDataLst>
          </p:nvPr>
        </p:nvSpPr>
        <p:spPr>
          <a:xfrm>
            <a:off x="3622654" y="5597049"/>
            <a:ext cx="665192" cy="665192"/>
          </a:xfrm>
          <a:custGeom>
            <a:avLst/>
            <a:gdLst>
              <a:gd name="connsiteX0" fmla="*/ 339579 w 665211"/>
              <a:gd name="connsiteY0" fmla="*/ 0 h 665211"/>
              <a:gd name="connsiteX1" fmla="*/ 665211 w 665211"/>
              <a:gd name="connsiteY1" fmla="*/ 339579 h 665211"/>
              <a:gd name="connsiteX2" fmla="*/ 325632 w 665211"/>
              <a:gd name="connsiteY2" fmla="*/ 665211 h 665211"/>
              <a:gd name="connsiteX3" fmla="*/ 0 w 665211"/>
              <a:gd name="connsiteY3" fmla="*/ 325632 h 66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211" h="665211">
                <a:moveTo>
                  <a:pt x="339579" y="0"/>
                </a:moveTo>
                <a:lnTo>
                  <a:pt x="665211" y="339579"/>
                </a:lnTo>
                <a:lnTo>
                  <a:pt x="325632" y="665211"/>
                </a:lnTo>
                <a:lnTo>
                  <a:pt x="0" y="32563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4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5052882" y="1458289"/>
            <a:ext cx="2263623" cy="923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976" tIns="46787" rIns="89976" bIns="46787" numCol="1" anchor="ctr" anchorCtr="0" compatLnSpc="1">
            <a:norm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r>
              <a:rPr lang="en-US" altLang="zh-CN" smtClean="0">
                <a:latin typeface="+mn-lt"/>
                <a:ea typeface="+mn-ea"/>
                <a:cs typeface="+mn-cs"/>
              </a:rPr>
              <a:t>01</a:t>
            </a:r>
            <a:endParaRPr lang="en-US" altLang="zh-CN" smtClean="0">
              <a:latin typeface="+mn-lt"/>
              <a:ea typeface="+mn-ea"/>
              <a:cs typeface="+mn-cs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3546505" y="4018121"/>
            <a:ext cx="5135738" cy="978470"/>
          </a:xfrm>
          <a:prstGeom prst="rect">
            <a:avLst/>
          </a:prstGeom>
        </p:spPr>
        <p:txBody>
          <a:bodyPr vert="horz" lIns="89976" tIns="46787" rIns="89976" bIns="46787" rtlCol="0" anchor="ctr">
            <a:normAutofit fontScale="90000"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800" b="1">
                <a:solidFill>
                  <a:srgbClr val="D5493A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mtClean="0">
                <a:latin typeface="+mj-lt"/>
                <a:ea typeface="+mj-ea"/>
              </a:rPr>
              <a:t>模板引擎与异步交互</a:t>
            </a:r>
            <a:endParaRPr lang="zh-CN" altLang="en-US" smtClean="0">
              <a:latin typeface="+mj-lt"/>
              <a:ea typeface="+mj-ea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2505735" y="5139382"/>
            <a:ext cx="7217276" cy="461541"/>
          </a:xfrm>
          <a:prstGeom prst="rect">
            <a:avLst/>
          </a:prstGeom>
        </p:spPr>
        <p:txBody>
          <a:bodyPr vert="horz" lIns="89976" tIns="46787" rIns="89976" bIns="46787" rtlCol="0">
            <a:normAutofit/>
          </a:bodyPr>
          <a:lstStyle>
            <a:lvl1pPr indent="0" algn="ctr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sz="1800" dirty="0">
                <a:latin typeface="+mn-lt"/>
                <a:ea typeface="+mn-ea"/>
              </a:rPr>
              <a:t>合理使用</a:t>
            </a:r>
            <a:r>
              <a:rPr lang="en-US" altLang="zh-CN" sz="1800" dirty="0">
                <a:latin typeface="+mn-lt"/>
                <a:ea typeface="+mn-ea"/>
              </a:rPr>
              <a:t>,</a:t>
            </a:r>
            <a:r>
              <a:rPr lang="zh-CN" altLang="en-US" sz="1800" dirty="0">
                <a:latin typeface="+mn-lt"/>
                <a:ea typeface="+mn-ea"/>
              </a:rPr>
              <a:t>提高平台性能</a:t>
            </a:r>
            <a:endParaRPr lang="zh-CN" altLang="en-US" sz="1800" dirty="0"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64540" y="749300"/>
            <a:ext cx="5059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模板引擎分两种：客户端与服务器端</a:t>
            </a:r>
            <a:endParaRPr lang="zh-CN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1250" y="1933575"/>
            <a:ext cx="107365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客户端：</a:t>
            </a:r>
            <a:r>
              <a:rPr lang="en-US" altLang="zh-CN"/>
              <a:t>baiduTemplate(百度)\artTemplate（腾讯）\</a:t>
            </a:r>
            <a:endParaRPr lang="en-US" altLang="zh-CN"/>
          </a:p>
          <a:p>
            <a:pPr algn="l"/>
            <a:r>
              <a:rPr lang="en-US" altLang="zh-CN"/>
              <a:t>juicer（淘宝）\doT\ tmpl\ handlebars\ easyTemplate\ underscoretemplate \ mustache \kissytemplate</a:t>
            </a:r>
            <a:r>
              <a:rPr lang="en-US" altLang="zh-CN"/>
              <a:t>......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62685" y="2776855"/>
            <a:ext cx="3726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服务器端：</a:t>
            </a:r>
            <a:r>
              <a:rPr lang="en-US" altLang="zh-CN"/>
              <a:t>php</a:t>
            </a:r>
            <a:r>
              <a:rPr lang="zh-CN" altLang="en-US"/>
              <a:t>，</a:t>
            </a:r>
            <a:r>
              <a:rPr lang="en-US" altLang="zh-CN"/>
              <a:t>jsp</a:t>
            </a:r>
            <a:r>
              <a:rPr lang="zh-CN" altLang="en-US"/>
              <a:t>，</a:t>
            </a:r>
            <a:r>
              <a:rPr lang="en-US" altLang="zh-CN"/>
              <a:t>jade</a:t>
            </a:r>
            <a:r>
              <a:rPr lang="zh-CN" altLang="en-US"/>
              <a:t>，</a:t>
            </a:r>
            <a:r>
              <a:rPr lang="en-US" altLang="zh-CN"/>
              <a:t>ejs....</a:t>
            </a:r>
            <a:r>
              <a:rPr lang="en-US" altLang="zh-CN"/>
              <a:t>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64540" y="749300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模板引擎与异步交互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1250" y="1933575"/>
            <a:ext cx="88696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/>
              <a:t>压力所在，动态数据，获取时间较长的数据不建议用模板引擎渲染，影响网页加载速度</a:t>
            </a:r>
            <a:endParaRPr lang="zh-CN"/>
          </a:p>
          <a:p>
            <a:pPr algn="l"/>
            <a:r>
              <a:rPr lang="zh-CN"/>
              <a:t>数据变化不大相对比较容易获取不建议用异步交互</a:t>
            </a:r>
            <a:endParaRPr lang="zh-CN"/>
          </a:p>
          <a:p>
            <a:pPr algn="l"/>
            <a:r>
              <a:rPr lang="zh-CN"/>
              <a:t>前提是开发过程中两者并存的情况</a:t>
            </a:r>
            <a:endParaRPr lang="zh-CN"/>
          </a:p>
          <a:p>
            <a:pPr algn="l"/>
            <a:endParaRPr lang="zh-CN" altLang="zh-CN"/>
          </a:p>
          <a:p>
            <a:pPr algn="l"/>
            <a:r>
              <a:rPr lang="zh-CN"/>
              <a:t>但是现在</a:t>
            </a:r>
            <a:r>
              <a:rPr 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前端工程化</a:t>
            </a:r>
            <a:r>
              <a:rPr lang="zh-CN"/>
              <a:t>思想比较流行，所以以后这种场景会很多</a:t>
            </a:r>
            <a:endParaRPr lang="en-US" altLang="zh-CN"/>
          </a:p>
          <a:p>
            <a:pPr algn="l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5052882" y="1458289"/>
            <a:ext cx="2263623" cy="923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976" tIns="46787" rIns="89976" bIns="46787" numCol="1" anchor="ctr" anchorCtr="0" compatLnSpc="1">
            <a:norm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r>
              <a:rPr lang="en-US" altLang="zh-CN" smtClean="0">
                <a:latin typeface="+mn-lt"/>
                <a:ea typeface="+mn-ea"/>
                <a:cs typeface="+mn-cs"/>
              </a:rPr>
              <a:t>02</a:t>
            </a:r>
            <a:endParaRPr lang="en-US" altLang="zh-CN" smtClean="0">
              <a:latin typeface="+mn-lt"/>
              <a:ea typeface="+mn-ea"/>
              <a:cs typeface="+mn-cs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3546505" y="4018121"/>
            <a:ext cx="5135738" cy="978470"/>
          </a:xfrm>
          <a:prstGeom prst="rect">
            <a:avLst/>
          </a:prstGeom>
        </p:spPr>
        <p:txBody>
          <a:bodyPr vert="horz" lIns="89976" tIns="46787" rIns="89976" bIns="46787" rtlCol="0" anchor="ctr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800" b="1">
                <a:solidFill>
                  <a:srgbClr val="D5493A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mtClean="0">
                <a:latin typeface="+mj-lt"/>
                <a:ea typeface="+mj-ea"/>
              </a:rPr>
              <a:t>数据与账号加密</a:t>
            </a:r>
            <a:endParaRPr lang="zh-CN" altLang="en-US" smtClean="0">
              <a:latin typeface="+mj-lt"/>
              <a:ea typeface="+mj-ea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2505735" y="5139382"/>
            <a:ext cx="7217276" cy="461541"/>
          </a:xfrm>
          <a:prstGeom prst="rect">
            <a:avLst/>
          </a:prstGeom>
        </p:spPr>
        <p:txBody>
          <a:bodyPr vert="horz" lIns="89976" tIns="46787" rIns="89976" bIns="46787" rtlCol="0">
            <a:normAutofit/>
          </a:bodyPr>
          <a:lstStyle>
            <a:lvl1pPr indent="0" algn="ctr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sz="1800" dirty="0">
                <a:latin typeface="+mn-lt"/>
                <a:ea typeface="+mn-ea"/>
              </a:rPr>
              <a:t>数据安全，参数验证</a:t>
            </a:r>
            <a:endParaRPr lang="zh-CN" sz="1800" dirty="0"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5460" y="901065"/>
            <a:ext cx="879602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账号密码加密：CryptoJS的</a:t>
            </a:r>
            <a:r>
              <a:rPr lang="en-US" altLang="zh-CN" sz="2400"/>
              <a:t>sha1</a:t>
            </a:r>
            <a:r>
              <a:rPr lang="zh-CN" altLang="en-US" sz="2400"/>
              <a:t>加密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sha1Uuid = CryptoJS.SHA1(uuidData).toString();</a:t>
            </a:r>
            <a:endParaRPr lang="zh-CN" altLang="en-US" sz="2400"/>
          </a:p>
          <a:p>
            <a:pPr algn="l"/>
            <a:r>
              <a:rPr lang="zh-CN" altLang="en-US" sz="2400"/>
              <a:t>sha1 = (CryptoJS.SHA1(pd + sha1Uuid + tampData)).toString();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505460" y="2910205"/>
            <a:ext cx="29095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参数加密：</a:t>
            </a:r>
            <a:r>
              <a:rPr lang="en-US" altLang="zh-CN" sz="2400"/>
              <a:t>md5</a:t>
            </a:r>
            <a:r>
              <a:rPr lang="zh-CN" altLang="en-US" sz="2400"/>
              <a:t>加密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5052882" y="1458289"/>
            <a:ext cx="2263623" cy="923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976" tIns="46787" rIns="89976" bIns="46787" numCol="1" anchor="ctr" anchorCtr="0" compatLnSpc="1">
            <a:norm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r>
              <a:rPr lang="en-US" altLang="zh-CN" smtClean="0">
                <a:latin typeface="+mn-lt"/>
                <a:ea typeface="+mn-ea"/>
                <a:cs typeface="+mn-cs"/>
              </a:rPr>
              <a:t>03</a:t>
            </a:r>
            <a:endParaRPr lang="en-US" altLang="zh-CN" smtClean="0">
              <a:latin typeface="+mn-lt"/>
              <a:ea typeface="+mn-ea"/>
              <a:cs typeface="+mn-cs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3546505" y="4018121"/>
            <a:ext cx="5135738" cy="978470"/>
          </a:xfrm>
          <a:prstGeom prst="rect">
            <a:avLst/>
          </a:prstGeom>
        </p:spPr>
        <p:txBody>
          <a:bodyPr vert="horz" lIns="89976" tIns="46787" rIns="89976" bIns="46787" rtlCol="0" anchor="ctr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800" b="1">
                <a:solidFill>
                  <a:srgbClr val="D5493A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mtClean="0">
                <a:latin typeface="+mj-lt"/>
                <a:ea typeface="+mj-ea"/>
              </a:rPr>
              <a:t>文件上传</a:t>
            </a:r>
            <a:endParaRPr lang="zh-CN" altLang="en-US" smtClean="0">
              <a:latin typeface="+mj-lt"/>
              <a:ea typeface="+mj-ea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2505735" y="5139382"/>
            <a:ext cx="7217276" cy="461541"/>
          </a:xfrm>
          <a:prstGeom prst="rect">
            <a:avLst/>
          </a:prstGeom>
        </p:spPr>
        <p:txBody>
          <a:bodyPr vert="horz" lIns="89976" tIns="46787" rIns="89976" bIns="46787" rtlCol="0">
            <a:normAutofit/>
          </a:bodyPr>
          <a:lstStyle>
            <a:lvl1pPr indent="0" algn="ctr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sz="1800" dirty="0">
                <a:latin typeface="+mn-lt"/>
                <a:ea typeface="+mn-ea"/>
              </a:rPr>
              <a:t>格式限制，文件大小要求，上传方式</a:t>
            </a:r>
            <a:endParaRPr lang="zh-CN" sz="1800" dirty="0"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76960" y="2315845"/>
            <a:ext cx="85928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异步上传：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1.使用隐藏的iframe模拟异步上传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2.使用XMLHttpRequest2</a:t>
            </a:r>
            <a:r>
              <a:rPr lang="zh-CN" altLang="en-US" sz="2400"/>
              <a:t>异步上传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1076960" y="1317625"/>
            <a:ext cx="8592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同步上传：</a:t>
            </a:r>
            <a:r>
              <a:rPr lang="en-US" altLang="zh-CN" sz="2400"/>
              <a:t>form</a:t>
            </a:r>
            <a:r>
              <a:rPr lang="zh-CN" altLang="en-US" sz="2400"/>
              <a:t>提交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5052882" y="1458289"/>
            <a:ext cx="2263623" cy="923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976" tIns="46787" rIns="89976" bIns="46787" numCol="1" anchor="ctr" anchorCtr="0" compatLnSpc="1">
            <a:norm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r>
              <a:rPr lang="en-US" altLang="zh-CN" smtClean="0">
                <a:latin typeface="+mn-lt"/>
                <a:ea typeface="+mn-ea"/>
                <a:cs typeface="+mn-cs"/>
              </a:rPr>
              <a:t>04</a:t>
            </a:r>
            <a:endParaRPr lang="en-US" altLang="zh-CN" smtClean="0">
              <a:latin typeface="+mn-lt"/>
              <a:ea typeface="+mn-ea"/>
              <a:cs typeface="+mn-cs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3546505" y="4018121"/>
            <a:ext cx="5135738" cy="978470"/>
          </a:xfrm>
          <a:prstGeom prst="rect">
            <a:avLst/>
          </a:prstGeom>
        </p:spPr>
        <p:txBody>
          <a:bodyPr vert="horz" lIns="89976" tIns="46787" rIns="89976" bIns="46787" rtlCol="0" anchor="ctr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800" b="1">
                <a:solidFill>
                  <a:srgbClr val="D5493A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mtClean="0">
                <a:latin typeface="+mj-lt"/>
                <a:ea typeface="+mj-ea"/>
              </a:rPr>
              <a:t>图片压缩与加载</a:t>
            </a:r>
            <a:endParaRPr lang="zh-CN" altLang="en-US" smtClean="0">
              <a:latin typeface="+mj-lt"/>
              <a:ea typeface="+mj-ea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2505735" y="5139382"/>
            <a:ext cx="7217276" cy="461541"/>
          </a:xfrm>
          <a:prstGeom prst="rect">
            <a:avLst/>
          </a:prstGeom>
        </p:spPr>
        <p:txBody>
          <a:bodyPr vert="horz" lIns="89976" tIns="46787" rIns="89976" bIns="46787" rtlCol="0">
            <a:normAutofit/>
          </a:bodyPr>
          <a:lstStyle>
            <a:lvl1pPr indent="0" algn="ctr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sz="1800" dirty="0">
                <a:latin typeface="+mn-lt"/>
                <a:ea typeface="+mn-ea"/>
              </a:rPr>
              <a:t>避免强制渲染</a:t>
            </a:r>
            <a:endParaRPr lang="zh-CN" sz="1800" dirty="0"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>
            <p:custDataLst>
              <p:tags r:id="rId1"/>
            </p:custDataLst>
          </p:nvPr>
        </p:nvSpPr>
        <p:spPr>
          <a:xfrm>
            <a:off x="130801" y="699927"/>
            <a:ext cx="3047912" cy="64631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r"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>
                <a:sym typeface="Arial" panose="020B0604020202020204" pitchFamily="34" charset="0"/>
              </a:rPr>
              <a:t>页面设计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4311004" y="2227017"/>
            <a:ext cx="4300641" cy="523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UI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风格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5" name="Rectangle 27@|1FFC:11385203|FBC:16777215|LFC:16777215|LBC:16777215"/>
          <p:cNvSpPr/>
          <p:nvPr>
            <p:custDataLst>
              <p:tags r:id="rId3"/>
            </p:custDataLst>
          </p:nvPr>
        </p:nvSpPr>
        <p:spPr>
          <a:xfrm rot="2772067">
            <a:off x="3312059" y="2251710"/>
            <a:ext cx="470465" cy="4704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6" name="任意多边形 5"/>
          <p:cNvSpPr/>
          <p:nvPr>
            <p:custDataLst>
              <p:tags r:id="rId4"/>
            </p:custDataLst>
          </p:nvPr>
        </p:nvSpPr>
        <p:spPr>
          <a:xfrm>
            <a:off x="3622654" y="2154346"/>
            <a:ext cx="665192" cy="665192"/>
          </a:xfrm>
          <a:custGeom>
            <a:avLst/>
            <a:gdLst>
              <a:gd name="connsiteX0" fmla="*/ 339579 w 665211"/>
              <a:gd name="connsiteY0" fmla="*/ 0 h 665211"/>
              <a:gd name="connsiteX1" fmla="*/ 665211 w 665211"/>
              <a:gd name="connsiteY1" fmla="*/ 339579 h 665211"/>
              <a:gd name="connsiteX2" fmla="*/ 325632 w 665211"/>
              <a:gd name="connsiteY2" fmla="*/ 665211 h 665211"/>
              <a:gd name="connsiteX3" fmla="*/ 0 w 665211"/>
              <a:gd name="connsiteY3" fmla="*/ 325632 h 66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211" h="665211">
                <a:moveTo>
                  <a:pt x="339579" y="0"/>
                </a:moveTo>
                <a:lnTo>
                  <a:pt x="665211" y="339579"/>
                </a:lnTo>
                <a:lnTo>
                  <a:pt x="325632" y="665211"/>
                </a:lnTo>
                <a:lnTo>
                  <a:pt x="0" y="32563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black">
          <a:xfrm>
            <a:off x="4311004" y="3374584"/>
            <a:ext cx="4300641" cy="523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元素排版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9" name="Rectangle 27@|1FFC:11385203|FBC:16777215|LFC:16777215|LBC:16777215"/>
          <p:cNvSpPr/>
          <p:nvPr>
            <p:custDataLst>
              <p:tags r:id="rId6"/>
            </p:custDataLst>
          </p:nvPr>
        </p:nvSpPr>
        <p:spPr>
          <a:xfrm rot="2772067">
            <a:off x="3312059" y="3399278"/>
            <a:ext cx="470465" cy="4704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0" name="任意多边形 9"/>
          <p:cNvSpPr/>
          <p:nvPr>
            <p:custDataLst>
              <p:tags r:id="rId7"/>
            </p:custDataLst>
          </p:nvPr>
        </p:nvSpPr>
        <p:spPr>
          <a:xfrm>
            <a:off x="3622654" y="3301914"/>
            <a:ext cx="665192" cy="665192"/>
          </a:xfrm>
          <a:custGeom>
            <a:avLst/>
            <a:gdLst>
              <a:gd name="connsiteX0" fmla="*/ 339579 w 665211"/>
              <a:gd name="connsiteY0" fmla="*/ 0 h 665211"/>
              <a:gd name="connsiteX1" fmla="*/ 665211 w 665211"/>
              <a:gd name="connsiteY1" fmla="*/ 339579 h 665211"/>
              <a:gd name="connsiteX2" fmla="*/ 325632 w 665211"/>
              <a:gd name="connsiteY2" fmla="*/ 665211 h 665211"/>
              <a:gd name="connsiteX3" fmla="*/ 0 w 665211"/>
              <a:gd name="connsiteY3" fmla="*/ 325632 h 66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211" h="665211">
                <a:moveTo>
                  <a:pt x="339579" y="0"/>
                </a:moveTo>
                <a:lnTo>
                  <a:pt x="665211" y="339579"/>
                </a:lnTo>
                <a:lnTo>
                  <a:pt x="325632" y="665211"/>
                </a:lnTo>
                <a:lnTo>
                  <a:pt x="0" y="32563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Rectangle 6"/>
          <p:cNvSpPr>
            <a:spLocks noChangeArrowheads="1"/>
          </p:cNvSpPr>
          <p:nvPr>
            <p:custDataLst>
              <p:tags r:id="rId8"/>
            </p:custDataLst>
          </p:nvPr>
        </p:nvSpPr>
        <p:spPr bwMode="black">
          <a:xfrm>
            <a:off x="4311004" y="4522152"/>
            <a:ext cx="4300641" cy="523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交互体验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13" name="Rectangle 27@|1FFC:11385203|FBC:16777215|LFC:16777215|LBC:16777215"/>
          <p:cNvSpPr/>
          <p:nvPr>
            <p:custDataLst>
              <p:tags r:id="rId9"/>
            </p:custDataLst>
          </p:nvPr>
        </p:nvSpPr>
        <p:spPr>
          <a:xfrm rot="2772067">
            <a:off x="3312059" y="4546845"/>
            <a:ext cx="470465" cy="4704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4" name="任意多边形 13"/>
          <p:cNvSpPr/>
          <p:nvPr>
            <p:custDataLst>
              <p:tags r:id="rId10"/>
            </p:custDataLst>
          </p:nvPr>
        </p:nvSpPr>
        <p:spPr>
          <a:xfrm>
            <a:off x="3622654" y="4449482"/>
            <a:ext cx="665192" cy="665192"/>
          </a:xfrm>
          <a:custGeom>
            <a:avLst/>
            <a:gdLst>
              <a:gd name="connsiteX0" fmla="*/ 339579 w 665211"/>
              <a:gd name="connsiteY0" fmla="*/ 0 h 665211"/>
              <a:gd name="connsiteX1" fmla="*/ 665211 w 665211"/>
              <a:gd name="connsiteY1" fmla="*/ 339579 h 665211"/>
              <a:gd name="connsiteX2" fmla="*/ 325632 w 665211"/>
              <a:gd name="connsiteY2" fmla="*/ 665211 h 665211"/>
              <a:gd name="connsiteX3" fmla="*/ 0 w 665211"/>
              <a:gd name="connsiteY3" fmla="*/ 325632 h 66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211" h="665211">
                <a:moveTo>
                  <a:pt x="339579" y="0"/>
                </a:moveTo>
                <a:lnTo>
                  <a:pt x="665211" y="339579"/>
                </a:lnTo>
                <a:lnTo>
                  <a:pt x="325632" y="665211"/>
                </a:lnTo>
                <a:lnTo>
                  <a:pt x="0" y="32563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16" name="Rectangle 6"/>
          <p:cNvSpPr>
            <a:spLocks noChangeArrowheads="1"/>
          </p:cNvSpPr>
          <p:nvPr>
            <p:custDataLst>
              <p:tags r:id="rId11"/>
            </p:custDataLst>
          </p:nvPr>
        </p:nvSpPr>
        <p:spPr bwMode="black">
          <a:xfrm>
            <a:off x="4311004" y="5669720"/>
            <a:ext cx="4300641" cy="523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渲染性能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17" name="Rectangle 27@|1FFC:11385203|FBC:16777215|LFC:16777215|LBC:16777215"/>
          <p:cNvSpPr/>
          <p:nvPr>
            <p:custDataLst>
              <p:tags r:id="rId12"/>
            </p:custDataLst>
          </p:nvPr>
        </p:nvSpPr>
        <p:spPr>
          <a:xfrm rot="2772067">
            <a:off x="3312059" y="5694413"/>
            <a:ext cx="470465" cy="4704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8" name="任意多边形 17"/>
          <p:cNvSpPr/>
          <p:nvPr>
            <p:custDataLst>
              <p:tags r:id="rId13"/>
            </p:custDataLst>
          </p:nvPr>
        </p:nvSpPr>
        <p:spPr>
          <a:xfrm>
            <a:off x="3622654" y="5597049"/>
            <a:ext cx="665192" cy="665192"/>
          </a:xfrm>
          <a:custGeom>
            <a:avLst/>
            <a:gdLst>
              <a:gd name="connsiteX0" fmla="*/ 339579 w 665211"/>
              <a:gd name="connsiteY0" fmla="*/ 0 h 665211"/>
              <a:gd name="connsiteX1" fmla="*/ 665211 w 665211"/>
              <a:gd name="connsiteY1" fmla="*/ 339579 h 665211"/>
              <a:gd name="connsiteX2" fmla="*/ 325632 w 665211"/>
              <a:gd name="connsiteY2" fmla="*/ 665211 h 665211"/>
              <a:gd name="connsiteX3" fmla="*/ 0 w 665211"/>
              <a:gd name="connsiteY3" fmla="*/ 325632 h 66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211" h="665211">
                <a:moveTo>
                  <a:pt x="339579" y="0"/>
                </a:moveTo>
                <a:lnTo>
                  <a:pt x="665211" y="339579"/>
                </a:lnTo>
                <a:lnTo>
                  <a:pt x="325632" y="665211"/>
                </a:lnTo>
                <a:lnTo>
                  <a:pt x="0" y="32563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4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8480" y="728980"/>
            <a:ext cx="1080833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图片压缩：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浏览器端：限制用户选择图片需求不合适，自动对用户选择图片进行压缩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服务器端：自动对图片进行压缩分级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图片加载：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功能性图标建议转化成字体图标或者</a:t>
            </a:r>
            <a:r>
              <a:rPr lang="en-US" altLang="zh-CN" sz="2400"/>
              <a:t>svg</a:t>
            </a:r>
            <a:r>
              <a:rPr lang="zh-CN" altLang="en-US" sz="2400"/>
              <a:t>，减小网络请求数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非功能性图标即图片以及其它媒体文件，建议懒加载（按需加载）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8480" y="728980"/>
            <a:ext cx="1080833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当前厦大内系统的使用技术栈参考：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公寓管理系统：</a:t>
            </a:r>
            <a:r>
              <a:rPr lang="en-US" altLang="zh-CN" sz="2400"/>
              <a:t>easyui UI</a:t>
            </a:r>
            <a:r>
              <a:rPr lang="zh-CN" altLang="en-US" sz="2400"/>
              <a:t>框架 </a:t>
            </a:r>
            <a:r>
              <a:rPr lang="en-US" altLang="zh-CN" sz="2400"/>
              <a:t>+ jq + requirejs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旧版学生工作平台：</a:t>
            </a:r>
            <a:r>
              <a:rPr lang="en-US" altLang="zh-CN" sz="2400"/>
              <a:t>bootstrap UI</a:t>
            </a:r>
            <a:r>
              <a:rPr lang="zh-CN" altLang="en-US" sz="2400"/>
              <a:t>框架 </a:t>
            </a:r>
            <a:r>
              <a:rPr lang="en-US" altLang="zh-CN" sz="2400"/>
              <a:t>+ jq</a:t>
            </a:r>
            <a:r>
              <a:rPr lang="zh-CN" altLang="en-US" sz="2400"/>
              <a:t> 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新版学工（</a:t>
            </a:r>
            <a:r>
              <a:rPr lang="en-US" altLang="zh-CN" sz="2400"/>
              <a:t>SAAS</a:t>
            </a:r>
            <a:r>
              <a:rPr lang="zh-CN" altLang="en-US" sz="2400"/>
              <a:t>）：</a:t>
            </a:r>
            <a:r>
              <a:rPr lang="en-US" altLang="zh-CN" sz="2400">
                <a:sym typeface="+mn-ea"/>
              </a:rPr>
              <a:t>bootstrap UI</a:t>
            </a:r>
            <a:r>
              <a:rPr lang="zh-CN" altLang="en-US" sz="2400">
                <a:sym typeface="+mn-ea"/>
              </a:rPr>
              <a:t>框架 </a:t>
            </a:r>
            <a:r>
              <a:rPr lang="en-US" altLang="zh-CN" sz="2400">
                <a:sym typeface="+mn-ea"/>
              </a:rPr>
              <a:t>+ jq</a:t>
            </a:r>
            <a:r>
              <a:rPr lang="zh-CN" altLang="en-US" sz="24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+ vue</a:t>
            </a:r>
            <a:r>
              <a:rPr lang="zh-CN" altLang="en-US" sz="2400">
                <a:sym typeface="+mn-ea"/>
              </a:rPr>
              <a:t>全家桶</a:t>
            </a:r>
            <a:endParaRPr lang="zh-CN" altLang="en-US" sz="2400"/>
          </a:p>
          <a:p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  <p:custDataLst>
              <p:tags r:id="rId1"/>
            </p:custDataLst>
          </p:nvPr>
        </p:nvSpPr>
        <p:spPr>
          <a:xfrm>
            <a:off x="7621" y="11819"/>
            <a:ext cx="10515600" cy="5559229"/>
          </a:xfrm>
        </p:spPr>
        <p:txBody>
          <a:bodyPr/>
          <a:lstStyle/>
          <a:p>
            <a:pPr marL="635" lvl="0" indent="0">
              <a:buNone/>
            </a:pPr>
            <a:r>
              <a:rPr lang="zh-CN" altLang="en-US" smtClean="0"/>
              <a:t>前端领域图：</a:t>
            </a:r>
            <a:endParaRPr lang="zh-CN" altLang="en-US" smtClean="0"/>
          </a:p>
        </p:txBody>
      </p:sp>
      <p:pic>
        <p:nvPicPr>
          <p:cNvPr id="2" name="图片 1" descr="Web Front End Sta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095" y="81280"/>
            <a:ext cx="3777615" cy="62134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14185" y="1174750"/>
            <a:ext cx="3434080" cy="15684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路漫漫其修远兮，</a:t>
            </a:r>
            <a:endParaRPr lang="zh-CN" altLang="en-US" sz="3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3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吾将上下而求索</a:t>
            </a:r>
            <a:endParaRPr lang="zh-CN" altLang="en-US" sz="3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>
            <p:custDataLst>
              <p:tags r:id="rId1"/>
            </p:custDataLst>
          </p:nvPr>
        </p:nvGrpSpPr>
        <p:grpSpPr>
          <a:xfrm rot="2700000">
            <a:off x="684035" y="1863898"/>
            <a:ext cx="2861598" cy="3005579"/>
            <a:chOff x="0" y="986971"/>
            <a:chExt cx="4615543" cy="4847774"/>
          </a:xfrm>
        </p:grpSpPr>
        <p:sp>
          <p:nvSpPr>
            <p:cNvPr id="30" name="矩形 29"/>
            <p:cNvSpPr/>
            <p:nvPr>
              <p:custDataLst>
                <p:tags r:id="rId2"/>
              </p:custDataLst>
            </p:nvPr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rgbClr val="D5493A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>
              <p:custDataLst>
                <p:tags r:id="rId3"/>
              </p:custDataLst>
            </p:nvPr>
          </p:nvSpPr>
          <p:spPr>
            <a:xfrm>
              <a:off x="0" y="1320801"/>
              <a:ext cx="4180114" cy="4180114"/>
            </a:xfrm>
            <a:prstGeom prst="rect">
              <a:avLst/>
            </a:prstGeom>
            <a:solidFill>
              <a:srgbClr val="D5493A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>
            <p:custDataLst>
              <p:tags r:id="rId4"/>
            </p:custDataLst>
          </p:nvPr>
        </p:nvGrpSpPr>
        <p:grpSpPr>
          <a:xfrm rot="2700000">
            <a:off x="2000609" y="1264837"/>
            <a:ext cx="4006411" cy="4207994"/>
            <a:chOff x="0" y="986971"/>
            <a:chExt cx="4615543" cy="4847774"/>
          </a:xfrm>
        </p:grpSpPr>
        <p:sp>
          <p:nvSpPr>
            <p:cNvPr id="33" name="矩形 32"/>
            <p:cNvSpPr/>
            <p:nvPr>
              <p:custDataLst>
                <p:tags r:id="rId5"/>
              </p:custDataLst>
            </p:nvPr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rgbClr val="D5493A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>
              <p:custDataLst>
                <p:tags r:id="rId6"/>
              </p:custDataLst>
            </p:nvPr>
          </p:nvSpPr>
          <p:spPr>
            <a:xfrm>
              <a:off x="0" y="1320801"/>
              <a:ext cx="4180114" cy="4180114"/>
            </a:xfrm>
            <a:prstGeom prst="rect">
              <a:avLst/>
            </a:prstGeom>
            <a:blipFill dpi="0" rotWithShape="0">
              <a:blip r:embed="rId7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>
            <p:custDataLst>
              <p:tags r:id="rId8"/>
            </p:custDataLst>
          </p:nvPr>
        </p:nvGrpSpPr>
        <p:grpSpPr>
          <a:xfrm rot="2700000">
            <a:off x="5183845" y="1189995"/>
            <a:ext cx="1486472" cy="1561263"/>
            <a:chOff x="0" y="986971"/>
            <a:chExt cx="4615543" cy="4847774"/>
          </a:xfrm>
        </p:grpSpPr>
        <p:sp>
          <p:nvSpPr>
            <p:cNvPr id="43" name="矩形 42"/>
            <p:cNvSpPr/>
            <p:nvPr>
              <p:custDataLst>
                <p:tags r:id="rId9"/>
              </p:custDataLst>
            </p:nvPr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rgbClr val="D5493A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>
              <p:custDataLst>
                <p:tags r:id="rId10"/>
              </p:custDataLst>
            </p:nvPr>
          </p:nvSpPr>
          <p:spPr>
            <a:xfrm>
              <a:off x="0" y="1320801"/>
              <a:ext cx="4180114" cy="4180114"/>
            </a:xfrm>
            <a:prstGeom prst="rect">
              <a:avLst/>
            </a:prstGeom>
            <a:solidFill>
              <a:srgbClr val="D5493A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>
            <p:custDataLst>
              <p:tags r:id="rId11"/>
            </p:custDataLst>
          </p:nvPr>
        </p:nvGrpSpPr>
        <p:grpSpPr>
          <a:xfrm rot="2700000">
            <a:off x="4880492" y="5448804"/>
            <a:ext cx="750917" cy="788700"/>
            <a:chOff x="0" y="986971"/>
            <a:chExt cx="4615543" cy="4847774"/>
          </a:xfrm>
        </p:grpSpPr>
        <p:sp>
          <p:nvSpPr>
            <p:cNvPr id="46" name="矩形 45"/>
            <p:cNvSpPr/>
            <p:nvPr>
              <p:custDataLst>
                <p:tags r:id="rId12"/>
              </p:custDataLst>
            </p:nvPr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rgbClr val="D5493A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>
              <p:custDataLst>
                <p:tags r:id="rId13"/>
              </p:custDataLst>
            </p:nvPr>
          </p:nvSpPr>
          <p:spPr>
            <a:xfrm>
              <a:off x="0" y="1320801"/>
              <a:ext cx="4180114" cy="4180114"/>
            </a:xfrm>
            <a:prstGeom prst="rect">
              <a:avLst/>
            </a:prstGeom>
            <a:solidFill>
              <a:srgbClr val="D5493A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PA_Line 21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7479121" y="3671638"/>
            <a:ext cx="4354266" cy="0"/>
          </a:xfrm>
          <a:prstGeom prst="line">
            <a:avLst/>
          </a:prstGeom>
          <a:noFill/>
          <a:ln w="6350">
            <a:solidFill>
              <a:srgbClr val="D5493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  <a:solidFill>
                <a:srgbClr val="E94E60"/>
              </a:solidFill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zh-CN" altLang="en-US" smtClean="0"/>
              <a:t>非常感谢您的观看</a:t>
            </a:r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7458075" y="5047615"/>
            <a:ext cx="2705735" cy="424815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rgbClr val="D5493A"/>
                </a:solidFill>
                <a:sym typeface="微软雅黑" panose="020B0503020204020204" charset="-122"/>
              </a:rPr>
              <a:t>演讲人：张程荣</a:t>
            </a:r>
            <a:endParaRPr lang="zh-CN" altLang="en-US" smtClean="0">
              <a:solidFill>
                <a:srgbClr val="D5493A"/>
              </a:solidFill>
              <a:sym typeface="微软雅黑" panose="020B0503020204020204" charset="-122"/>
            </a:endParaRPr>
          </a:p>
        </p:txBody>
      </p:sp>
    </p:spTree>
    <p:custDataLst>
      <p:tags r:id="rId17"/>
    </p:custData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5052882" y="1458289"/>
            <a:ext cx="2263623" cy="923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976" tIns="46787" rIns="89976" bIns="46787" numCol="1" anchor="ctr" anchorCtr="0" compatLnSpc="1">
            <a:norm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r>
              <a:rPr lang="en-US" altLang="zh-CN" smtClean="0">
                <a:latin typeface="+mn-lt"/>
                <a:ea typeface="+mn-ea"/>
                <a:cs typeface="+mn-cs"/>
              </a:rPr>
              <a:t>01</a:t>
            </a:r>
            <a:endParaRPr lang="en-US" altLang="zh-CN" smtClean="0">
              <a:latin typeface="+mn-lt"/>
              <a:ea typeface="+mn-ea"/>
              <a:cs typeface="+mn-cs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3546505" y="4018121"/>
            <a:ext cx="5135738" cy="978470"/>
          </a:xfrm>
          <a:prstGeom prst="rect">
            <a:avLst/>
          </a:prstGeom>
        </p:spPr>
        <p:txBody>
          <a:bodyPr vert="horz" lIns="89976" tIns="46787" rIns="89976" bIns="46787" rtlCol="0" anchor="ctr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800" b="1">
                <a:solidFill>
                  <a:srgbClr val="D5493A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smtClean="0">
                <a:latin typeface="+mj-lt"/>
                <a:ea typeface="+mj-ea"/>
              </a:rPr>
              <a:t>UI</a:t>
            </a:r>
            <a:r>
              <a:rPr lang="zh-CN" altLang="en-US" smtClean="0">
                <a:latin typeface="+mj-lt"/>
                <a:ea typeface="+mj-ea"/>
              </a:rPr>
              <a:t>风格</a:t>
            </a:r>
            <a:endParaRPr lang="zh-CN" altLang="en-US" smtClean="0">
              <a:latin typeface="+mj-lt"/>
              <a:ea typeface="+mj-ea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2505735" y="5139382"/>
            <a:ext cx="7217276" cy="461541"/>
          </a:xfrm>
          <a:prstGeom prst="rect">
            <a:avLst/>
          </a:prstGeom>
        </p:spPr>
        <p:txBody>
          <a:bodyPr vert="horz" lIns="89976" tIns="46787" rIns="89976" bIns="46787" rtlCol="0">
            <a:normAutofit/>
          </a:bodyPr>
          <a:lstStyle>
            <a:lvl1pPr indent="0" algn="ctr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z="1800" dirty="0">
                <a:latin typeface="+mn-lt"/>
                <a:ea typeface="+mn-ea"/>
              </a:rPr>
              <a:t>规范的</a:t>
            </a:r>
            <a:r>
              <a:rPr lang="en-US" altLang="zh-CN" sz="1800" dirty="0">
                <a:latin typeface="+mn-lt"/>
                <a:ea typeface="+mn-ea"/>
              </a:rPr>
              <a:t>UI</a:t>
            </a:r>
            <a:r>
              <a:rPr lang="zh-CN" altLang="en-US" sz="1800" dirty="0">
                <a:latin typeface="+mn-lt"/>
                <a:ea typeface="+mn-ea"/>
              </a:rPr>
              <a:t>风格有利于前端开发规范的形成，提高开发效率</a:t>
            </a:r>
            <a:endParaRPr lang="en-US" altLang="zh-CN" sz="1800" dirty="0"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" y="-5715"/>
            <a:ext cx="9878060" cy="54051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6045" y="5724525"/>
            <a:ext cx="6888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标准的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UI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设计风格至少能极大程度的提升开发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效率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191115" y="715645"/>
            <a:ext cx="640080" cy="1476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布局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文字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采色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5052882" y="1458289"/>
            <a:ext cx="2263623" cy="923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976" tIns="46787" rIns="89976" bIns="46787" numCol="1" anchor="ctr" anchorCtr="0" compatLnSpc="1">
            <a:norm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r>
              <a:rPr lang="en-US" altLang="zh-CN" smtClean="0">
                <a:latin typeface="+mn-lt"/>
                <a:ea typeface="+mn-ea"/>
                <a:cs typeface="+mn-cs"/>
              </a:rPr>
              <a:t>02</a:t>
            </a:r>
            <a:endParaRPr lang="en-US" altLang="zh-CN" smtClean="0">
              <a:latin typeface="+mn-lt"/>
              <a:ea typeface="+mn-ea"/>
              <a:cs typeface="+mn-cs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3546505" y="4018121"/>
            <a:ext cx="5135738" cy="978470"/>
          </a:xfrm>
          <a:prstGeom prst="rect">
            <a:avLst/>
          </a:prstGeom>
        </p:spPr>
        <p:txBody>
          <a:bodyPr vert="horz" lIns="89976" tIns="46787" rIns="89976" bIns="46787" rtlCol="0" anchor="ctr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800" b="1">
                <a:solidFill>
                  <a:srgbClr val="D5493A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mtClean="0">
                <a:latin typeface="+mj-lt"/>
                <a:ea typeface="+mj-ea"/>
              </a:rPr>
              <a:t>元素排版</a:t>
            </a:r>
            <a:endParaRPr lang="zh-CN" altLang="en-US" smtClean="0">
              <a:latin typeface="+mj-lt"/>
              <a:ea typeface="+mj-ea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2505735" y="5139382"/>
            <a:ext cx="7217276" cy="461541"/>
          </a:xfrm>
          <a:prstGeom prst="rect">
            <a:avLst/>
          </a:prstGeom>
        </p:spPr>
        <p:txBody>
          <a:bodyPr vert="horz" lIns="89976" tIns="46787" rIns="89976" bIns="46787" rtlCol="0">
            <a:normAutofit fontScale="90000"/>
          </a:bodyPr>
          <a:lstStyle>
            <a:lvl1pPr indent="0" algn="ctr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z="1800" dirty="0">
                <a:latin typeface="+mn-lt"/>
                <a:ea typeface="+mn-ea"/>
              </a:rPr>
              <a:t>合理分配设计图模块，提高</a:t>
            </a:r>
            <a:r>
              <a:rPr lang="en-US" altLang="zh-CN" sz="1800" dirty="0">
                <a:latin typeface="+mn-lt"/>
                <a:ea typeface="+mn-ea"/>
              </a:rPr>
              <a:t>html</a:t>
            </a:r>
            <a:r>
              <a:rPr lang="zh-CN" altLang="en-US" sz="1800" dirty="0">
                <a:latin typeface="+mn-lt"/>
                <a:ea typeface="+mn-ea"/>
              </a:rPr>
              <a:t>文档的可阅读性，也有助于效果的实现</a:t>
            </a:r>
            <a:endParaRPr lang="zh-CN" altLang="en-US" sz="1800" dirty="0"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" y="-635"/>
            <a:ext cx="10814050" cy="62769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6250" y="6355080"/>
            <a:ext cx="6278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合理的设置文档结构，有助于特殊效果的实现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5052882" y="1458289"/>
            <a:ext cx="2263623" cy="923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976" tIns="46787" rIns="89976" bIns="46787" numCol="1" anchor="ctr" anchorCtr="0" compatLnSpc="1">
            <a:norm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r>
              <a:rPr lang="en-US" altLang="zh-CN" smtClean="0">
                <a:latin typeface="+mn-lt"/>
                <a:ea typeface="+mn-ea"/>
                <a:cs typeface="+mn-cs"/>
              </a:rPr>
              <a:t>03</a:t>
            </a:r>
            <a:endParaRPr lang="en-US" altLang="zh-CN" smtClean="0">
              <a:latin typeface="+mn-lt"/>
              <a:ea typeface="+mn-ea"/>
              <a:cs typeface="+mn-cs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3546505" y="4018121"/>
            <a:ext cx="5135738" cy="978470"/>
          </a:xfrm>
          <a:prstGeom prst="rect">
            <a:avLst/>
          </a:prstGeom>
        </p:spPr>
        <p:txBody>
          <a:bodyPr vert="horz" lIns="89976" tIns="46787" rIns="89976" bIns="46787" rtlCol="0" anchor="ctr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800" b="1">
                <a:solidFill>
                  <a:srgbClr val="D5493A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mtClean="0">
                <a:latin typeface="+mj-lt"/>
                <a:ea typeface="+mj-ea"/>
              </a:rPr>
              <a:t>交互体验</a:t>
            </a:r>
            <a:endParaRPr lang="zh-CN" altLang="en-US" smtClean="0">
              <a:latin typeface="+mj-lt"/>
              <a:ea typeface="+mj-ea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2505735" y="5139382"/>
            <a:ext cx="7217276" cy="461541"/>
          </a:xfrm>
          <a:prstGeom prst="rect">
            <a:avLst/>
          </a:prstGeom>
        </p:spPr>
        <p:txBody>
          <a:bodyPr vert="horz" lIns="89976" tIns="46787" rIns="89976" bIns="46787" rtlCol="0">
            <a:normAutofit/>
          </a:bodyPr>
          <a:lstStyle>
            <a:lvl1pPr indent="0" algn="ctr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sz="1800" dirty="0">
                <a:latin typeface="+mn-lt"/>
                <a:ea typeface="+mn-ea"/>
              </a:rPr>
              <a:t>让页面活起来</a:t>
            </a:r>
            <a:endParaRPr lang="zh-CN" sz="1800" dirty="0"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29605" y="880110"/>
            <a:ext cx="56362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web</a:t>
            </a:r>
            <a:r>
              <a:rPr lang="zh-CN" altLang="en-US" sz="2400"/>
              <a:t>应用比较容易受到网络的影响，因此要注重</a:t>
            </a:r>
            <a:r>
              <a:rPr lang="en-US" altLang="zh-CN" sz="2400"/>
              <a:t>waiting</a:t>
            </a:r>
            <a:r>
              <a:rPr lang="zh-CN" altLang="en-US" sz="2400"/>
              <a:t>效果，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主要为了降低用户由于等待产生的焦虑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950" y="175895"/>
            <a:ext cx="3892550" cy="2959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81675" y="3411220"/>
            <a:ext cx="61633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/>
              <a:t>操作提示的交互效果：</a:t>
            </a:r>
            <a:r>
              <a:rPr lang="en-US" altLang="zh-CN" sz="2400"/>
              <a:t>toast</a:t>
            </a:r>
            <a:r>
              <a:rPr lang="zh-CN" altLang="en-US" sz="2400"/>
              <a:t>，</a:t>
            </a:r>
            <a:r>
              <a:rPr lang="en-US" altLang="zh-CN" sz="2400"/>
              <a:t>alert</a:t>
            </a:r>
            <a:r>
              <a:rPr lang="zh-CN" altLang="en-US" sz="2400"/>
              <a:t>，</a:t>
            </a:r>
            <a:r>
              <a:rPr lang="en-US" altLang="zh-CN" sz="2400"/>
              <a:t>confirm</a:t>
            </a:r>
            <a:r>
              <a:rPr lang="zh-CN" altLang="en-US" sz="2400"/>
              <a:t>，prompt，根据场景不同，合理选择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3134995"/>
            <a:ext cx="3909060" cy="30810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5052882" y="1458289"/>
            <a:ext cx="2263623" cy="923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976" tIns="46787" rIns="89976" bIns="46787" numCol="1" anchor="ctr" anchorCtr="0" compatLnSpc="1">
            <a:norm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r>
              <a:rPr lang="en-US" altLang="zh-CN" smtClean="0">
                <a:latin typeface="+mn-lt"/>
                <a:ea typeface="+mn-ea"/>
                <a:cs typeface="+mn-cs"/>
              </a:rPr>
              <a:t>04</a:t>
            </a:r>
            <a:endParaRPr lang="en-US" altLang="zh-CN" smtClean="0">
              <a:latin typeface="+mn-lt"/>
              <a:ea typeface="+mn-ea"/>
              <a:cs typeface="+mn-cs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3546505" y="4018121"/>
            <a:ext cx="5135738" cy="978470"/>
          </a:xfrm>
          <a:prstGeom prst="rect">
            <a:avLst/>
          </a:prstGeom>
        </p:spPr>
        <p:txBody>
          <a:bodyPr vert="horz" lIns="89976" tIns="46787" rIns="89976" bIns="46787" rtlCol="0" anchor="ctr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800" b="1">
                <a:solidFill>
                  <a:srgbClr val="D5493A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mtClean="0">
                <a:latin typeface="+mj-lt"/>
                <a:ea typeface="+mj-ea"/>
              </a:rPr>
              <a:t>渲染要求</a:t>
            </a:r>
            <a:endParaRPr lang="zh-CN" altLang="en-US" smtClean="0">
              <a:latin typeface="+mj-lt"/>
              <a:ea typeface="+mj-ea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2505735" y="5139382"/>
            <a:ext cx="7217276" cy="461541"/>
          </a:xfrm>
          <a:prstGeom prst="rect">
            <a:avLst/>
          </a:prstGeom>
        </p:spPr>
        <p:txBody>
          <a:bodyPr vert="horz" lIns="89976" tIns="46787" rIns="89976" bIns="46787" rtlCol="0">
            <a:normAutofit/>
          </a:bodyPr>
          <a:lstStyle>
            <a:lvl1pPr indent="0" algn="ctr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sz="1800" dirty="0">
                <a:latin typeface="+mn-lt"/>
                <a:ea typeface="+mn-ea"/>
              </a:rPr>
              <a:t>避免强制渲染</a:t>
            </a:r>
            <a:endParaRPr lang="zh-CN" sz="1800" dirty="0"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KSO_WM_TEMPLATE_CATEGORY" val="custom"/>
  <p:tag name="KSO_WM_TEMPLATE_INDEX" val="20182845"/>
  <p:tag name="KSO_WM_TAG_VERSION" val="1.0"/>
  <p:tag name="KSO_WM_BEAUTIFY_FLAG" val="#wm#"/>
  <p:tag name="KSO_WM_UNIT_TYPE" val="l_h_f"/>
  <p:tag name="KSO_WM_UNIT_INDEX" val="1_1_1"/>
  <p:tag name="KSO_WM_UNIT_ID" val="custom20182845_9*l_h_f*1_1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EMPLATE_CATEGORY" val="custom"/>
  <p:tag name="KSO_WM_TEMPLATE_INDEX" val="20182845"/>
  <p:tag name="KSO_WM_UNIT_CLEAR" val="1"/>
  <p:tag name="KSO_WM_TAG_VERSION" val="1.0"/>
  <p:tag name="KSO_WM_BEAUTIFY_FLAG" val="#wm#"/>
  <p:tag name="KSO_WM_UNIT_TYPE" val="l_h_i"/>
  <p:tag name="KSO_WM_UNIT_INDEX" val="1_1_1"/>
  <p:tag name="KSO_WM_UNIT_ID" val="custom20182845_9*l_h_i*1_1_1"/>
  <p:tag name="KSO_WM_UNIT_LAYERLEVEL" val="1_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2.xml><?xml version="1.0" encoding="utf-8"?>
<p:tagLst xmlns:p="http://schemas.openxmlformats.org/presentationml/2006/main">
  <p:tag name="KSO_WM_TEMPLATE_CATEGORY" val="custom"/>
  <p:tag name="KSO_WM_TEMPLATE_INDEX" val="20182845"/>
  <p:tag name="KSO_WM_UNIT_CLEAR" val="1"/>
  <p:tag name="KSO_WM_TAG_VERSION" val="1.0"/>
  <p:tag name="KSO_WM_BEAUTIFY_FLAG" val="#wm#"/>
  <p:tag name="KSO_WM_UNIT_TYPE" val="l_h_i"/>
  <p:tag name="KSO_WM_UNIT_INDEX" val="1_1_2"/>
  <p:tag name="KSO_WM_UNIT_ID" val="custom20182845_9*l_h_i*1_1_2"/>
  <p:tag name="KSO_WM_UNIT_LAYERLEVEL" val="1_1_1"/>
  <p:tag name="KSO_WM_DIAGRAM_GROUP_CODE" val="l1-1"/>
  <p:tag name="KSO_WM_UNIT_FILL_FORE_SCHEMECOLOR_INDEX" val="9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EMPLATE_CATEGORY" val="custom"/>
  <p:tag name="KSO_WM_TEMPLATE_INDEX" val="20182845"/>
  <p:tag name="KSO_WM_TAG_VERSION" val="1.0"/>
  <p:tag name="KSO_WM_BEAUTIFY_FLAG" val="#wm#"/>
  <p:tag name="KSO_WM_UNIT_TYPE" val="l_h_f"/>
  <p:tag name="KSO_WM_UNIT_INDEX" val="1_2_1"/>
  <p:tag name="KSO_WM_UNIT_ID" val="custom20182845_9*l_h_f*1_2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EMPLATE_CATEGORY" val="custom"/>
  <p:tag name="KSO_WM_TEMPLATE_INDEX" val="20182845"/>
  <p:tag name="KSO_WM_UNIT_CLEAR" val="1"/>
  <p:tag name="KSO_WM_TAG_VERSION" val="1.0"/>
  <p:tag name="KSO_WM_BEAUTIFY_FLAG" val="#wm#"/>
  <p:tag name="KSO_WM_UNIT_TYPE" val="l_h_i"/>
  <p:tag name="KSO_WM_UNIT_INDEX" val="1_2_1"/>
  <p:tag name="KSO_WM_UNIT_ID" val="custom20182845_9*l_h_i*1_2_1"/>
  <p:tag name="KSO_WM_UNIT_LAYERLEVEL" val="1_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5.xml><?xml version="1.0" encoding="utf-8"?>
<p:tagLst xmlns:p="http://schemas.openxmlformats.org/presentationml/2006/main">
  <p:tag name="KSO_WM_TEMPLATE_CATEGORY" val="custom"/>
  <p:tag name="KSO_WM_TEMPLATE_INDEX" val="20182845"/>
  <p:tag name="KSO_WM_UNIT_CLEAR" val="1"/>
  <p:tag name="KSO_WM_TAG_VERSION" val="1.0"/>
  <p:tag name="KSO_WM_BEAUTIFY_FLAG" val="#wm#"/>
  <p:tag name="KSO_WM_UNIT_TYPE" val="l_h_i"/>
  <p:tag name="KSO_WM_UNIT_INDEX" val="1_2_2"/>
  <p:tag name="KSO_WM_UNIT_ID" val="custom20182845_9*l_h_i*1_2_2"/>
  <p:tag name="KSO_WM_UNIT_LAYERLEVEL" val="1_1_1"/>
  <p:tag name="KSO_WM_DIAGRAM_GROUP_CODE" val="l1-1"/>
  <p:tag name="KSO_WM_UNIT_FILL_FORE_SCHEMECOLOR_INDEX" val="9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EMPLATE_CATEGORY" val="custom"/>
  <p:tag name="KSO_WM_TEMPLATE_INDEX" val="20182845"/>
  <p:tag name="KSO_WM_TAG_VERSION" val="1.0"/>
  <p:tag name="KSO_WM_BEAUTIFY_FLAG" val="#wm#"/>
  <p:tag name="KSO_WM_UNIT_TYPE" val="l_h_f"/>
  <p:tag name="KSO_WM_UNIT_INDEX" val="1_3_1"/>
  <p:tag name="KSO_WM_UNIT_ID" val="custom20182845_9*l_h_f*1_3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EMPLATE_CATEGORY" val="custom"/>
  <p:tag name="KSO_WM_TEMPLATE_INDEX" val="20182845"/>
  <p:tag name="KSO_WM_UNIT_CLEAR" val="1"/>
  <p:tag name="KSO_WM_TAG_VERSION" val="1.0"/>
  <p:tag name="KSO_WM_BEAUTIFY_FLAG" val="#wm#"/>
  <p:tag name="KSO_WM_UNIT_TYPE" val="l_h_i"/>
  <p:tag name="KSO_WM_UNIT_INDEX" val="1_3_1"/>
  <p:tag name="KSO_WM_UNIT_ID" val="custom20182845_9*l_h_i*1_3_1"/>
  <p:tag name="KSO_WM_UNIT_LAYERLEVEL" val="1_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8.xml><?xml version="1.0" encoding="utf-8"?>
<p:tagLst xmlns:p="http://schemas.openxmlformats.org/presentationml/2006/main">
  <p:tag name="KSO_WM_TEMPLATE_CATEGORY" val="custom"/>
  <p:tag name="KSO_WM_TEMPLATE_INDEX" val="20182845"/>
  <p:tag name="KSO_WM_UNIT_CLEAR" val="1"/>
  <p:tag name="KSO_WM_TAG_VERSION" val="1.0"/>
  <p:tag name="KSO_WM_BEAUTIFY_FLAG" val="#wm#"/>
  <p:tag name="KSO_WM_UNIT_TYPE" val="l_h_i"/>
  <p:tag name="KSO_WM_UNIT_INDEX" val="1_3_2"/>
  <p:tag name="KSO_WM_UNIT_ID" val="custom20182845_9*l_h_i*1_3_2"/>
  <p:tag name="KSO_WM_UNIT_LAYERLEVEL" val="1_1_1"/>
  <p:tag name="KSO_WM_DIAGRAM_GROUP_CODE" val="l1-1"/>
  <p:tag name="KSO_WM_UNIT_FILL_FORE_SCHEMECOLOR_INDEX" val="9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EMPLATE_CATEGORY" val="custom"/>
  <p:tag name="KSO_WM_TEMPLATE_INDEX" val="20182845"/>
  <p:tag name="KSO_WM_TAG_VERSION" val="1.0"/>
  <p:tag name="KSO_WM_BEAUTIFY_FLAG" val="#wm#"/>
  <p:tag name="KSO_WM_UNIT_TYPE" val="l_h_f"/>
  <p:tag name="KSO_WM_UNIT_INDEX" val="1_4_1"/>
  <p:tag name="KSO_WM_UNIT_ID" val="custom20182845_9*l_h_f*1_4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KSO_WM_TEMPLATE_CATEGORY" val="custom"/>
  <p:tag name="KSO_WM_TEMPLATE_INDEX" val="20182845"/>
  <p:tag name="KSO_WM_UNIT_CLEAR" val="1"/>
  <p:tag name="KSO_WM_TAG_VERSION" val="1.0"/>
  <p:tag name="KSO_WM_BEAUTIFY_FLAG" val="#wm#"/>
  <p:tag name="KSO_WM_UNIT_TYPE" val="l_h_i"/>
  <p:tag name="KSO_WM_UNIT_INDEX" val="1_4_1"/>
  <p:tag name="KSO_WM_UNIT_ID" val="custom20182845_9*l_h_i*1_4_1"/>
  <p:tag name="KSO_WM_UNIT_LAYERLEVEL" val="1_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21.xml><?xml version="1.0" encoding="utf-8"?>
<p:tagLst xmlns:p="http://schemas.openxmlformats.org/presentationml/2006/main">
  <p:tag name="KSO_WM_TEMPLATE_CATEGORY" val="custom"/>
  <p:tag name="KSO_WM_TEMPLATE_INDEX" val="20182845"/>
  <p:tag name="KSO_WM_UNIT_CLEAR" val="1"/>
  <p:tag name="KSO_WM_TAG_VERSION" val="1.0"/>
  <p:tag name="KSO_WM_BEAUTIFY_FLAG" val="#wm#"/>
  <p:tag name="KSO_WM_UNIT_TYPE" val="l_h_i"/>
  <p:tag name="KSO_WM_UNIT_INDEX" val="1_4_2"/>
  <p:tag name="KSO_WM_UNIT_ID" val="custom20182845_9*l_h_i*1_4_2"/>
  <p:tag name="KSO_WM_UNIT_LAYERLEVEL" val="1_1_1"/>
  <p:tag name="KSO_WM_DIAGRAM_GROUP_CODE" val="l1-1"/>
  <p:tag name="KSO_WM_UNIT_FILL_FORE_SCHEMECOLOR_INDEX" val="9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2845"/>
  <p:tag name="KSO_WM_SLIDE_ID" val="custom20182845_9"/>
  <p:tag name="KSO_WM_SLIDE_INDEX" val="9"/>
  <p:tag name="KSO_WM_DIAGRAM_GROUP_CODE" val="l1-1"/>
  <p:tag name="KSO_WM_SLIDE_SUBTYPE" val="diag"/>
</p:tagLst>
</file>

<file path=ppt/tags/tag23.xml><?xml version="1.0" encoding="utf-8"?>
<p:tagLst xmlns:p="http://schemas.openxmlformats.org/presentationml/2006/main">
  <p:tag name="KSO_WM_TEMPLATE_CATEGORY" val="custom"/>
  <p:tag name="KSO_WM_TEMPLATE_INDEX" val="20182845"/>
  <p:tag name="KSO_WM_UNIT_TYPE" val="e"/>
  <p:tag name="KSO_WM_UNIT_INDEX" val="1"/>
  <p:tag name="KSO_WM_UNIT_ID" val="custom20182845_12*e*1"/>
  <p:tag name="KSO_WM_UNIT_LAYERLEVEL" val="1"/>
  <p:tag name="KSO_WM_UNIT_VALUE" val="3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01"/>
</p:tagLst>
</file>

<file path=ppt/tags/tag24.xml><?xml version="1.0" encoding="utf-8"?>
<p:tagLst xmlns:p="http://schemas.openxmlformats.org/presentationml/2006/main">
  <p:tag name="KSO_WM_TEMPLATE_CATEGORY" val="custom"/>
  <p:tag name="KSO_WM_TEMPLATE_INDEX" val="20182845"/>
  <p:tag name="KSO_WM_UNIT_TYPE" val="a"/>
  <p:tag name="KSO_WM_UNIT_INDEX" val="1"/>
  <p:tag name="KSO_WM_UNIT_ID" val="custom20182845_12*a*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输入章节标题"/>
</p:tagLst>
</file>

<file path=ppt/tags/tag25.xml><?xml version="1.0" encoding="utf-8"?>
<p:tagLst xmlns:p="http://schemas.openxmlformats.org/presentationml/2006/main">
  <p:tag name="KSO_WM_TEMPLATE_CATEGORY" val="custom"/>
  <p:tag name="KSO_WM_TEMPLATE_INDEX" val="20182845"/>
  <p:tag name="KSO_WM_UNIT_TYPE" val="f"/>
  <p:tag name="KSO_WM_UNIT_INDEX" val="1"/>
  <p:tag name="KSO_WM_UNIT_ID" val="custom20182845_12*f*1"/>
  <p:tag name="KSO_WM_UNIT_LAYERLEVEL" val="1"/>
  <p:tag name="KSO_WM_UNIT_VALUE" val="30"/>
  <p:tag name="KSO_WM_UNIT_HIGHLIGHT" val="0"/>
  <p:tag name="KSO_WM_UNIT_COMPATIBLE" val="0"/>
  <p:tag name="KSO_WM_UNIT_CLEAR" val="0"/>
  <p:tag name="KSO_WM_UNIT_PRESET_TEXT_INDEX" val="2"/>
  <p:tag name="KSO_WM_UNIT_PRESET_TEXT_LEN" val="30"/>
  <p:tag name="KSO_WM_BEAUTIFY_FLAG" val="#wm#"/>
  <p:tag name="KSO_WM_TAG_VERSION" val="1.0"/>
</p:tagLst>
</file>

<file path=ppt/tags/tag26.xml><?xml version="1.0" encoding="utf-8"?>
<p:tagLst xmlns:p="http://schemas.openxmlformats.org/presentationml/2006/main">
  <p:tag name="KSO_WM_TEMPLATE_CATEGORY" val="custom"/>
  <p:tag name="KSO_WM_TEMPLATE_INDEX" val="20182845"/>
  <p:tag name="KSO_WM_TAG_VERSION" val="1.0"/>
  <p:tag name="KSO_WM_SLIDE_ID" val="custom20182845_12"/>
  <p:tag name="KSO_WM_SLIDE_INDEX" val="12"/>
  <p:tag name="KSO_WM_SLIDE_ITEM_CNT" val="2"/>
  <p:tag name="KSO_WM_SLIDE_LAYOUT" val="a_f_e"/>
  <p:tag name="KSO_WM_SLIDE_LAYOUT_CNT" val="1_1_1"/>
  <p:tag name="KSO_WM_SLIDE_TYPE" val="sectionTitle"/>
  <p:tag name="KSO_WM_BEAUTIFY_FLAG" val="#wm#"/>
  <p:tag name="KSO_WM_SLIDE_SUBTYPE" val="pureTxt"/>
</p:tagLst>
</file>

<file path=ppt/tags/tag27.xml><?xml version="1.0" encoding="utf-8"?>
<p:tagLst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0"/>
  <p:tag name="KSO_WM_SLIDE_ID" val="custom20182845_20"/>
  <p:tag name="KSO_WM_TAG_VERSION" val="1.0"/>
  <p:tag name="KSO_WM_TEMPLATE_INDEX" val="20182845"/>
  <p:tag name="KSO_WM_TEMPLATE_CATEGORY" val="custom"/>
  <p:tag name="KSO_WM_SLIDE_SUBTYPE" val="pureTxt"/>
</p:tagLst>
</file>

<file path=ppt/tags/tag28.xml><?xml version="1.0" encoding="utf-8"?>
<p:tagLst xmlns:p="http://schemas.openxmlformats.org/presentationml/2006/main">
  <p:tag name="KSO_WM_TEMPLATE_CATEGORY" val="custom"/>
  <p:tag name="KSO_WM_TEMPLATE_INDEX" val="20182845"/>
  <p:tag name="KSO_WM_UNIT_TYPE" val="e"/>
  <p:tag name="KSO_WM_UNIT_INDEX" val="1"/>
  <p:tag name="KSO_WM_UNIT_ID" val="custom20182845_12*e*1"/>
  <p:tag name="KSO_WM_UNIT_LAYERLEVEL" val="1"/>
  <p:tag name="KSO_WM_UNIT_VALUE" val="3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01"/>
</p:tagLst>
</file>

<file path=ppt/tags/tag29.xml><?xml version="1.0" encoding="utf-8"?>
<p:tagLst xmlns:p="http://schemas.openxmlformats.org/presentationml/2006/main">
  <p:tag name="KSO_WM_TEMPLATE_CATEGORY" val="custom"/>
  <p:tag name="KSO_WM_TEMPLATE_INDEX" val="20182845"/>
  <p:tag name="KSO_WM_UNIT_TYPE" val="a"/>
  <p:tag name="KSO_WM_UNIT_INDEX" val="1"/>
  <p:tag name="KSO_WM_UNIT_ID" val="custom20182845_12*a*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输入章节标题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2845"/>
</p:tagLst>
</file>

<file path=ppt/tags/tag30.xml><?xml version="1.0" encoding="utf-8"?>
<p:tagLst xmlns:p="http://schemas.openxmlformats.org/presentationml/2006/main">
  <p:tag name="KSO_WM_TEMPLATE_CATEGORY" val="custom"/>
  <p:tag name="KSO_WM_TEMPLATE_INDEX" val="20182845"/>
  <p:tag name="KSO_WM_UNIT_TYPE" val="f"/>
  <p:tag name="KSO_WM_UNIT_INDEX" val="1"/>
  <p:tag name="KSO_WM_UNIT_ID" val="custom20182845_12*f*1"/>
  <p:tag name="KSO_WM_UNIT_LAYERLEVEL" val="1"/>
  <p:tag name="KSO_WM_UNIT_VALUE" val="30"/>
  <p:tag name="KSO_WM_UNIT_HIGHLIGHT" val="0"/>
  <p:tag name="KSO_WM_UNIT_COMPATIBLE" val="0"/>
  <p:tag name="KSO_WM_UNIT_CLEAR" val="0"/>
  <p:tag name="KSO_WM_UNIT_PRESET_TEXT_INDEX" val="2"/>
  <p:tag name="KSO_WM_UNIT_PRESET_TEXT_LEN" val="30"/>
  <p:tag name="KSO_WM_BEAUTIFY_FLAG" val="#wm#"/>
  <p:tag name="KSO_WM_TAG_VERSION" val="1.0"/>
</p:tagLst>
</file>

<file path=ppt/tags/tag31.xml><?xml version="1.0" encoding="utf-8"?>
<p:tagLst xmlns:p="http://schemas.openxmlformats.org/presentationml/2006/main">
  <p:tag name="KSO_WM_TEMPLATE_CATEGORY" val="custom"/>
  <p:tag name="KSO_WM_TEMPLATE_INDEX" val="20182845"/>
  <p:tag name="KSO_WM_TAG_VERSION" val="1.0"/>
  <p:tag name="KSO_WM_SLIDE_ID" val="custom20182845_12"/>
  <p:tag name="KSO_WM_SLIDE_INDEX" val="12"/>
  <p:tag name="KSO_WM_SLIDE_ITEM_CNT" val="2"/>
  <p:tag name="KSO_WM_SLIDE_LAYOUT" val="a_f_e"/>
  <p:tag name="KSO_WM_SLIDE_LAYOUT_CNT" val="1_1_1"/>
  <p:tag name="KSO_WM_SLIDE_TYPE" val="sectionTitle"/>
  <p:tag name="KSO_WM_BEAUTIFY_FLAG" val="#wm#"/>
  <p:tag name="KSO_WM_SLIDE_SUBTYPE" val="pureTxt"/>
</p:tagLst>
</file>

<file path=ppt/tags/tag32.xml><?xml version="1.0" encoding="utf-8"?>
<p:tagLst xmlns:p="http://schemas.openxmlformats.org/presentationml/2006/main">
  <p:tag name="MH_TYPE" val="#NeiR#"/>
  <p:tag name="MH_NUMBER" val="6"/>
  <p:tag name="MH_CATEGORY" val="#BingLLB#"/>
  <p:tag name="MH_LAYOUT" val="SubTitleDesc"/>
  <p:tag name="MH" val="20151109163043"/>
  <p:tag name="MH_LIBRARY" val="GRAPHIC"/>
  <p:tag name="KSO_WM_TAG_VERSION" val="1.0"/>
  <p:tag name="KSO_WM_SLIDE_ITEM_CNT" val="2"/>
  <p:tag name="KSO_WM_SLIDE_LAYOUT" val="a_f_l"/>
  <p:tag name="KSO_WM_SLIDE_LAYOUT_CNT" val="1_1_1"/>
  <p:tag name="KSO_WM_SLIDE_TYPE" val="text"/>
  <p:tag name="KSO_WM_BEAUTIFY_FLAG" val="#wm#"/>
  <p:tag name="KSO_WM_SLIDE_POSITION" val="135*201"/>
  <p:tag name="KSO_WM_SLIDE_SIZE" val="622*240"/>
  <p:tag name="KSO_WM_TEMPLATE_CATEGORY" val="custom"/>
  <p:tag name="KSO_WM_TEMPLATE_INDEX" val="20182845"/>
  <p:tag name="KSO_WM_SLIDE_ID" val="custom20182845_13"/>
  <p:tag name="KSO_WM_SLIDE_INDEX" val="13"/>
  <p:tag name="KSO_WM_DIAGRAM_GROUP_CODE" val="l1-2"/>
  <p:tag name="KSO_WM_TEMPLATE_THUMBS_INDEX" val="1、2、3、4、5、6"/>
  <p:tag name="KSO_WM_SLIDE_SUBTYPE" val="diag"/>
</p:tagLst>
</file>

<file path=ppt/tags/tag33.xml><?xml version="1.0" encoding="utf-8"?>
<p:tagLst xmlns:p="http://schemas.openxmlformats.org/presentationml/2006/main">
  <p:tag name="KSO_WM_TEMPLATE_CATEGORY" val="custom"/>
  <p:tag name="KSO_WM_TEMPLATE_INDEX" val="20182845"/>
  <p:tag name="KSO_WM_UNIT_TYPE" val="e"/>
  <p:tag name="KSO_WM_UNIT_INDEX" val="1"/>
  <p:tag name="KSO_WM_UNIT_ID" val="custom20182845_12*e*1"/>
  <p:tag name="KSO_WM_UNIT_LAYERLEVEL" val="1"/>
  <p:tag name="KSO_WM_UNIT_VALUE" val="3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01"/>
</p:tagLst>
</file>

<file path=ppt/tags/tag34.xml><?xml version="1.0" encoding="utf-8"?>
<p:tagLst xmlns:p="http://schemas.openxmlformats.org/presentationml/2006/main">
  <p:tag name="KSO_WM_TEMPLATE_CATEGORY" val="custom"/>
  <p:tag name="KSO_WM_TEMPLATE_INDEX" val="20182845"/>
  <p:tag name="KSO_WM_UNIT_TYPE" val="a"/>
  <p:tag name="KSO_WM_UNIT_INDEX" val="1"/>
  <p:tag name="KSO_WM_UNIT_ID" val="custom20182845_12*a*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输入章节标题"/>
</p:tagLst>
</file>

<file path=ppt/tags/tag35.xml><?xml version="1.0" encoding="utf-8"?>
<p:tagLst xmlns:p="http://schemas.openxmlformats.org/presentationml/2006/main">
  <p:tag name="KSO_WM_TEMPLATE_CATEGORY" val="custom"/>
  <p:tag name="KSO_WM_TEMPLATE_INDEX" val="20182845"/>
  <p:tag name="KSO_WM_UNIT_TYPE" val="f"/>
  <p:tag name="KSO_WM_UNIT_INDEX" val="1"/>
  <p:tag name="KSO_WM_UNIT_ID" val="custom20182845_12*f*1"/>
  <p:tag name="KSO_WM_UNIT_LAYERLEVEL" val="1"/>
  <p:tag name="KSO_WM_UNIT_VALUE" val="30"/>
  <p:tag name="KSO_WM_UNIT_HIGHLIGHT" val="0"/>
  <p:tag name="KSO_WM_UNIT_COMPATIBLE" val="0"/>
  <p:tag name="KSO_WM_UNIT_CLEAR" val="0"/>
  <p:tag name="KSO_WM_UNIT_PRESET_TEXT_INDEX" val="2"/>
  <p:tag name="KSO_WM_UNIT_PRESET_TEXT_LEN" val="30"/>
  <p:tag name="KSO_WM_BEAUTIFY_FLAG" val="#wm#"/>
  <p:tag name="KSO_WM_TAG_VERSION" val="1.0"/>
</p:tagLst>
</file>

<file path=ppt/tags/tag36.xml><?xml version="1.0" encoding="utf-8"?>
<p:tagLst xmlns:p="http://schemas.openxmlformats.org/presentationml/2006/main">
  <p:tag name="KSO_WM_TEMPLATE_CATEGORY" val="custom"/>
  <p:tag name="KSO_WM_TEMPLATE_INDEX" val="20182845"/>
  <p:tag name="KSO_WM_TAG_VERSION" val="1.0"/>
  <p:tag name="KSO_WM_SLIDE_ID" val="custom20182845_12"/>
  <p:tag name="KSO_WM_SLIDE_INDEX" val="12"/>
  <p:tag name="KSO_WM_SLIDE_ITEM_CNT" val="2"/>
  <p:tag name="KSO_WM_SLIDE_LAYOUT" val="a_f_e"/>
  <p:tag name="KSO_WM_SLIDE_LAYOUT_CNT" val="1_1_1"/>
  <p:tag name="KSO_WM_SLIDE_TYPE" val="sectionTitle"/>
  <p:tag name="KSO_WM_BEAUTIFY_FLAG" val="#wm#"/>
  <p:tag name="KSO_WM_SLIDE_SUBTYPE" val="pureTxt"/>
</p:tagLst>
</file>

<file path=ppt/tags/tag37.xml><?xml version="1.0" encoding="utf-8"?>
<p:tagLst xmlns:p="http://schemas.openxmlformats.org/presentationml/2006/main">
  <p:tag name="MH_TYPE" val="#NeiR#"/>
  <p:tag name="MH_NUMBER" val="6"/>
  <p:tag name="MH_CATEGORY" val="#BingLLB#"/>
  <p:tag name="MH_LAYOUT" val="SubTitleDesc"/>
  <p:tag name="MH" val="20151109163043"/>
  <p:tag name="MH_LIBRARY" val="GRAPHIC"/>
  <p:tag name="KSO_WM_TAG_VERSION" val="1.0"/>
  <p:tag name="KSO_WM_SLIDE_ITEM_CNT" val="2"/>
  <p:tag name="KSO_WM_SLIDE_LAYOUT" val="a_f_l"/>
  <p:tag name="KSO_WM_SLIDE_LAYOUT_CNT" val="1_1_1"/>
  <p:tag name="KSO_WM_SLIDE_TYPE" val="text"/>
  <p:tag name="KSO_WM_BEAUTIFY_FLAG" val="#wm#"/>
  <p:tag name="KSO_WM_SLIDE_POSITION" val="135*201"/>
  <p:tag name="KSO_WM_SLIDE_SIZE" val="622*240"/>
  <p:tag name="KSO_WM_TEMPLATE_CATEGORY" val="custom"/>
  <p:tag name="KSO_WM_TEMPLATE_INDEX" val="20182845"/>
  <p:tag name="KSO_WM_SLIDE_ID" val="custom20182845_13"/>
  <p:tag name="KSO_WM_SLIDE_INDEX" val="13"/>
  <p:tag name="KSO_WM_DIAGRAM_GROUP_CODE" val="l1-2"/>
  <p:tag name="KSO_WM_TEMPLATE_THUMBS_INDEX" val="1、2、3、4、5、6"/>
  <p:tag name="KSO_WM_SLIDE_SUBTYPE" val="diag"/>
</p:tagLst>
</file>

<file path=ppt/tags/tag38.xml><?xml version="1.0" encoding="utf-8"?>
<p:tagLst xmlns:p="http://schemas.openxmlformats.org/presentationml/2006/main">
  <p:tag name="KSO_WM_TEMPLATE_CATEGORY" val="custom"/>
  <p:tag name="KSO_WM_TEMPLATE_INDEX" val="20182845"/>
  <p:tag name="KSO_WM_UNIT_TYPE" val="e"/>
  <p:tag name="KSO_WM_UNIT_INDEX" val="1"/>
  <p:tag name="KSO_WM_UNIT_ID" val="custom20182845_12*e*1"/>
  <p:tag name="KSO_WM_UNIT_LAYERLEVEL" val="1"/>
  <p:tag name="KSO_WM_UNIT_VALUE" val="3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01"/>
</p:tagLst>
</file>

<file path=ppt/tags/tag39.xml><?xml version="1.0" encoding="utf-8"?>
<p:tagLst xmlns:p="http://schemas.openxmlformats.org/presentationml/2006/main">
  <p:tag name="KSO_WM_TEMPLATE_CATEGORY" val="custom"/>
  <p:tag name="KSO_WM_TEMPLATE_INDEX" val="20182845"/>
  <p:tag name="KSO_WM_UNIT_TYPE" val="a"/>
  <p:tag name="KSO_WM_UNIT_INDEX" val="1"/>
  <p:tag name="KSO_WM_UNIT_ID" val="custom20182845_12*a*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输入章节标题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2845"/>
</p:tagLst>
</file>

<file path=ppt/tags/tag40.xml><?xml version="1.0" encoding="utf-8"?>
<p:tagLst xmlns:p="http://schemas.openxmlformats.org/presentationml/2006/main">
  <p:tag name="KSO_WM_TEMPLATE_CATEGORY" val="custom"/>
  <p:tag name="KSO_WM_TEMPLATE_INDEX" val="20182845"/>
  <p:tag name="KSO_WM_UNIT_TYPE" val="f"/>
  <p:tag name="KSO_WM_UNIT_INDEX" val="1"/>
  <p:tag name="KSO_WM_UNIT_ID" val="custom20182845_12*f*1"/>
  <p:tag name="KSO_WM_UNIT_LAYERLEVEL" val="1"/>
  <p:tag name="KSO_WM_UNIT_VALUE" val="30"/>
  <p:tag name="KSO_WM_UNIT_HIGHLIGHT" val="0"/>
  <p:tag name="KSO_WM_UNIT_COMPATIBLE" val="0"/>
  <p:tag name="KSO_WM_UNIT_CLEAR" val="0"/>
  <p:tag name="KSO_WM_UNIT_PRESET_TEXT_INDEX" val="2"/>
  <p:tag name="KSO_WM_UNIT_PRESET_TEXT_LEN" val="30"/>
  <p:tag name="KSO_WM_BEAUTIFY_FLAG" val="#wm#"/>
  <p:tag name="KSO_WM_TAG_VERSION" val="1.0"/>
</p:tagLst>
</file>

<file path=ppt/tags/tag41.xml><?xml version="1.0" encoding="utf-8"?>
<p:tagLst xmlns:p="http://schemas.openxmlformats.org/presentationml/2006/main">
  <p:tag name="KSO_WM_TEMPLATE_CATEGORY" val="custom"/>
  <p:tag name="KSO_WM_TEMPLATE_INDEX" val="20182845"/>
  <p:tag name="KSO_WM_TAG_VERSION" val="1.0"/>
  <p:tag name="KSO_WM_SLIDE_ID" val="custom20182845_12"/>
  <p:tag name="KSO_WM_SLIDE_INDEX" val="12"/>
  <p:tag name="KSO_WM_SLIDE_ITEM_CNT" val="2"/>
  <p:tag name="KSO_WM_SLIDE_LAYOUT" val="a_f_e"/>
  <p:tag name="KSO_WM_SLIDE_LAYOUT_CNT" val="1_1_1"/>
  <p:tag name="KSO_WM_SLIDE_TYPE" val="sectionTitle"/>
  <p:tag name="KSO_WM_BEAUTIFY_FLAG" val="#wm#"/>
  <p:tag name="KSO_WM_SLIDE_SUBTYPE" val="pureTxt"/>
</p:tagLst>
</file>

<file path=ppt/tags/tag42.xml><?xml version="1.0" encoding="utf-8"?>
<p:tagLst xmlns:p="http://schemas.openxmlformats.org/presentationml/2006/main">
  <p:tag name="MH_TYPE" val="#NeiR#"/>
  <p:tag name="MH_NUMBER" val="6"/>
  <p:tag name="MH_CATEGORY" val="#BingLLB#"/>
  <p:tag name="MH_LAYOUT" val="SubTitleDesc"/>
  <p:tag name="MH" val="20151109163043"/>
  <p:tag name="MH_LIBRARY" val="GRAPHIC"/>
  <p:tag name="KSO_WM_TAG_VERSION" val="1.0"/>
  <p:tag name="KSO_WM_SLIDE_ITEM_CNT" val="2"/>
  <p:tag name="KSO_WM_SLIDE_LAYOUT" val="a_f_l"/>
  <p:tag name="KSO_WM_SLIDE_LAYOUT_CNT" val="1_1_1"/>
  <p:tag name="KSO_WM_SLIDE_TYPE" val="text"/>
  <p:tag name="KSO_WM_BEAUTIFY_FLAG" val="#wm#"/>
  <p:tag name="KSO_WM_SLIDE_POSITION" val="135*201"/>
  <p:tag name="KSO_WM_SLIDE_SIZE" val="622*240"/>
  <p:tag name="KSO_WM_TEMPLATE_CATEGORY" val="custom"/>
  <p:tag name="KSO_WM_TEMPLATE_INDEX" val="20182845"/>
  <p:tag name="KSO_WM_SLIDE_ID" val="custom20182845_13"/>
  <p:tag name="KSO_WM_SLIDE_INDEX" val="13"/>
  <p:tag name="KSO_WM_DIAGRAM_GROUP_CODE" val="l1-2"/>
  <p:tag name="KSO_WM_TEMPLATE_THUMBS_INDEX" val="1、2、3、4、5、6"/>
  <p:tag name="KSO_WM_SLIDE_SUBTYPE" val="diag"/>
</p:tagLst>
</file>

<file path=ppt/tags/tag43.xml><?xml version="1.0" encoding="utf-8"?>
<p:tagLst xmlns:p="http://schemas.openxmlformats.org/presentationml/2006/main">
  <p:tag name="KSO_WM_TEMPLATE_CATEGORY" val="custom"/>
  <p:tag name="KSO_WM_TEMPLATE_INDEX" val="20182845"/>
  <p:tag name="KSO_WM_TAG_VERSION" val="1.0"/>
  <p:tag name="KSO_WM_BEAUTIFY_FLAG" val="#wm#"/>
  <p:tag name="KSO_WM_UNIT_TYPE" val="a"/>
  <p:tag name="KSO_WM_UNIT_INDEX" val="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DIAGRAM_GROUP_CODE" val="l1_1"/>
  <p:tag name="KSO_WM_UNIT_ID" val="custom20182845_9*a*1"/>
  <p:tag name="KSO_WM_UNIT_PRESET_TEXT" val="CONTENTS"/>
  <p:tag name="KSO_WM_UNIT_TEXT_FILL_FORE_SCHEMECOLOR_INDEX" val="15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TEMPLATE_CATEGORY" val="custom"/>
  <p:tag name="KSO_WM_TEMPLATE_INDEX" val="20182845"/>
  <p:tag name="KSO_WM_TAG_VERSION" val="1.0"/>
  <p:tag name="KSO_WM_BEAUTIFY_FLAG" val="#wm#"/>
  <p:tag name="KSO_WM_UNIT_TYPE" val="l_h_f"/>
  <p:tag name="KSO_WM_UNIT_INDEX" val="1_1_1"/>
  <p:tag name="KSO_WM_UNIT_ID" val="custom20182845_9*l_h_f*1_1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45.xml><?xml version="1.0" encoding="utf-8"?>
<p:tagLst xmlns:p="http://schemas.openxmlformats.org/presentationml/2006/main">
  <p:tag name="KSO_WM_TEMPLATE_CATEGORY" val="custom"/>
  <p:tag name="KSO_WM_TEMPLATE_INDEX" val="20182845"/>
  <p:tag name="KSO_WM_UNIT_CLEAR" val="1"/>
  <p:tag name="KSO_WM_TAG_VERSION" val="1.0"/>
  <p:tag name="KSO_WM_BEAUTIFY_FLAG" val="#wm#"/>
  <p:tag name="KSO_WM_UNIT_TYPE" val="l_h_i"/>
  <p:tag name="KSO_WM_UNIT_INDEX" val="1_1_1"/>
  <p:tag name="KSO_WM_UNIT_ID" val="custom20182845_9*l_h_i*1_1_1"/>
  <p:tag name="KSO_WM_UNIT_LAYERLEVEL" val="1_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46.xml><?xml version="1.0" encoding="utf-8"?>
<p:tagLst xmlns:p="http://schemas.openxmlformats.org/presentationml/2006/main">
  <p:tag name="KSO_WM_TEMPLATE_CATEGORY" val="custom"/>
  <p:tag name="KSO_WM_TEMPLATE_INDEX" val="20182845"/>
  <p:tag name="KSO_WM_UNIT_CLEAR" val="1"/>
  <p:tag name="KSO_WM_TAG_VERSION" val="1.0"/>
  <p:tag name="KSO_WM_BEAUTIFY_FLAG" val="#wm#"/>
  <p:tag name="KSO_WM_UNIT_TYPE" val="l_h_i"/>
  <p:tag name="KSO_WM_UNIT_INDEX" val="1_1_2"/>
  <p:tag name="KSO_WM_UNIT_ID" val="custom20182845_9*l_h_i*1_1_2"/>
  <p:tag name="KSO_WM_UNIT_LAYERLEVEL" val="1_1_1"/>
  <p:tag name="KSO_WM_DIAGRAM_GROUP_CODE" val="l1-1"/>
  <p:tag name="KSO_WM_UNIT_FILL_FORE_SCHEMECOLOR_INDEX" val="9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TEMPLATE_CATEGORY" val="custom"/>
  <p:tag name="KSO_WM_TEMPLATE_INDEX" val="20182845"/>
  <p:tag name="KSO_WM_TAG_VERSION" val="1.0"/>
  <p:tag name="KSO_WM_BEAUTIFY_FLAG" val="#wm#"/>
  <p:tag name="KSO_WM_UNIT_TYPE" val="l_h_f"/>
  <p:tag name="KSO_WM_UNIT_INDEX" val="1_2_1"/>
  <p:tag name="KSO_WM_UNIT_ID" val="custom20182845_9*l_h_f*1_2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TEMPLATE_CATEGORY" val="custom"/>
  <p:tag name="KSO_WM_TEMPLATE_INDEX" val="20182845"/>
  <p:tag name="KSO_WM_UNIT_CLEAR" val="1"/>
  <p:tag name="KSO_WM_TAG_VERSION" val="1.0"/>
  <p:tag name="KSO_WM_BEAUTIFY_FLAG" val="#wm#"/>
  <p:tag name="KSO_WM_UNIT_TYPE" val="l_h_i"/>
  <p:tag name="KSO_WM_UNIT_INDEX" val="1_2_1"/>
  <p:tag name="KSO_WM_UNIT_ID" val="custom20182845_9*l_h_i*1_2_1"/>
  <p:tag name="KSO_WM_UNIT_LAYERLEVEL" val="1_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49.xml><?xml version="1.0" encoding="utf-8"?>
<p:tagLst xmlns:p="http://schemas.openxmlformats.org/presentationml/2006/main">
  <p:tag name="KSO_WM_TEMPLATE_CATEGORY" val="custom"/>
  <p:tag name="KSO_WM_TEMPLATE_INDEX" val="20182845"/>
  <p:tag name="KSO_WM_UNIT_CLEAR" val="1"/>
  <p:tag name="KSO_WM_TAG_VERSION" val="1.0"/>
  <p:tag name="KSO_WM_BEAUTIFY_FLAG" val="#wm#"/>
  <p:tag name="KSO_WM_UNIT_TYPE" val="l_h_i"/>
  <p:tag name="KSO_WM_UNIT_INDEX" val="1_2_2"/>
  <p:tag name="KSO_WM_UNIT_ID" val="custom20182845_9*l_h_i*1_2_2"/>
  <p:tag name="KSO_WM_UNIT_LAYERLEVEL" val="1_1_1"/>
  <p:tag name="KSO_WM_DIAGRAM_GROUP_CODE" val="l1-1"/>
  <p:tag name="KSO_WM_UNIT_FILL_FORE_SCHEMECOLOR_INDEX" val="9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TEMPLATE_CATEGORY" val="custom"/>
  <p:tag name="KSO_WM_TEMPLATE_INDEX" val="20182845"/>
  <p:tag name="KSO_WM_TAG_VERSION" val="1.0"/>
  <p:tag name="KSO_WM_BEAUTIFY_FLAG" val="#wm#"/>
  <p:tag name="KSO_WM_TEMPLATE_THUMBS_INDEX" val="1、11、12、17、4、5、21"/>
</p:tagLst>
</file>

<file path=ppt/tags/tag50.xml><?xml version="1.0" encoding="utf-8"?>
<p:tagLst xmlns:p="http://schemas.openxmlformats.org/presentationml/2006/main">
  <p:tag name="KSO_WM_TEMPLATE_CATEGORY" val="custom"/>
  <p:tag name="KSO_WM_TEMPLATE_INDEX" val="20182845"/>
  <p:tag name="KSO_WM_TAG_VERSION" val="1.0"/>
  <p:tag name="KSO_WM_BEAUTIFY_FLAG" val="#wm#"/>
  <p:tag name="KSO_WM_UNIT_TYPE" val="l_h_f"/>
  <p:tag name="KSO_WM_UNIT_INDEX" val="1_3_1"/>
  <p:tag name="KSO_WM_UNIT_ID" val="custom20182845_9*l_h_f*1_3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51.xml><?xml version="1.0" encoding="utf-8"?>
<p:tagLst xmlns:p="http://schemas.openxmlformats.org/presentationml/2006/main">
  <p:tag name="KSO_WM_TEMPLATE_CATEGORY" val="custom"/>
  <p:tag name="KSO_WM_TEMPLATE_INDEX" val="20182845"/>
  <p:tag name="KSO_WM_UNIT_CLEAR" val="1"/>
  <p:tag name="KSO_WM_TAG_VERSION" val="1.0"/>
  <p:tag name="KSO_WM_BEAUTIFY_FLAG" val="#wm#"/>
  <p:tag name="KSO_WM_UNIT_TYPE" val="l_h_i"/>
  <p:tag name="KSO_WM_UNIT_INDEX" val="1_3_1"/>
  <p:tag name="KSO_WM_UNIT_ID" val="custom20182845_9*l_h_i*1_3_1"/>
  <p:tag name="KSO_WM_UNIT_LAYERLEVEL" val="1_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52.xml><?xml version="1.0" encoding="utf-8"?>
<p:tagLst xmlns:p="http://schemas.openxmlformats.org/presentationml/2006/main">
  <p:tag name="KSO_WM_TEMPLATE_CATEGORY" val="custom"/>
  <p:tag name="KSO_WM_TEMPLATE_INDEX" val="20182845"/>
  <p:tag name="KSO_WM_UNIT_CLEAR" val="1"/>
  <p:tag name="KSO_WM_TAG_VERSION" val="1.0"/>
  <p:tag name="KSO_WM_BEAUTIFY_FLAG" val="#wm#"/>
  <p:tag name="KSO_WM_UNIT_TYPE" val="l_h_i"/>
  <p:tag name="KSO_WM_UNIT_INDEX" val="1_3_2"/>
  <p:tag name="KSO_WM_UNIT_ID" val="custom20182845_9*l_h_i*1_3_2"/>
  <p:tag name="KSO_WM_UNIT_LAYERLEVEL" val="1_1_1"/>
  <p:tag name="KSO_WM_DIAGRAM_GROUP_CODE" val="l1-1"/>
  <p:tag name="KSO_WM_UNIT_FILL_FORE_SCHEMECOLOR_INDEX" val="9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TEMPLATE_CATEGORY" val="custom"/>
  <p:tag name="KSO_WM_TEMPLATE_INDEX" val="20182845"/>
  <p:tag name="KSO_WM_TAG_VERSION" val="1.0"/>
  <p:tag name="KSO_WM_BEAUTIFY_FLAG" val="#wm#"/>
  <p:tag name="KSO_WM_UNIT_TYPE" val="l_h_f"/>
  <p:tag name="KSO_WM_UNIT_INDEX" val="1_4_1"/>
  <p:tag name="KSO_WM_UNIT_ID" val="custom20182845_9*l_h_f*1_4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TEMPLATE_CATEGORY" val="custom"/>
  <p:tag name="KSO_WM_TEMPLATE_INDEX" val="20182845"/>
  <p:tag name="KSO_WM_UNIT_CLEAR" val="1"/>
  <p:tag name="KSO_WM_TAG_VERSION" val="1.0"/>
  <p:tag name="KSO_WM_BEAUTIFY_FLAG" val="#wm#"/>
  <p:tag name="KSO_WM_UNIT_TYPE" val="l_h_i"/>
  <p:tag name="KSO_WM_UNIT_INDEX" val="1_4_1"/>
  <p:tag name="KSO_WM_UNIT_ID" val="custom20182845_9*l_h_i*1_4_1"/>
  <p:tag name="KSO_WM_UNIT_LAYERLEVEL" val="1_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55.xml><?xml version="1.0" encoding="utf-8"?>
<p:tagLst xmlns:p="http://schemas.openxmlformats.org/presentationml/2006/main">
  <p:tag name="KSO_WM_TEMPLATE_CATEGORY" val="custom"/>
  <p:tag name="KSO_WM_TEMPLATE_INDEX" val="20182845"/>
  <p:tag name="KSO_WM_UNIT_CLEAR" val="1"/>
  <p:tag name="KSO_WM_TAG_VERSION" val="1.0"/>
  <p:tag name="KSO_WM_BEAUTIFY_FLAG" val="#wm#"/>
  <p:tag name="KSO_WM_UNIT_TYPE" val="l_h_i"/>
  <p:tag name="KSO_WM_UNIT_INDEX" val="1_4_2"/>
  <p:tag name="KSO_WM_UNIT_ID" val="custom20182845_9*l_h_i*1_4_2"/>
  <p:tag name="KSO_WM_UNIT_LAYERLEVEL" val="1_1_1"/>
  <p:tag name="KSO_WM_DIAGRAM_GROUP_CODE" val="l1-1"/>
  <p:tag name="KSO_WM_UNIT_FILL_FORE_SCHEMECOLOR_INDEX" val="9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2845"/>
  <p:tag name="KSO_WM_SLIDE_ID" val="custom20182845_9"/>
  <p:tag name="KSO_WM_SLIDE_INDEX" val="9"/>
  <p:tag name="KSO_WM_DIAGRAM_GROUP_CODE" val="l1-1"/>
  <p:tag name="KSO_WM_SLIDE_SUBTYPE" val="diag"/>
</p:tagLst>
</file>

<file path=ppt/tags/tag57.xml><?xml version="1.0" encoding="utf-8"?>
<p:tagLst xmlns:p="http://schemas.openxmlformats.org/presentationml/2006/main">
  <p:tag name="KSO_WM_TEMPLATE_CATEGORY" val="custom"/>
  <p:tag name="KSO_WM_TEMPLATE_INDEX" val="20182845"/>
  <p:tag name="KSO_WM_UNIT_TYPE" val="e"/>
  <p:tag name="KSO_WM_UNIT_INDEX" val="1"/>
  <p:tag name="KSO_WM_UNIT_ID" val="custom20182845_12*e*1"/>
  <p:tag name="KSO_WM_UNIT_LAYERLEVEL" val="1"/>
  <p:tag name="KSO_WM_UNIT_VALUE" val="3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01"/>
</p:tagLst>
</file>

<file path=ppt/tags/tag58.xml><?xml version="1.0" encoding="utf-8"?>
<p:tagLst xmlns:p="http://schemas.openxmlformats.org/presentationml/2006/main">
  <p:tag name="KSO_WM_TEMPLATE_CATEGORY" val="custom"/>
  <p:tag name="KSO_WM_TEMPLATE_INDEX" val="20182845"/>
  <p:tag name="KSO_WM_UNIT_TYPE" val="a"/>
  <p:tag name="KSO_WM_UNIT_INDEX" val="1"/>
  <p:tag name="KSO_WM_UNIT_ID" val="custom20182845_12*a*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输入章节标题"/>
</p:tagLst>
</file>

<file path=ppt/tags/tag59.xml><?xml version="1.0" encoding="utf-8"?>
<p:tagLst xmlns:p="http://schemas.openxmlformats.org/presentationml/2006/main">
  <p:tag name="KSO_WM_TEMPLATE_CATEGORY" val="custom"/>
  <p:tag name="KSO_WM_TEMPLATE_INDEX" val="20182845"/>
  <p:tag name="KSO_WM_UNIT_TYPE" val="f"/>
  <p:tag name="KSO_WM_UNIT_INDEX" val="1"/>
  <p:tag name="KSO_WM_UNIT_ID" val="custom20182845_12*f*1"/>
  <p:tag name="KSO_WM_UNIT_LAYERLEVEL" val="1"/>
  <p:tag name="KSO_WM_UNIT_VALUE" val="30"/>
  <p:tag name="KSO_WM_UNIT_HIGHLIGHT" val="0"/>
  <p:tag name="KSO_WM_UNIT_COMPATIBLE" val="0"/>
  <p:tag name="KSO_WM_UNIT_CLEAR" val="0"/>
  <p:tag name="KSO_WM_UNIT_PRESET_TEXT_INDEX" val="2"/>
  <p:tag name="KSO_WM_UNIT_PRESET_TEXT_LEN" val="30"/>
  <p:tag name="KSO_WM_BEAUTIFY_FLAG" val="#wm#"/>
  <p:tag name="KSO_WM_TAG_VERSION" val="1.0"/>
</p:tagLst>
</file>

<file path=ppt/tags/tag6.xml><?xml version="1.0" encoding="utf-8"?>
<p:tagLst xmlns:p="http://schemas.openxmlformats.org/presentationml/2006/main">
  <p:tag name="KSO_WM_TEMPLATE_CATEGORY" val="custom"/>
  <p:tag name="KSO_WM_TEMPLATE_INDEX" val="20182845"/>
  <p:tag name="KSO_WM_UNIT_TYPE" val="a"/>
  <p:tag name="KSO_WM_UNIT_INDEX" val="1"/>
  <p:tag name="KSO_WM_UNIT_ID" val="custom20182845_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市场分析报告模板"/>
</p:tagLst>
</file>

<file path=ppt/tags/tag60.xml><?xml version="1.0" encoding="utf-8"?>
<p:tagLst xmlns:p="http://schemas.openxmlformats.org/presentationml/2006/main">
  <p:tag name="KSO_WM_TEMPLATE_CATEGORY" val="custom"/>
  <p:tag name="KSO_WM_TEMPLATE_INDEX" val="20182845"/>
  <p:tag name="KSO_WM_TAG_VERSION" val="1.0"/>
  <p:tag name="KSO_WM_SLIDE_ID" val="custom20182845_12"/>
  <p:tag name="KSO_WM_SLIDE_INDEX" val="12"/>
  <p:tag name="KSO_WM_SLIDE_ITEM_CNT" val="2"/>
  <p:tag name="KSO_WM_SLIDE_LAYOUT" val="a_f_e"/>
  <p:tag name="KSO_WM_SLIDE_LAYOUT_CNT" val="1_1_1"/>
  <p:tag name="KSO_WM_SLIDE_TYPE" val="sectionTitle"/>
  <p:tag name="KSO_WM_BEAUTIFY_FLAG" val="#wm#"/>
  <p:tag name="KSO_WM_SLIDE_SUBTYPE" val="pureTxt"/>
</p:tagLst>
</file>

<file path=ppt/tags/tag61.xml><?xml version="1.0" encoding="utf-8"?>
<p:tagLst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0"/>
  <p:tag name="KSO_WM_SLIDE_ID" val="custom20182845_20"/>
  <p:tag name="KSO_WM_TAG_VERSION" val="1.0"/>
  <p:tag name="KSO_WM_TEMPLATE_INDEX" val="20182845"/>
  <p:tag name="KSO_WM_TEMPLATE_CATEGORY" val="custom"/>
  <p:tag name="KSO_WM_SLIDE_SUBTYPE" val="pureTxt"/>
</p:tagLst>
</file>

<file path=ppt/tags/tag62.xml><?xml version="1.0" encoding="utf-8"?>
<p:tagLst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0"/>
  <p:tag name="KSO_WM_SLIDE_ID" val="custom20182845_20"/>
  <p:tag name="KSO_WM_TAG_VERSION" val="1.0"/>
  <p:tag name="KSO_WM_TEMPLATE_INDEX" val="20182845"/>
  <p:tag name="KSO_WM_TEMPLATE_CATEGORY" val="custom"/>
  <p:tag name="KSO_WM_SLIDE_SUBTYPE" val="pureTxt"/>
</p:tagLst>
</file>

<file path=ppt/tags/tag63.xml><?xml version="1.0" encoding="utf-8"?>
<p:tagLst xmlns:p="http://schemas.openxmlformats.org/presentationml/2006/main">
  <p:tag name="KSO_WM_TEMPLATE_CATEGORY" val="custom"/>
  <p:tag name="KSO_WM_TEMPLATE_INDEX" val="20182845"/>
  <p:tag name="KSO_WM_UNIT_TYPE" val="e"/>
  <p:tag name="KSO_WM_UNIT_INDEX" val="1"/>
  <p:tag name="KSO_WM_UNIT_ID" val="custom20182845_12*e*1"/>
  <p:tag name="KSO_WM_UNIT_LAYERLEVEL" val="1"/>
  <p:tag name="KSO_WM_UNIT_VALUE" val="3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01"/>
</p:tagLst>
</file>

<file path=ppt/tags/tag64.xml><?xml version="1.0" encoding="utf-8"?>
<p:tagLst xmlns:p="http://schemas.openxmlformats.org/presentationml/2006/main">
  <p:tag name="KSO_WM_TEMPLATE_CATEGORY" val="custom"/>
  <p:tag name="KSO_WM_TEMPLATE_INDEX" val="20182845"/>
  <p:tag name="KSO_WM_UNIT_TYPE" val="a"/>
  <p:tag name="KSO_WM_UNIT_INDEX" val="1"/>
  <p:tag name="KSO_WM_UNIT_ID" val="custom20182845_12*a*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输入章节标题"/>
</p:tagLst>
</file>

<file path=ppt/tags/tag65.xml><?xml version="1.0" encoding="utf-8"?>
<p:tagLst xmlns:p="http://schemas.openxmlformats.org/presentationml/2006/main">
  <p:tag name="KSO_WM_TEMPLATE_CATEGORY" val="custom"/>
  <p:tag name="KSO_WM_TEMPLATE_INDEX" val="20182845"/>
  <p:tag name="KSO_WM_UNIT_TYPE" val="f"/>
  <p:tag name="KSO_WM_UNIT_INDEX" val="1"/>
  <p:tag name="KSO_WM_UNIT_ID" val="custom20182845_12*f*1"/>
  <p:tag name="KSO_WM_UNIT_LAYERLEVEL" val="1"/>
  <p:tag name="KSO_WM_UNIT_VALUE" val="30"/>
  <p:tag name="KSO_WM_UNIT_HIGHLIGHT" val="0"/>
  <p:tag name="KSO_WM_UNIT_COMPATIBLE" val="0"/>
  <p:tag name="KSO_WM_UNIT_CLEAR" val="0"/>
  <p:tag name="KSO_WM_UNIT_PRESET_TEXT_INDEX" val="2"/>
  <p:tag name="KSO_WM_UNIT_PRESET_TEXT_LEN" val="30"/>
  <p:tag name="KSO_WM_BEAUTIFY_FLAG" val="#wm#"/>
  <p:tag name="KSO_WM_TAG_VERSION" val="1.0"/>
</p:tagLst>
</file>

<file path=ppt/tags/tag66.xml><?xml version="1.0" encoding="utf-8"?>
<p:tagLst xmlns:p="http://schemas.openxmlformats.org/presentationml/2006/main">
  <p:tag name="KSO_WM_TEMPLATE_CATEGORY" val="custom"/>
  <p:tag name="KSO_WM_TEMPLATE_INDEX" val="20182845"/>
  <p:tag name="KSO_WM_TAG_VERSION" val="1.0"/>
  <p:tag name="KSO_WM_SLIDE_ID" val="custom20182845_12"/>
  <p:tag name="KSO_WM_SLIDE_INDEX" val="12"/>
  <p:tag name="KSO_WM_SLIDE_ITEM_CNT" val="2"/>
  <p:tag name="KSO_WM_SLIDE_LAYOUT" val="a_f_e"/>
  <p:tag name="KSO_WM_SLIDE_LAYOUT_CNT" val="1_1_1"/>
  <p:tag name="KSO_WM_SLIDE_TYPE" val="sectionTitle"/>
  <p:tag name="KSO_WM_BEAUTIFY_FLAG" val="#wm#"/>
  <p:tag name="KSO_WM_SLIDE_SUBTYPE" val="pureTxt"/>
</p:tagLst>
</file>

<file path=ppt/tags/tag67.xml><?xml version="1.0" encoding="utf-8"?>
<p:tagLst xmlns:p="http://schemas.openxmlformats.org/presentationml/2006/main">
  <p:tag name="MH_TYPE" val="#NeiR#"/>
  <p:tag name="MH_NUMBER" val="6"/>
  <p:tag name="MH_CATEGORY" val="#BingLLB#"/>
  <p:tag name="MH_LAYOUT" val="SubTitleDesc"/>
  <p:tag name="MH" val="20151109163043"/>
  <p:tag name="MH_LIBRARY" val="GRAPHIC"/>
  <p:tag name="KSO_WM_TAG_VERSION" val="1.0"/>
  <p:tag name="KSO_WM_SLIDE_ITEM_CNT" val="2"/>
  <p:tag name="KSO_WM_SLIDE_LAYOUT" val="a_f_l"/>
  <p:tag name="KSO_WM_SLIDE_LAYOUT_CNT" val="1_1_1"/>
  <p:tag name="KSO_WM_SLIDE_TYPE" val="text"/>
  <p:tag name="KSO_WM_BEAUTIFY_FLAG" val="#wm#"/>
  <p:tag name="KSO_WM_SLIDE_POSITION" val="135*201"/>
  <p:tag name="KSO_WM_SLIDE_SIZE" val="622*240"/>
  <p:tag name="KSO_WM_TEMPLATE_CATEGORY" val="custom"/>
  <p:tag name="KSO_WM_TEMPLATE_INDEX" val="20182845"/>
  <p:tag name="KSO_WM_SLIDE_ID" val="custom20182845_13"/>
  <p:tag name="KSO_WM_SLIDE_INDEX" val="13"/>
  <p:tag name="KSO_WM_DIAGRAM_GROUP_CODE" val="l1-2"/>
  <p:tag name="KSO_WM_TEMPLATE_THUMBS_INDEX" val="1、2、3、4、5、6"/>
  <p:tag name="KSO_WM_SLIDE_SUBTYPE" val="diag"/>
</p:tagLst>
</file>

<file path=ppt/tags/tag68.xml><?xml version="1.0" encoding="utf-8"?>
<p:tagLst xmlns:p="http://schemas.openxmlformats.org/presentationml/2006/main">
  <p:tag name="KSO_WM_TEMPLATE_CATEGORY" val="custom"/>
  <p:tag name="KSO_WM_TEMPLATE_INDEX" val="20182845"/>
  <p:tag name="KSO_WM_UNIT_TYPE" val="e"/>
  <p:tag name="KSO_WM_UNIT_INDEX" val="1"/>
  <p:tag name="KSO_WM_UNIT_ID" val="custom20182845_12*e*1"/>
  <p:tag name="KSO_WM_UNIT_LAYERLEVEL" val="1"/>
  <p:tag name="KSO_WM_UNIT_VALUE" val="3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01"/>
</p:tagLst>
</file>

<file path=ppt/tags/tag69.xml><?xml version="1.0" encoding="utf-8"?>
<p:tagLst xmlns:p="http://schemas.openxmlformats.org/presentationml/2006/main">
  <p:tag name="KSO_WM_TEMPLATE_CATEGORY" val="custom"/>
  <p:tag name="KSO_WM_TEMPLATE_INDEX" val="20182845"/>
  <p:tag name="KSO_WM_UNIT_TYPE" val="a"/>
  <p:tag name="KSO_WM_UNIT_INDEX" val="1"/>
  <p:tag name="KSO_WM_UNIT_ID" val="custom20182845_12*a*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输入章节标题"/>
</p:tagLst>
</file>

<file path=ppt/tags/tag7.xml><?xml version="1.0" encoding="utf-8"?>
<p:tagLst xmlns:p="http://schemas.openxmlformats.org/presentationml/2006/main">
  <p:tag name="KSO_WM_TEMPLATE_CATEGORY" val="custom"/>
  <p:tag name="KSO_WM_TEMPLATE_INDEX" val="20182845"/>
  <p:tag name="KSO_WM_UNIT_TYPE" val="b"/>
  <p:tag name="KSO_WM_UNIT_INDEX" val="1"/>
  <p:tag name="KSO_WM_UNIT_ID" val="custom20182845_1*b*1"/>
  <p:tag name="KSO_WM_UNIT_LAYERLEVEL" val="1"/>
  <p:tag name="KSO_WM_UNIT_VALUE" val="7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 dolor sit amet, consectetur adipisicing elit.Lorem ipsum dolor sit amet."/>
</p:tagLst>
</file>

<file path=ppt/tags/tag70.xml><?xml version="1.0" encoding="utf-8"?>
<p:tagLst xmlns:p="http://schemas.openxmlformats.org/presentationml/2006/main">
  <p:tag name="KSO_WM_TEMPLATE_CATEGORY" val="custom"/>
  <p:tag name="KSO_WM_TEMPLATE_INDEX" val="20182845"/>
  <p:tag name="KSO_WM_UNIT_TYPE" val="f"/>
  <p:tag name="KSO_WM_UNIT_INDEX" val="1"/>
  <p:tag name="KSO_WM_UNIT_ID" val="custom20182845_12*f*1"/>
  <p:tag name="KSO_WM_UNIT_LAYERLEVEL" val="1"/>
  <p:tag name="KSO_WM_UNIT_VALUE" val="30"/>
  <p:tag name="KSO_WM_UNIT_HIGHLIGHT" val="0"/>
  <p:tag name="KSO_WM_UNIT_COMPATIBLE" val="0"/>
  <p:tag name="KSO_WM_UNIT_CLEAR" val="0"/>
  <p:tag name="KSO_WM_UNIT_PRESET_TEXT_INDEX" val="2"/>
  <p:tag name="KSO_WM_UNIT_PRESET_TEXT_LEN" val="30"/>
  <p:tag name="KSO_WM_BEAUTIFY_FLAG" val="#wm#"/>
  <p:tag name="KSO_WM_TAG_VERSION" val="1.0"/>
</p:tagLst>
</file>

<file path=ppt/tags/tag71.xml><?xml version="1.0" encoding="utf-8"?>
<p:tagLst xmlns:p="http://schemas.openxmlformats.org/presentationml/2006/main">
  <p:tag name="KSO_WM_TEMPLATE_CATEGORY" val="custom"/>
  <p:tag name="KSO_WM_TEMPLATE_INDEX" val="20182845"/>
  <p:tag name="KSO_WM_TAG_VERSION" val="1.0"/>
  <p:tag name="KSO_WM_SLIDE_ID" val="custom20182845_12"/>
  <p:tag name="KSO_WM_SLIDE_INDEX" val="12"/>
  <p:tag name="KSO_WM_SLIDE_ITEM_CNT" val="2"/>
  <p:tag name="KSO_WM_SLIDE_LAYOUT" val="a_f_e"/>
  <p:tag name="KSO_WM_SLIDE_LAYOUT_CNT" val="1_1_1"/>
  <p:tag name="KSO_WM_SLIDE_TYPE" val="sectionTitle"/>
  <p:tag name="KSO_WM_BEAUTIFY_FLAG" val="#wm#"/>
  <p:tag name="KSO_WM_SLIDE_SUBTYPE" val="pureTxt"/>
</p:tagLst>
</file>

<file path=ppt/tags/tag72.xml><?xml version="1.0" encoding="utf-8"?>
<p:tagLst xmlns:p="http://schemas.openxmlformats.org/presentationml/2006/main">
  <p:tag name="MH_TYPE" val="#NeiR#"/>
  <p:tag name="MH_NUMBER" val="6"/>
  <p:tag name="MH_CATEGORY" val="#BingLLB#"/>
  <p:tag name="MH_LAYOUT" val="SubTitleDesc"/>
  <p:tag name="MH" val="20151109163043"/>
  <p:tag name="MH_LIBRARY" val="GRAPHIC"/>
  <p:tag name="KSO_WM_TAG_VERSION" val="1.0"/>
  <p:tag name="KSO_WM_SLIDE_ITEM_CNT" val="2"/>
  <p:tag name="KSO_WM_SLIDE_LAYOUT" val="a_f_l"/>
  <p:tag name="KSO_WM_SLIDE_LAYOUT_CNT" val="1_1_1"/>
  <p:tag name="KSO_WM_SLIDE_TYPE" val="text"/>
  <p:tag name="KSO_WM_BEAUTIFY_FLAG" val="#wm#"/>
  <p:tag name="KSO_WM_SLIDE_POSITION" val="135*201"/>
  <p:tag name="KSO_WM_SLIDE_SIZE" val="622*240"/>
  <p:tag name="KSO_WM_TEMPLATE_CATEGORY" val="custom"/>
  <p:tag name="KSO_WM_TEMPLATE_INDEX" val="20182845"/>
  <p:tag name="KSO_WM_SLIDE_ID" val="custom20182845_13"/>
  <p:tag name="KSO_WM_SLIDE_INDEX" val="13"/>
  <p:tag name="KSO_WM_DIAGRAM_GROUP_CODE" val="l1-2"/>
  <p:tag name="KSO_WM_TEMPLATE_THUMBS_INDEX" val="1、2、3、4、5、6"/>
  <p:tag name="KSO_WM_SLIDE_SUBTYPE" val="diag"/>
</p:tagLst>
</file>

<file path=ppt/tags/tag73.xml><?xml version="1.0" encoding="utf-8"?>
<p:tagLst xmlns:p="http://schemas.openxmlformats.org/presentationml/2006/main">
  <p:tag name="KSO_WM_TEMPLATE_CATEGORY" val="custom"/>
  <p:tag name="KSO_WM_TEMPLATE_INDEX" val="20182845"/>
  <p:tag name="KSO_WM_UNIT_TYPE" val="e"/>
  <p:tag name="KSO_WM_UNIT_INDEX" val="1"/>
  <p:tag name="KSO_WM_UNIT_ID" val="custom20182845_12*e*1"/>
  <p:tag name="KSO_WM_UNIT_LAYERLEVEL" val="1"/>
  <p:tag name="KSO_WM_UNIT_VALUE" val="3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01"/>
</p:tagLst>
</file>

<file path=ppt/tags/tag74.xml><?xml version="1.0" encoding="utf-8"?>
<p:tagLst xmlns:p="http://schemas.openxmlformats.org/presentationml/2006/main">
  <p:tag name="KSO_WM_TEMPLATE_CATEGORY" val="custom"/>
  <p:tag name="KSO_WM_TEMPLATE_INDEX" val="20182845"/>
  <p:tag name="KSO_WM_UNIT_TYPE" val="a"/>
  <p:tag name="KSO_WM_UNIT_INDEX" val="1"/>
  <p:tag name="KSO_WM_UNIT_ID" val="custom20182845_12*a*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输入章节标题"/>
</p:tagLst>
</file>

<file path=ppt/tags/tag75.xml><?xml version="1.0" encoding="utf-8"?>
<p:tagLst xmlns:p="http://schemas.openxmlformats.org/presentationml/2006/main">
  <p:tag name="KSO_WM_TEMPLATE_CATEGORY" val="custom"/>
  <p:tag name="KSO_WM_TEMPLATE_INDEX" val="20182845"/>
  <p:tag name="KSO_WM_UNIT_TYPE" val="f"/>
  <p:tag name="KSO_WM_UNIT_INDEX" val="1"/>
  <p:tag name="KSO_WM_UNIT_ID" val="custom20182845_12*f*1"/>
  <p:tag name="KSO_WM_UNIT_LAYERLEVEL" val="1"/>
  <p:tag name="KSO_WM_UNIT_VALUE" val="30"/>
  <p:tag name="KSO_WM_UNIT_HIGHLIGHT" val="0"/>
  <p:tag name="KSO_WM_UNIT_COMPATIBLE" val="0"/>
  <p:tag name="KSO_WM_UNIT_CLEAR" val="0"/>
  <p:tag name="KSO_WM_UNIT_PRESET_TEXT_INDEX" val="2"/>
  <p:tag name="KSO_WM_UNIT_PRESET_TEXT_LEN" val="30"/>
  <p:tag name="KSO_WM_BEAUTIFY_FLAG" val="#wm#"/>
  <p:tag name="KSO_WM_TAG_VERSION" val="1.0"/>
</p:tagLst>
</file>

<file path=ppt/tags/tag76.xml><?xml version="1.0" encoding="utf-8"?>
<p:tagLst xmlns:p="http://schemas.openxmlformats.org/presentationml/2006/main">
  <p:tag name="KSO_WM_TEMPLATE_CATEGORY" val="custom"/>
  <p:tag name="KSO_WM_TEMPLATE_INDEX" val="20182845"/>
  <p:tag name="KSO_WM_TAG_VERSION" val="1.0"/>
  <p:tag name="KSO_WM_SLIDE_ID" val="custom20182845_12"/>
  <p:tag name="KSO_WM_SLIDE_INDEX" val="12"/>
  <p:tag name="KSO_WM_SLIDE_ITEM_CNT" val="2"/>
  <p:tag name="KSO_WM_SLIDE_LAYOUT" val="a_f_e"/>
  <p:tag name="KSO_WM_SLIDE_LAYOUT_CNT" val="1_1_1"/>
  <p:tag name="KSO_WM_SLIDE_TYPE" val="sectionTitle"/>
  <p:tag name="KSO_WM_BEAUTIFY_FLAG" val="#wm#"/>
  <p:tag name="KSO_WM_SLIDE_SUBTYPE" val="pureTxt"/>
</p:tagLst>
</file>

<file path=ppt/tags/tag77.xml><?xml version="1.0" encoding="utf-8"?>
<p:tagLst xmlns:p="http://schemas.openxmlformats.org/presentationml/2006/main">
  <p:tag name="MH_TYPE" val="#NeiR#"/>
  <p:tag name="MH_NUMBER" val="6"/>
  <p:tag name="MH_CATEGORY" val="#BingLLB#"/>
  <p:tag name="MH_LAYOUT" val="SubTitleDesc"/>
  <p:tag name="MH" val="20151109163043"/>
  <p:tag name="MH_LIBRARY" val="GRAPHIC"/>
  <p:tag name="KSO_WM_TAG_VERSION" val="1.0"/>
  <p:tag name="KSO_WM_SLIDE_ITEM_CNT" val="2"/>
  <p:tag name="KSO_WM_SLIDE_LAYOUT" val="a_f_l"/>
  <p:tag name="KSO_WM_SLIDE_LAYOUT_CNT" val="1_1_1"/>
  <p:tag name="KSO_WM_SLIDE_TYPE" val="text"/>
  <p:tag name="KSO_WM_BEAUTIFY_FLAG" val="#wm#"/>
  <p:tag name="KSO_WM_SLIDE_POSITION" val="135*201"/>
  <p:tag name="KSO_WM_SLIDE_SIZE" val="622*240"/>
  <p:tag name="KSO_WM_TEMPLATE_CATEGORY" val="custom"/>
  <p:tag name="KSO_WM_TEMPLATE_INDEX" val="20182845"/>
  <p:tag name="KSO_WM_SLIDE_ID" val="custom20182845_13"/>
  <p:tag name="KSO_WM_SLIDE_INDEX" val="13"/>
  <p:tag name="KSO_WM_DIAGRAM_GROUP_CODE" val="l1-2"/>
  <p:tag name="KSO_WM_TEMPLATE_THUMBS_INDEX" val="1、2、3、4、5、6"/>
  <p:tag name="KSO_WM_SLIDE_SUBTYPE" val="diag"/>
</p:tagLst>
</file>

<file path=ppt/tags/tag78.xml><?xml version="1.0" encoding="utf-8"?>
<p:tagLst xmlns:p="http://schemas.openxmlformats.org/presentationml/2006/main">
  <p:tag name="MH_TYPE" val="#NeiR#"/>
  <p:tag name="MH_NUMBER" val="6"/>
  <p:tag name="MH_CATEGORY" val="#BingLLB#"/>
  <p:tag name="MH_LAYOUT" val="SubTitleDesc"/>
  <p:tag name="MH" val="20151109163043"/>
  <p:tag name="MH_LIBRARY" val="GRAPHIC"/>
  <p:tag name="KSO_WM_TAG_VERSION" val="1.0"/>
  <p:tag name="KSO_WM_SLIDE_ITEM_CNT" val="2"/>
  <p:tag name="KSO_WM_SLIDE_LAYOUT" val="a_f_l"/>
  <p:tag name="KSO_WM_SLIDE_LAYOUT_CNT" val="1_1_1"/>
  <p:tag name="KSO_WM_SLIDE_TYPE" val="text"/>
  <p:tag name="KSO_WM_BEAUTIFY_FLAG" val="#wm#"/>
  <p:tag name="KSO_WM_SLIDE_POSITION" val="135*201"/>
  <p:tag name="KSO_WM_SLIDE_SIZE" val="622*240"/>
  <p:tag name="KSO_WM_TEMPLATE_CATEGORY" val="custom"/>
  <p:tag name="KSO_WM_TEMPLATE_INDEX" val="20182845"/>
  <p:tag name="KSO_WM_SLIDE_ID" val="custom20182845_13"/>
  <p:tag name="KSO_WM_SLIDE_INDEX" val="13"/>
  <p:tag name="KSO_WM_DIAGRAM_GROUP_CODE" val="l1-2"/>
  <p:tag name="KSO_WM_TEMPLATE_THUMBS_INDEX" val="1、2、3、4、5、6"/>
  <p:tag name="KSO_WM_SLIDE_SUBTYPE" val="diag"/>
</p:tagLst>
</file>

<file path=ppt/tags/tag79.xml><?xml version="1.0" encoding="utf-8"?>
<p:tagLst xmlns:p="http://schemas.openxmlformats.org/presentationml/2006/main">
  <p:tag name="KSO_WM_TEMPLATE_CATEGORY" val="custom"/>
  <p:tag name="KSO_WM_TEMPLATE_INDEX" val="20182845"/>
  <p:tag name="KSO_WM_TAG_VERSION" val="1.0"/>
  <p:tag name="KSO_WM_BEAUTIFY_FLAG" val="#wm#"/>
  <p:tag name="KSO_WM_UNIT_CLEAR" val="0"/>
  <p:tag name="KSO_WM_UNIT_COMPATIBLE" val="0"/>
  <p:tag name="KSO_WM_UNIT_HIGHLIGHT" val="0"/>
  <p:tag name="KSO_WM_UNIT_VALUE" val="396"/>
  <p:tag name="KSO_WM_UNIT_LAYERLEVEL" val="1"/>
  <p:tag name="KSO_WM_UNIT_INDEX" val="1"/>
  <p:tag name="KSO_WM_UNIT_ID" val="custom20182845_20*f*1"/>
  <p:tag name="KSO_WM_UNIT_TYPE" val="f"/>
  <p:tag name="KSO_WM_UNIT_PRESET_TEXT" val="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请在此输入您的文本。"/>
</p:tagLst>
</file>

<file path=ppt/tags/tag8.xml><?xml version="1.0" encoding="utf-8"?>
<p:tagLst xmlns:p="http://schemas.openxmlformats.org/presentationml/2006/main">
  <p:tag name="KSO_WM_TEMPLATE_CATEGORY" val="custom"/>
  <p:tag name="KSO_WM_TEMPLATE_INDEX" val="20182845"/>
  <p:tag name="KSO_WM_TAG_VERSION" val="1.0"/>
  <p:tag name="KSO_WM_SLIDE_ID" val="custom20182845_1"/>
  <p:tag name="KSO_WM_SLIDE_INDEX" val="1"/>
  <p:tag name="KSO_WM_SLIDE_ITEM_CNT" val="4"/>
  <p:tag name="KSO_WM_SLIDE_LAYOUT" val="a_k_b"/>
  <p:tag name="KSO_WM_SLIDE_LAYOUT_CNT" val="1_1_1"/>
  <p:tag name="KSO_WM_SLIDE_TYPE" val="title"/>
  <p:tag name="KSO_WM_BEAUTIFY_FLAG" val="#wm#"/>
  <p:tag name="KSO_WM_TEMPLATE_THUMBS_INDEX" val="1、11、12、17、4、5、21、"/>
  <p:tag name="KSO_WM_SLIDE_SUBTYPE" val="pureTxt"/>
</p:tagLst>
</file>

<file path=ppt/tags/tag80.xml><?xml version="1.0" encoding="utf-8"?>
<p:tagLst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0"/>
  <p:tag name="KSO_WM_SLIDE_ID" val="custom20182845_20"/>
  <p:tag name="KSO_WM_TAG_VERSION" val="1.0"/>
  <p:tag name="KSO_WM_TEMPLATE_INDEX" val="20182845"/>
  <p:tag name="KSO_WM_TEMPLATE_CATEGORY" val="custom"/>
  <p:tag name="KSO_WM_SLIDE_SUBTYPE" val="pureTxt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845_21*i*0"/>
  <p:tag name="KSO_WM_TEMPLATE_CATEGORY" val="custom"/>
  <p:tag name="KSO_WM_TEMPLATE_INDEX" val="20182845"/>
  <p:tag name="KSO_WM_UNIT_INDEX" val="0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845_21*i*3"/>
  <p:tag name="KSO_WM_TEMPLATE_CATEGORY" val="custom"/>
  <p:tag name="KSO_WM_TEMPLATE_INDEX" val="20182845"/>
  <p:tag name="KSO_WM_UNIT_INDEX" val="3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845_21*i*4"/>
  <p:tag name="KSO_WM_TEMPLATE_CATEGORY" val="custom"/>
  <p:tag name="KSO_WM_TEMPLATE_INDEX" val="20182845"/>
  <p:tag name="KSO_WM_UNIT_INDEX" val="4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845_21*i*5"/>
  <p:tag name="KSO_WM_TEMPLATE_CATEGORY" val="custom"/>
  <p:tag name="KSO_WM_TEMPLATE_INDEX" val="20182845"/>
  <p:tag name="KSO_WM_UNIT_INDEX" val="5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845_21*i*8"/>
  <p:tag name="KSO_WM_TEMPLATE_CATEGORY" val="custom"/>
  <p:tag name="KSO_WM_TEMPLATE_INDEX" val="20182845"/>
  <p:tag name="KSO_WM_UNIT_INDEX" val="8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845_21*i*9"/>
  <p:tag name="KSO_WM_TEMPLATE_CATEGORY" val="custom"/>
  <p:tag name="KSO_WM_TEMPLATE_INDEX" val="20182845"/>
  <p:tag name="KSO_WM_UNIT_INDEX" val="9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845_21*i*10"/>
  <p:tag name="KSO_WM_TEMPLATE_CATEGORY" val="custom"/>
  <p:tag name="KSO_WM_TEMPLATE_INDEX" val="20182845"/>
  <p:tag name="KSO_WM_UNIT_INDEX" val="10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845_21*i*13"/>
  <p:tag name="KSO_WM_TEMPLATE_CATEGORY" val="custom"/>
  <p:tag name="KSO_WM_TEMPLATE_INDEX" val="20182845"/>
  <p:tag name="KSO_WM_UNIT_INDEX" val="13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845_21*i*14"/>
  <p:tag name="KSO_WM_TEMPLATE_CATEGORY" val="custom"/>
  <p:tag name="KSO_WM_TEMPLATE_INDEX" val="20182845"/>
  <p:tag name="KSO_WM_UNIT_INDEX" val="14"/>
</p:tagLst>
</file>

<file path=ppt/tags/tag9.xml><?xml version="1.0" encoding="utf-8"?>
<p:tagLst xmlns:p="http://schemas.openxmlformats.org/presentationml/2006/main">
  <p:tag name="KSO_WM_TEMPLATE_CATEGORY" val="custom"/>
  <p:tag name="KSO_WM_TEMPLATE_INDEX" val="20182845"/>
  <p:tag name="KSO_WM_TAG_VERSION" val="1.0"/>
  <p:tag name="KSO_WM_BEAUTIFY_FLAG" val="#wm#"/>
  <p:tag name="KSO_WM_UNIT_TYPE" val="a"/>
  <p:tag name="KSO_WM_UNIT_INDEX" val="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DIAGRAM_GROUP_CODE" val="l1_1"/>
  <p:tag name="KSO_WM_UNIT_ID" val="custom20182845_9*a*1"/>
  <p:tag name="KSO_WM_UNIT_PRESET_TEXT" val="CONTENTS"/>
  <p:tag name="KSO_WM_UNIT_TEXT_FILL_FORE_SCHEMECOLOR_INDEX" val="15"/>
  <p:tag name="KSO_WM_UNIT_TEXT_FILL_TYPE" val="1"/>
  <p:tag name="KSO_WM_UNIT_USESOURCEFORMAT_APPLY" val="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845_21*i*15"/>
  <p:tag name="KSO_WM_TEMPLATE_CATEGORY" val="custom"/>
  <p:tag name="KSO_WM_TEMPLATE_INDEX" val="20182845"/>
  <p:tag name="KSO_WM_UNIT_INDEX" val="15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845_21*i*18"/>
  <p:tag name="KSO_WM_TEMPLATE_CATEGORY" val="custom"/>
  <p:tag name="KSO_WM_TEMPLATE_INDEX" val="20182845"/>
  <p:tag name="KSO_WM_UNIT_INDEX" val="18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845_21*i*19"/>
  <p:tag name="KSO_WM_TEMPLATE_CATEGORY" val="custom"/>
  <p:tag name="KSO_WM_TEMPLATE_INDEX" val="20182845"/>
  <p:tag name="KSO_WM_UNIT_INDEX" val="19"/>
</p:tagLst>
</file>

<file path=ppt/tags/tag93.xml><?xml version="1.0" encoding="utf-8"?>
<p:tagLst xmlns:p="http://schemas.openxmlformats.org/presentationml/2006/main">
  <p:tag name="PA" val="v3.0.0"/>
  <p:tag name="KSO_WM_TAG_VERSION" val="1.0"/>
  <p:tag name="KSO_WM_BEAUTIFY_FLAG" val="#wm#"/>
  <p:tag name="KSO_WM_UNIT_TYPE" val="i"/>
  <p:tag name="KSO_WM_UNIT_ID" val="custom20182845_21*i*20"/>
  <p:tag name="KSO_WM_TEMPLATE_CATEGORY" val="custom"/>
  <p:tag name="KSO_WM_TEMPLATE_INDEX" val="20182845"/>
  <p:tag name="KSO_WM_UNIT_INDEX" val="20"/>
</p:tagLst>
</file>

<file path=ppt/tags/tag94.xml><?xml version="1.0" encoding="utf-8"?>
<p:tagLst xmlns:p="http://schemas.openxmlformats.org/presentationml/2006/main">
  <p:tag name="KSO_WM_TEMPLATE_CATEGORY" val="custom"/>
  <p:tag name="KSO_WM_TEMPLATE_INDEX" val="20182845"/>
  <p:tag name="KSO_WM_TAG_VERSION" val="1.0"/>
  <p:tag name="KSO_WM_UNIT_TYPE" val="a"/>
  <p:tag name="KSO_WM_UNIT_INDEX" val="1"/>
  <p:tag name="KSO_WM_UNIT_ID" val="custom20182845_21*a*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非常感谢您的观看"/>
</p:tagLst>
</file>

<file path=ppt/tags/tag95.xml><?xml version="1.0" encoding="utf-8"?>
<p:tagLst xmlns:p="http://schemas.openxmlformats.org/presentationml/2006/main">
  <p:tag name="KSO_WM_TEMPLATE_CATEGORY" val="custom"/>
  <p:tag name="KSO_WM_TEMPLATE_INDEX" val="20182845"/>
  <p:tag name="KSO_WM_TAG_VERSION" val="1.0"/>
  <p:tag name="KSO_WM_UNIT_TYPE" val="f"/>
  <p:tag name="KSO_WM_UNIT_INDEX" val="2"/>
  <p:tag name="KSO_WM_UNIT_ID" val="custom20182845_21*f*2"/>
  <p:tag name="KSO_WM_UNIT_LAYERLEVEL" val="1"/>
  <p:tag name="KSO_WM_UNIT_VALUE" val="8"/>
  <p:tag name="KSO_WM_UNIT_HIGHLIGHT" val="0"/>
  <p:tag name="KSO_WM_UNIT_COMPATIBLE" val="0"/>
  <p:tag name="KSO_WM_UNIT_CLEAR" val="0"/>
  <p:tag name="KSO_WM_BEAUTIFY_FLAG" val="#wm#"/>
  <p:tag name="KSO_WM_UNIT_PRESET_TEXT" val="演讲人：稻壳云"/>
</p:tagLst>
</file>

<file path=ppt/tags/tag96.xml><?xml version="1.0" encoding="utf-8"?>
<p:tagLst xmlns:p="http://schemas.openxmlformats.org/presentationml/2006/main">
  <p:tag name="KSO_WM_TEMPLATE_CATEGORY" val="custom"/>
  <p:tag name="KSO_WM_TEMPLATE_INDEX" val="20182845"/>
  <p:tag name="KSO_WM_TAG_VERSION" val="1.0"/>
  <p:tag name="KSO_WM_SLIDE_ID" val="custom20182845_21"/>
  <p:tag name="KSO_WM_SLIDE_INDEX" val="21"/>
  <p:tag name="KSO_WM_SLIDE_ITEM_CNT" val="4"/>
  <p:tag name="KSO_WM_SLIDE_LAYOUT" val="a_f_k"/>
  <p:tag name="KSO_WM_SLIDE_LAYOUT_CNT" val="1_2_1"/>
  <p:tag name="KSO_WM_SLIDE_TYPE" val="endPage"/>
  <p:tag name="KSO_WM_BEAUTIFY_FLAG" val="#wm#"/>
  <p:tag name="KSO_WM_SLIDE_SUBTYPE" val="pureTxt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7F7F7"/>
      </a:lt1>
      <a:dk2>
        <a:srgbClr val="D15245"/>
      </a:dk2>
      <a:lt2>
        <a:srgbClr val="E7E6E6"/>
      </a:lt2>
      <a:accent1>
        <a:srgbClr val="5B9BD5"/>
      </a:accent1>
      <a:accent2>
        <a:srgbClr val="D65243"/>
      </a:accent2>
      <a:accent3>
        <a:srgbClr val="A5A5A5"/>
      </a:accent3>
      <a:accent4>
        <a:srgbClr val="FFC000"/>
      </a:accent4>
      <a:accent5>
        <a:srgbClr val="222A3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1188</Words>
  <Application>WPS 演示</Application>
  <PresentationFormat>宽屏</PresentationFormat>
  <Paragraphs>170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方正正大黑简体</vt:lpstr>
      <vt:lpstr>黑体</vt:lpstr>
      <vt:lpstr>Arial</vt:lpstr>
      <vt:lpstr>Arial Narrow</vt:lpstr>
      <vt:lpstr>Office 主题​​</vt:lpstr>
      <vt:lpstr>市场分析报告模板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非常感谢您的观看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幸福很简单</cp:lastModifiedBy>
  <cp:revision>4</cp:revision>
  <dcterms:created xsi:type="dcterms:W3CDTF">2018-07-11T03:52:39Z</dcterms:created>
  <dcterms:modified xsi:type="dcterms:W3CDTF">2018-07-11T09:19:30Z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