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1"/>
  </p:notesMasterIdLst>
  <p:handoutMasterIdLst>
    <p:handoutMasterId r:id="rId12"/>
  </p:handoutMasterIdLst>
  <p:sldIdLst>
    <p:sldId id="11090607" r:id="rId2"/>
    <p:sldId id="11090601" r:id="rId3"/>
    <p:sldId id="11090592" r:id="rId4"/>
    <p:sldId id="11090593" r:id="rId5"/>
    <p:sldId id="11090597" r:id="rId6"/>
    <p:sldId id="11090617" r:id="rId7"/>
    <p:sldId id="11090604" r:id="rId8"/>
    <p:sldId id="11090594" r:id="rId9"/>
    <p:sldId id="11090605" r:id="rId10"/>
  </p:sldIdLst>
  <p:sldSz cx="12192000" cy="6858000"/>
  <p:notesSz cx="6797675" cy="9926638"/>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6" userDrawn="1">
          <p15:clr>
            <a:srgbClr val="A4A3A4"/>
          </p15:clr>
        </p15:guide>
        <p15:guide id="2" pos="3864" userDrawn="1">
          <p15:clr>
            <a:srgbClr val="A4A3A4"/>
          </p15:clr>
        </p15:guide>
      </p15:sldGuideLst>
    </p:ext>
    <p:ext uri="{2D200454-40CA-4A62-9FC3-DE9A4176ACB9}">
      <p15:notesGuideLst xmlns:p15="http://schemas.microsoft.com/office/powerpoint/2012/main">
        <p15:guide id="1" orient="horz" pos="3597">
          <p15:clr>
            <a:srgbClr val="A4A3A4"/>
          </p15:clr>
        </p15:guide>
        <p15:guide id="2" pos="215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左敏" initials="ZM" lastIdx="2" clrIdx="0"/>
  <p:cmAuthor id="857" name="zilong.li" initials="z" lastIdx="4" clrIdx="0"/>
  <p:cmAuthor id="1" name="刘川江" initials="刘川江" lastIdx="1" clrIdx="0"/>
  <p:cmAuthor id="2" name="作者" initials="A" lastIdx="0" clrIdx="1"/>
  <p:cmAuthor id="3" name="guo yang" initials="g" lastIdx="1" clrIdx="1"/>
  <p:cmAuthor id="4" name="郗卓宁" initials="郗" lastIdx="1" clrIdx="3"/>
  <p:cmAuthor id="861" name="seki" initials="s" lastIdx="1" clrIdx="0"/>
  <p:cmAuthor id="5" name="张祖翎" initials="张" lastIdx="4" clrIdx="4"/>
  <p:cmAuthor id="862" name="guoshasha@hq.cmcc" initials="guoshasha" lastIdx="1" clrIdx="861"/>
  <p:cmAuthor id="6" name="taoye" initials="t" lastIdx="1" clrIdx="5"/>
  <p:cmAuthor id="7" name="Peng yongping" initials="P" lastIdx="1" clrIdx="5"/>
  <p:cmAuthor id="864" name="未知用户270" initials="未" lastIdx="1" clrIdx="0"/>
  <p:cmAuthor id="8" name="lucylulu" initials="l" lastIdx="15" clrIdx="7"/>
  <p:cmAuthor id="865" name="zsc" initials="z" lastIdx="9" clrIdx="864"/>
  <p:cmAuthor id="9" name="smkhan" initials="s" lastIdx="6" clrIdx="5"/>
  <p:cmAuthor id="866" name="USER631805" initials="U" lastIdx="1" clrIdx="865"/>
  <p:cmAuthor id="10" name="rengyiyan" initials="r" lastIdx="1" clrIdx="9"/>
  <p:cmAuthor id="867" name="zhangbai" initials="z" lastIdx="1" clrIdx="866"/>
  <p:cmAuthor id="11" name="Lenovo" initials="L" lastIdx="3" clrIdx="10"/>
  <p:cmAuthor id="868" name="俊呈 賴" initials="俊" lastIdx="1" clrIdx="87"/>
  <p:cmAuthor id="12" name="hlzh" initials="h" lastIdx="7" clrIdx="11"/>
  <p:cmAuthor id="13" name="殷江培10047781" initials="殷江培10047781" lastIdx="1" clrIdx="12"/>
  <p:cmAuthor id="14" name="10247586" initials="Nikodemus" lastIdx="1" clrIdx="13"/>
  <p:cmAuthor id="871" name="Nero" initials="N" lastIdx="2" clrIdx="0"/>
  <p:cmAuthor id="15" name="10247451" initials="1" lastIdx="39" clrIdx="14"/>
  <p:cmAuthor id="872" name="yifan song" initials="y" lastIdx="1" clrIdx="85"/>
  <p:cmAuthor id="146566726" name="高飞" initials="高" lastIdx="0" clrIdx="0"/>
  <p:cmAuthor id="16" name="zhang_xd" initials="z" lastIdx="1" clrIdx="15"/>
  <p:cmAuthor id="146566727" name="xzb1" initials="x" lastIdx="1" clrIdx="1"/>
  <p:cmAuthor id="17" name="李 里" initials="李" lastIdx="1" clrIdx="17"/>
  <p:cmAuthor id="874" name="hauwei" initials="h" lastIdx="1" clrIdx="873"/>
  <p:cmAuthor id="18" name="小 红马" initials="小" lastIdx="1" clrIdx="18"/>
  <p:cmAuthor id="19" name="Saku Uchikawa" initials="S" lastIdx="11" clrIdx="0"/>
  <p:cmAuthor id="876" name="莊安君" initials="莊" lastIdx="1" clrIdx="65"/>
  <p:cmAuthor id="20" name="00065088" initials="0" lastIdx="2" clrIdx="19"/>
  <p:cmAuthor id="21" name="beilu ni" initials="bn" lastIdx="1" clrIdx="21"/>
  <p:cmAuthor id="22" name="张紫强" initials="张紫强" lastIdx="1" clrIdx="22"/>
  <p:cmAuthor id="879" name="陳建璋" initials="陳" lastIdx="2" clrIdx="85"/>
  <p:cmAuthor id="23" name="Author" initials="A" lastIdx="0" clrIdx="22"/>
  <p:cmAuthor id="880" name="建璋" initials="建" lastIdx="1" clrIdx="86"/>
  <p:cmAuthor id="24" name="李蕾00009994" initials="李" lastIdx="6" clrIdx="17"/>
  <p:cmAuthor id="1451589195" name="阿郭" initials="阿" lastIdx="1" clrIdx="903"/>
  <p:cmAuthor id="881" name="王子玥" initials="王" lastIdx="1" clrIdx="880"/>
  <p:cmAuthor id="25" name="10118178" initials="1" lastIdx="1" clrIdx="24"/>
  <p:cmAuthor id="882" name="77482" initials="7" lastIdx="2" clrIdx="548"/>
  <p:cmAuthor id="26" name="10270945" initials="1" lastIdx="2" clrIdx="25"/>
  <p:cmAuthor id="883" name="未知用户265" initials="未" lastIdx="2" clrIdx="0"/>
  <p:cmAuthor id="27" name="zrf" initials="zrf" lastIdx="3" clrIdx="26"/>
  <p:cmAuthor id="884" name="未知用户267" initials="未" lastIdx="1" clrIdx="0"/>
  <p:cmAuthor id="28" name="Hou Yingfeng" initials="H" lastIdx="10" clrIdx="23"/>
  <p:cmAuthor id="885" name="liuxie" initials="l" lastIdx="1" clrIdx="588"/>
  <p:cmAuthor id="29" name="赵诚荣10027092" initials="赵" lastIdx="2" clrIdx="25"/>
  <p:cmAuthor id="886" name="张因然10112423" initials="1" lastIdx="1" clrIdx="885"/>
  <p:cmAuthor id="30" name="10056791" initials="ZTE" lastIdx="1" clrIdx="29"/>
  <p:cmAuthor id="887" name="未知用户241" initials="未" lastIdx="0" clrIdx="1"/>
  <p:cmAuthor id="31" name="10130117" initials="1" lastIdx="1" clrIdx="0"/>
  <p:cmAuthor id="888" name="未知用户242" initials="未" lastIdx="3" clrIdx="0"/>
  <p:cmAuthor id="32" name="李楠10047711" initials="李楠10047711" lastIdx="2" clrIdx="31"/>
  <p:cmAuthor id="33" name="10045953" initials="1" lastIdx="1" clrIdx="32"/>
  <p:cmAuthor id="890" name="未知用户227" initials="未" lastIdx="1" clrIdx="0"/>
  <p:cmAuthor id="34" name="Y Y" initials="YY" lastIdx="2" clrIdx="33"/>
  <p:cmAuthor id="891" name="未知用户298" initials="未" lastIdx="1" clrIdx="0"/>
  <p:cmAuthor id="35" name="Administrator" initials="A" lastIdx="1" clrIdx="35"/>
  <p:cmAuthor id="892" name="未知用户299" initials="未" lastIdx="1" clrIdx="0"/>
  <p:cmAuthor id="36" name="rev2" initials="c" lastIdx="1" clrIdx="36"/>
  <p:cmAuthor id="893" name="xq" initials="x" lastIdx="2" clrIdx="11"/>
  <p:cmAuthor id="37" name="黄珂10009187" initials="黄珂10009187" lastIdx="1" clrIdx="37"/>
  <p:cmAuthor id="894" name="未知用户302" initials="未" lastIdx="1" clrIdx="0"/>
  <p:cmAuthor id="38" name="赵欣" initials="zx" lastIdx="4" clrIdx="37"/>
  <p:cmAuthor id="39" name="10206899" initials="1" lastIdx="1" clrIdx="38"/>
  <p:cmAuthor id="40" name="10133177" initials="1" lastIdx="1" clrIdx="39"/>
  <p:cmAuthor id="41" name="yaohuijuan " initials="c" lastIdx="3" clrIdx="40"/>
  <p:cmAuthor id="898" name="許詩婕" initials="許" lastIdx="1" clrIdx="1"/>
  <p:cmAuthor id="42" name="hm" initials="h" lastIdx="10" clrIdx="41"/>
  <p:cmAuthor id="899" name="jinpengcheng" initials="j" lastIdx="1" clrIdx="898"/>
  <p:cmAuthor id="43" name="Microsoft Office 用户" initials="MO用 [8] [6]" lastIdx="1" clrIdx="42"/>
  <p:cmAuthor id="900" name="minil" initials="m" lastIdx="4" clrIdx="589"/>
  <p:cmAuthor id="44" name="cjj" initials="c" lastIdx="1" clrIdx="43"/>
  <p:cmAuthor id="901" name="15106" initials="1" lastIdx="4" clrIdx="0"/>
  <p:cmAuthor id="45" name="邹申" initials="邹" lastIdx="1" clrIdx="44"/>
  <p:cmAuthor id="46" name="yuange" initials="y" lastIdx="1" clrIdx="45"/>
  <p:cmAuthor id="903" name="赵 璐" initials="赵" lastIdx="4" clrIdx="0"/>
  <p:cmAuthor id="47" name="luoli" initials="L" lastIdx="1" clrIdx="46"/>
  <p:cmAuthor id="904" name="Zhu, Hawk" initials="Z" lastIdx="1" clrIdx="0"/>
  <p:cmAuthor id="48" name="kevin.huang" initials="k" lastIdx="3" clrIdx="47"/>
  <p:cmAuthor id="905" name="tanjp" initials="t" lastIdx="0" clrIdx="491"/>
  <p:cmAuthor id="49" name="user" initials="u" lastIdx="2" clrIdx="48"/>
  <p:cmAuthor id="906" name="YS" initials="Y" lastIdx="1" clrIdx="86"/>
  <p:cmAuthor id="50" name="张卓豫" initials="zzy" lastIdx="1" clrIdx="49"/>
  <p:cmAuthor id="51" name="admin7" initials="l" lastIdx="1" clrIdx="50"/>
  <p:cmAuthor id="908" name="10285279" initials="1" lastIdx="1" clrIdx="907"/>
  <p:cmAuthor id="52" name="wangxiaoxuan@ha.cmcc" initials="w" lastIdx="1" clrIdx="34"/>
  <p:cmAuthor id="909" name="GY&amp;CXX" initials="G" lastIdx="1" clrIdx="908"/>
  <p:cmAuthor id="53" name="Paul" initials="P" lastIdx="1" clrIdx="52"/>
  <p:cmAuthor id="910" name="Jdi" initials="J" lastIdx="0" clrIdx="0"/>
  <p:cmAuthor id="54" name="未知的使用者84" initials="" lastIdx="1" clrIdx="1"/>
  <p:cmAuthor id="911" name="未知用户337" initials="未" lastIdx="1" clrIdx="0"/>
  <p:cmAuthor id="55" name="未知的使用者70" initials="" lastIdx="1" clrIdx="0"/>
  <p:cmAuthor id="912" name="未知用户239" initials="未" lastIdx="3" clrIdx="0"/>
  <p:cmAuthor id="56" name="Cmit" initials="C" lastIdx="1" clrIdx="55"/>
  <p:cmAuthor id="913" name="chenmh" initials="c" lastIdx="1" clrIdx="85"/>
  <p:cmAuthor id="57" name="岳晓丽" initials="yuexiaoli@ha.cmcc" lastIdx="1" clrIdx="56"/>
  <p:cmAuthor id="914" name="CVTEr" initials="C" lastIdx="1" clrIdx="0"/>
  <p:cmAuthor id="58" name="未知的使用者87" initials="" lastIdx="1" clrIdx="0"/>
  <p:cmAuthor id="915" name="June C" initials="J" lastIdx="1" clrIdx="4"/>
  <p:cmAuthor id="59" name="曾红" initials="" lastIdx="0" clrIdx="0"/>
  <p:cmAuthor id="916" name="00270" initials="0" lastIdx="1" clrIdx="0"/>
  <p:cmAuthor id="60" name="未知的使用者90" initials="" lastIdx="8" clrIdx="0"/>
  <p:cmAuthor id="917" name="IBM_USER" initials="I" lastIdx="4" clrIdx="1"/>
  <p:cmAuthor id="61" name="GAO" initials="G" lastIdx="9" clrIdx="60"/>
  <p:cmAuthor id="918" name="aa" initials="a" lastIdx="10" clrIdx="9"/>
  <p:cmAuthor id="62" name="xujuanli@ha.cmcc" initials="xujuanli@ha.cmcc" lastIdx="1" clrIdx="61"/>
  <p:cmAuthor id="919" name="shinevin liu" initials="s" lastIdx="1" clrIdx="3"/>
  <p:cmAuthor id="63" name="editor" initials="E" lastIdx="2" clrIdx="62"/>
  <p:cmAuthor id="920" name="Davidpeng" initials="D" lastIdx="1" clrIdx="10"/>
  <p:cmAuthor id="64" name="gengxuan" initials="g" lastIdx="10" clrIdx="63"/>
  <p:cmAuthor id="921" name="dbc" initials="d" lastIdx="2" clrIdx="0"/>
  <p:cmAuthor id="65" name="ilovexixi" initials="i" lastIdx="1" clrIdx="64"/>
  <p:cmAuthor id="922" name="吴军影" initials="吴" lastIdx="10" clrIdx="0"/>
  <p:cmAuthor id="66" name="liucunri" initials="" lastIdx="1" clrIdx="0"/>
  <p:cmAuthor id="923" name="冯学沛" initials="冯" lastIdx="1" clrIdx="1"/>
  <p:cmAuthor id="67" name="未知用户9" initials="" lastIdx="1" clrIdx="0"/>
  <p:cmAuthor id="924" name="杨 超" initials="杨" lastIdx="1" clrIdx="3"/>
  <p:cmAuthor id="68" name="micheng" initials="m" lastIdx="1" clrIdx="67"/>
  <p:cmAuthor id="925" name="董艺萱00344473" initials="董艺萱003444" lastIdx="11" clrIdx="924"/>
  <p:cmAuthor id="69" name="未知用户103" initials="" lastIdx="1" clrIdx="0"/>
  <p:cmAuthor id="926" name="Rex" initials="R" lastIdx="0" clrIdx="0"/>
  <p:cmAuthor id="70" name="Unknown User52" initials="" lastIdx="1" clrIdx="0"/>
  <p:cmAuthor id="927" name="李芝兰" initials="李" lastIdx="1" clrIdx="926"/>
  <p:cmAuthor id="71" name="未知的使用者42" initials="" lastIdx="1" clrIdx="0"/>
  <p:cmAuthor id="258699233" name="永月墨夜" initials="永" lastIdx="1" clrIdx="790"/>
  <p:cmAuthor id="928" name="王凯" initials="王" lastIdx="1" clrIdx="0"/>
  <p:cmAuthor id="72" name="Unknown User50" initials="" lastIdx="1" clrIdx="0"/>
  <p:cmAuthor id="73" name="匿名用户" initials="匿" lastIdx="1" clrIdx="72"/>
  <p:cmAuthor id="74" name="px" initials="" lastIdx="3" clrIdx="1"/>
  <p:cmAuthor id="75" name="Sky123.Org" initials="" lastIdx="1" clrIdx="0"/>
  <p:cmAuthor id="932" name="LUO CHENG" initials="L" lastIdx="1" clrIdx="0"/>
  <p:cmAuthor id="76" name="杨 亚媛" initials="杨" lastIdx="1" clrIdx="25"/>
  <p:cmAuthor id="77" name="elfinhsu" initials="" lastIdx="1" clrIdx="0"/>
  <p:cmAuthor id="934" name="shenyanning-001" initials="s" lastIdx="8" clrIdx="0"/>
  <p:cmAuthor id="78" name="rbh" initials="r" lastIdx="4" clrIdx="77"/>
  <p:cmAuthor id="79" name="微软用户" initials="" lastIdx="1" clrIdx="0"/>
  <p:cmAuthor id="80" name="未知的使用者73" initials="" lastIdx="1" clrIdx="0"/>
  <p:cmAuthor id="937" name="Evander Wan" initials="E" lastIdx="7" clrIdx="1"/>
  <p:cmAuthor id="81" name="未知的使用者24" initials="" lastIdx="8" clrIdx="0"/>
  <p:cmAuthor id="82" name="未知用户16" initials="" lastIdx="1" clrIdx="0"/>
  <p:cmAuthor id="83" name="Mary Feil-Jacobs" initials="" lastIdx="43" clrIdx="1"/>
  <p:cmAuthor id="84" name="LiuHui" initials="" lastIdx="1" clrIdx="0"/>
  <p:cmAuthor id="85" name="未知的使用者45" initials="" lastIdx="1" clrIdx="0"/>
  <p:cmAuthor id="86" name="王鹏凯" initials="" lastIdx="1" clrIdx="0"/>
  <p:cmAuthor id="87" name="未知用户104" initials="" lastIdx="1" clrIdx="0"/>
  <p:cmAuthor id="944" name="hh" initials="h" lastIdx="1" clrIdx="0"/>
  <p:cmAuthor id="88" name="未知用户5" initials="" lastIdx="1" clrIdx="0"/>
  <p:cmAuthor id="89" name="未知的使用者10" initials="" lastIdx="3" clrIdx="1"/>
  <p:cmAuthor id="90" name="未知的使用者93" initials="" lastIdx="1" clrIdx="1"/>
  <p:cmAuthor id="91" name="范作霖" initials="范" lastIdx="1" clrIdx="22"/>
  <p:cmAuthor id="948" name="Hope0187" initials="H" lastIdx="1" clrIdx="6"/>
  <p:cmAuthor id="92" name="LeeElva" initials="" lastIdx="1" clrIdx="0"/>
  <p:cmAuthor id="949" name="daiyi06" initials="d" lastIdx="0" clrIdx="2"/>
  <p:cmAuthor id="93" name="未知用户99" initials="" lastIdx="1" clrIdx="2"/>
  <p:cmAuthor id="94" name="未知的使用者34" initials="" lastIdx="1" clrIdx="0"/>
  <p:cmAuthor id="951" name="James Conard" initials="J" lastIdx="3" clrIdx="0"/>
  <p:cmAuthor id="95" name="未知的使用者115" initials="" lastIdx="1" clrIdx="1"/>
  <p:cmAuthor id="96" name="未知用户57" initials="" lastIdx="1" clrIdx="0"/>
  <p:cmAuthor id="97" name="lianghb" initials="" lastIdx="19" clrIdx="0"/>
  <p:cmAuthor id="98" name="未知用户17" initials="" lastIdx="0" clrIdx="1"/>
  <p:cmAuthor id="99" name="Deanna Schuler (Bookey Consulting)" initials="" lastIdx="2" clrIdx="0"/>
  <p:cmAuthor id="100" name="未知的使用者57" initials="" lastIdx="1" clrIdx="0"/>
  <p:cmAuthor id="957" name="Cpic" initials="C" lastIdx="0" clrIdx="0"/>
  <p:cmAuthor id="101" name="未知的使用者16" initials="" lastIdx="6" clrIdx="0"/>
  <p:cmAuthor id="102" name="未知的使用者35" initials="" lastIdx="1" clrIdx="0"/>
  <p:cmAuthor id="103" name="未知用户102" initials="" lastIdx="1" clrIdx="1"/>
  <p:cmAuthor id="960" name="刘 念" initials="刘" lastIdx="2" clrIdx="35"/>
  <p:cmAuthor id="104" name="maxine" initials="" lastIdx="0" clrIdx="0"/>
  <p:cmAuthor id="961" name="Wangzhi gang" initials="W" lastIdx="1" clrIdx="0"/>
  <p:cmAuthor id="105" name="未知的使用者121" initials="" lastIdx="1" clrIdx="1"/>
  <p:cmAuthor id="106" name="未知的使用者12" initials="" lastIdx="1" clrIdx="0"/>
  <p:cmAuthor id="107" name="周元元" initials="" lastIdx="5" clrIdx="0"/>
  <p:cmAuthor id="108" name="未知的使用者27" initials="" lastIdx="8" clrIdx="0"/>
  <p:cmAuthor id="109" name="刘豹" initials="刘" lastIdx="0" clrIdx="0"/>
  <p:cmAuthor id="966" name="李柯然" initials="李" lastIdx="1" clrIdx="0"/>
  <p:cmAuthor id="110" name="未知的使用者30" initials="" lastIdx="8" clrIdx="0"/>
  <p:cmAuthor id="967" name="LENOVO" initials="L" lastIdx="1" clrIdx="0"/>
  <p:cmAuthor id="111" name="未知的使用者53" initials="" lastIdx="1" clrIdx="0"/>
  <p:cmAuthor id="691587970" name="小延魔法师" initials="小" lastIdx="1126286" clrIdx="0"/>
  <p:cmAuthor id="112" name="未知用户58" initials="" lastIdx="5" clrIdx="1"/>
  <p:cmAuthor id="691587971" name="lvz" initials="l" lastIdx="1" clrIdx="61"/>
  <p:cmAuthor id="969" name="王玉" initials="王" lastIdx="1" clrIdx="0"/>
  <p:cmAuthor id="113" name="未知的使用者25" initials="" lastIdx="1" clrIdx="0"/>
  <p:cmAuthor id="691587972" name="CMCC" initials="C" lastIdx="2" clrIdx="56"/>
  <p:cmAuthor id="970" name="Ming Zuo" initials="M" lastIdx="1" clrIdx="0"/>
  <p:cmAuthor id="114" name="liupeng" initials="" lastIdx="1" clrIdx="1"/>
  <p:cmAuthor id="691587973" name="wu qi" initials="wq" lastIdx="1" clrIdx="49"/>
  <p:cmAuthor id="115" name="未知用户24" initials="" lastIdx="1" clrIdx="0"/>
  <p:cmAuthor id="691587974" name="时璇_Vz6nQBBN" initials="authorId_AK20221026:AK20221029HCSFPP10054083" lastIdx="0" clrIdx="0"/>
  <p:cmAuthor id="116" name="AbuSina" initials="" lastIdx="2" clrIdx="0"/>
  <p:cmAuthor id="691587975" name="何 伟" initials="何" lastIdx="1" clrIdx="53"/>
  <p:cmAuthor id="117" name="hl sun" initials="" lastIdx="1" clrIdx="0"/>
  <p:cmAuthor id="691587976" name="贾云雁" initials="贾" lastIdx="2" clrIdx="330"/>
  <p:cmAuthor id="974" name="dreamsummit" initials="d" lastIdx="1" clrIdx="0"/>
  <p:cmAuthor id="118" name="未知的使用者94" initials="" lastIdx="1" clrIdx="2"/>
  <p:cmAuthor id="691587977" name="俊 刘" initials="俊刘" lastIdx="1" clrIdx="368"/>
  <p:cmAuthor id="975" name="张 博" initials="张" lastIdx="1" clrIdx="0"/>
  <p:cmAuthor id="119" name="未知用户66" initials="" lastIdx="1" clrIdx="0"/>
  <p:cmAuthor id="691587978" name="罗平_QfY3MnyU" initials="authorId_1512265542" lastIdx="0" clrIdx="0"/>
  <p:cmAuthor id="976" name="LS" initials="L" lastIdx="1" clrIdx="0"/>
  <p:cmAuthor id="120" name="郑汝鸿" initials="郑" lastIdx="2" clrIdx="0"/>
  <p:cmAuthor id="691587979" name="虞新颖_36fmV3QV" initials="authorId_321496044" lastIdx="0" clrIdx="0"/>
  <p:cmAuthor id="977" name="McGlasson, Louise" initials="M" lastIdx="6" clrIdx="0"/>
  <p:cmAuthor id="121" name="未知用户19" initials="" lastIdx="1" clrIdx="0"/>
  <p:cmAuthor id="691587980" name="鲁琪_ayIzYrYZ" initials="authorId_602698507" lastIdx="0" clrIdx="0"/>
  <p:cmAuthor id="978" name="Morgan, Aaron" initials="M" lastIdx="3" clrIdx="1"/>
  <p:cmAuthor id="122" name="周宏達JerryChou" initials="" lastIdx="6" clrIdx="2"/>
  <p:cmAuthor id="691587981" name="黄百成_m6Jjq6bQ" initials="authorId_901868002" lastIdx="0" clrIdx="0"/>
  <p:cmAuthor id="979" name="weige" initials="w" lastIdx="2" clrIdx="0"/>
  <p:cmAuthor id="123" name="邢辰凤" initials="邢" lastIdx="45" clrIdx="7"/>
  <p:cmAuthor id="124" name="未知用户7" initials="" lastIdx="1" clrIdx="0"/>
  <p:cmAuthor id="981" name="李 俊琦" initials="李" lastIdx="1" clrIdx="0"/>
  <p:cmAuthor id="125" name="未知的使用者56" initials="" lastIdx="1" clrIdx="0"/>
  <p:cmAuthor id="982" name="沈 鹤" initials="沈" lastIdx="1" clrIdx="5"/>
  <p:cmAuthor id="126" name="未知用户46" initials="未" lastIdx="1" clrIdx="1"/>
  <p:cmAuthor id="983" name="jilin" initials="j" lastIdx="20" clrIdx="0"/>
  <p:cmAuthor id="127" name="未知的使用者119" initials="" lastIdx="1" clrIdx="2"/>
  <p:cmAuthor id="984" name="王保青-pah" initials="王" lastIdx="0" clrIdx="0"/>
  <p:cmAuthor id="128" name="未知用户59" initials="" lastIdx="0" clrIdx="1"/>
  <p:cmAuthor id="129" name="未知的使用者22" initials="" lastIdx="8" clrIdx="0"/>
  <p:cmAuthor id="986" name="Jason Li" initials="J" lastIdx="1" clrIdx="2"/>
  <p:cmAuthor id="130" name="未知的使用者103" initials="" lastIdx="8" clrIdx="0"/>
  <p:cmAuthor id="987" name="duxingge" initials="d" lastIdx="2" clrIdx="4"/>
  <p:cmAuthor id="131" name="Wenwen" initials="" lastIdx="1" clrIdx="1"/>
  <p:cmAuthor id="132" name="未知的使用者117" initials="" lastIdx="1" clrIdx="0"/>
  <p:cmAuthor id="989" name="yingchao xi" initials="y" lastIdx="7" clrIdx="0"/>
  <p:cmAuthor id="133" name="未知的使用者33" initials="" lastIdx="1" clrIdx="0"/>
  <p:cmAuthor id="990" name="depeng diao" initials="d" lastIdx="0" clrIdx="0"/>
  <p:cmAuthor id="134" name="未知的使用者28" initials="" lastIdx="1" clrIdx="0"/>
  <p:cmAuthor id="991" name="amyzhang" initials="a" lastIdx="1" clrIdx="0"/>
  <p:cmAuthor id="135" name="未知用户67" initials="" lastIdx="1" clrIdx="0"/>
  <p:cmAuthor id="992" name="JerryW" initials="J" lastIdx="1" clrIdx="0"/>
  <p:cmAuthor id="136" name="未知用户114" initials="" lastIdx="1" clrIdx="0"/>
  <p:cmAuthor id="993" name="shenyy" initials="s" lastIdx="1" clrIdx="7"/>
  <p:cmAuthor id="137" name="未知用户18" initials="" lastIdx="10" clrIdx="0"/>
  <p:cmAuthor id="994" name="Jason Cheung" initials="J" lastIdx="0" clrIdx="0"/>
  <p:cmAuthor id="138" name="未知的使用者67" initials="" lastIdx="1" clrIdx="0"/>
  <p:cmAuthor id="995" name="刘笑" initials="刘" lastIdx="1" clrIdx="0"/>
  <p:cmAuthor id="139" name="未知的使用者46" initials="" lastIdx="1" clrIdx="1"/>
  <p:cmAuthor id="140" name="未知的使用者26" initials="" lastIdx="1" clrIdx="0"/>
  <p:cmAuthor id="997" name="Maggie" initials="M" lastIdx="1" clrIdx="0"/>
  <p:cmAuthor id="141" name="未知的使用者43" initials="" lastIdx="1" clrIdx="0"/>
  <p:cmAuthor id="142" name="未知的使用者9" initials="" lastIdx="1" clrIdx="0"/>
  <p:cmAuthor id="143" name="未知用户62" initials="" lastIdx="1" clrIdx="1"/>
  <p:cmAuthor id="144" name="yuanzh" initials="" lastIdx="1" clrIdx="1"/>
  <p:cmAuthor id="145" name="不明使用者57" initials="" lastIdx="1" clrIdx="0"/>
  <p:cmAuthor id="146" name="未知用户108" initials="" lastIdx="1" clrIdx="0"/>
  <p:cmAuthor id="147" name="未知的使用者110" initials="" lastIdx="1" clrIdx="0"/>
  <p:cmAuthor id="148" name="linyd" initials="" lastIdx="3" clrIdx="1"/>
  <p:cmAuthor id="149" name="未知用户8" initials="" lastIdx="1" clrIdx="0"/>
  <p:cmAuthor id="150" name="未知的使用者31" initials="" lastIdx="1" clrIdx="0"/>
  <p:cmAuthor id="485314965" name="段瑞祥" initials="段" lastIdx="1" clrIdx="537"/>
  <p:cmAuthor id="151" name="未知用户81" initials="" lastIdx="1" clrIdx="0"/>
  <p:cmAuthor id="152" name="未知用户115" initials="" lastIdx="1" clrIdx="0"/>
  <p:cmAuthor id="153" name="未知用户21" initials="" lastIdx="1" clrIdx="0"/>
  <p:cmAuthor id="154" name="未知的使用者68" initials="" lastIdx="1" clrIdx="0"/>
  <p:cmAuthor id="155" name="mm" initials="" lastIdx="1" clrIdx="0"/>
  <p:cmAuthor id="156" name="未知用户15" initials="" lastIdx="1" clrIdx="0"/>
  <p:cmAuthor id="377773470" name="tianatan" initials="t" lastIdx="1" clrIdx="13"/>
  <p:cmAuthor id="157" name="朱晓瑜" initials="" lastIdx="54" clrIdx="0"/>
  <p:cmAuthor id="158" name="不明使用者20" initials="" lastIdx="1" clrIdx="0"/>
  <p:cmAuthor id="159" name="未知用户82" initials="" lastIdx="1" clrIdx="0"/>
  <p:cmAuthor id="160" name="未知的使用者7" initials="" lastIdx="2" clrIdx="0"/>
  <p:cmAuthor id="161" name="未知用户6" initials="" lastIdx="8" clrIdx="0"/>
  <p:cmAuthor id="162" name="未知的使用者55" initials="" lastIdx="1" clrIdx="0"/>
  <p:cmAuthor id="163" name="未知的使用者111" initials="" lastIdx="1" clrIdx="0"/>
  <p:cmAuthor id="164" name="未知的使用者50" initials="" lastIdx="1" clrIdx="0"/>
  <p:cmAuthor id="165" name="未知的使用者11" initials="" lastIdx="1" clrIdx="0"/>
  <p:cmAuthor id="166" name="未知用户47" initials="" lastIdx="6" clrIdx="0"/>
  <p:cmAuthor id="167" name="未知用户106" initials="未" lastIdx="1" clrIdx="0"/>
  <p:cmAuthor id="168" name="未知用户116" initials="" lastIdx="1" clrIdx="1"/>
  <p:cmAuthor id="169" name="未知的使用者150" initials="未" lastIdx="1" clrIdx="0"/>
  <p:cmAuthor id="170" name="未知的使用者69" initials="" lastIdx="1" clrIdx="1"/>
  <p:cmAuthor id="171" name="未知的使用者112" initials="" lastIdx="1" clrIdx="1"/>
  <p:cmAuthor id="172" name="未知用户183" initials="未知用户183" lastIdx="1" clrIdx="49"/>
  <p:cmAuthor id="173" name="Kevin Hu" initials="" lastIdx="1" clrIdx="0"/>
  <p:cmAuthor id="174" name="未知的使用者38" initials="" lastIdx="1" clrIdx="0"/>
  <p:cmAuthor id="175" name="唐可欣" initials="" lastIdx="1" clrIdx="0"/>
  <p:cmAuthor id="176" name="未知的使用者8" initials="" lastIdx="1" clrIdx="0"/>
  <p:cmAuthor id="177" name="不明使用者56" initials="" lastIdx="1" clrIdx="0"/>
  <p:cmAuthor id="178" name="P00035_jeremy" initials="" lastIdx="1" clrIdx="0"/>
  <p:cmAuthor id="179" name="Unknown User7" initials="" lastIdx="1" clrIdx="0"/>
  <p:cmAuthor id="180" name="muzi wei" initials="" lastIdx="1" clrIdx="0"/>
  <p:cmAuthor id="181" name="未知的使用者41" initials="" lastIdx="1" clrIdx="0"/>
  <p:cmAuthor id="182" name="未知的使用者13" initials="" lastIdx="1" clrIdx="0"/>
  <p:cmAuthor id="183" name="djj" initials="" lastIdx="2" clrIdx="0"/>
  <p:cmAuthor id="184" name="未知用户117" initials="" lastIdx="1" clrIdx="2"/>
  <p:cmAuthor id="185" name="shinin" initials="s" lastIdx="2" clrIdx="0"/>
  <p:cmAuthor id="186" name="未知用户13" initials="" lastIdx="1" clrIdx="0"/>
  <p:cmAuthor id="187" name="不明使用者21" initials="" lastIdx="1" clrIdx="0"/>
  <p:cmAuthor id="188" name="YUMINGNJ" initials="" lastIdx="3" clrIdx="0"/>
  <p:cmAuthor id="189" name="未知的使用者52" initials="" lastIdx="1" clrIdx="1"/>
  <p:cmAuthor id="190" name="未知用户109" initials="" lastIdx="1" clrIdx="1"/>
  <p:cmAuthor id="191" name="Unknown User117" initials="U" lastIdx="10" clrIdx="0"/>
  <p:cmAuthor id="192" name="thomas" initials="" lastIdx="1" clrIdx="49"/>
  <p:cmAuthor id="193" name="未知的使用者3" initials="" lastIdx="7" clrIdx="1"/>
  <p:cmAuthor id="194" name="未知用户14" initials="" lastIdx="1" clrIdx="0"/>
  <p:cmAuthor id="195" name="Unknown User65" initials="U" lastIdx="1" clrIdx="0"/>
  <p:cmAuthor id="196" name="未知用户98" initials="" lastIdx="1" clrIdx="2"/>
  <p:cmAuthor id="197" name="Unknown User67" initials="U" lastIdx="1" clrIdx="0"/>
  <p:cmAuthor id="198" name="未知用户83" initials="" lastIdx="1" clrIdx="1"/>
  <p:cmAuthor id="199" name="未知用户61" initials="" lastIdx="8" clrIdx="0"/>
  <p:cmAuthor id="200" name="張秀娟" initials="" lastIdx="1" clrIdx="2"/>
  <p:cmAuthor id="287643681" name="殷格非" initials="殷" lastIdx="2" clrIdx="0"/>
  <p:cmAuthor id="201" name="Jason Wang" initials="" lastIdx="1" clrIdx="0"/>
  <p:cmAuthor id="287643682" name="z r" initials="zr" lastIdx="5" clrIdx="12"/>
  <p:cmAuthor id="202" name="不明使用者18" initials="" lastIdx="0" clrIdx="1"/>
  <p:cmAuthor id="287643683" name="lc xue" initials="lx" lastIdx="1" clrIdx="22"/>
  <p:cmAuthor id="203" name="未知用户28" initials="未" lastIdx="5" clrIdx="1"/>
  <p:cmAuthor id="287643684" name="孟芳芳（借调）" initials="V" lastIdx="2" clrIdx="37"/>
  <p:cmAuthor id="204" name="未知的使用者72" initials="" lastIdx="1" clrIdx="0"/>
  <p:cmAuthor id="287643685" name="亮" initials="亮" lastIdx="1" clrIdx="44"/>
  <p:cmAuthor id="205" name="未知的使用者48" initials="" lastIdx="1" clrIdx="0"/>
  <p:cmAuthor id="287643686" name="YaoChunfen" initials="Y" lastIdx="1" clrIdx="39"/>
  <p:cmAuthor id="206" name="未知的使用者104" initials="" lastIdx="1" clrIdx="0"/>
  <p:cmAuthor id="287643687" name="cheng" initials="c" lastIdx="13" clrIdx="0"/>
  <p:cmAuthor id="207" name="未知用户60" initials="" lastIdx="1" clrIdx="0"/>
  <p:cmAuthor id="287643688" name="方少_UbQfrimU" initials="authorId_442114952" lastIdx="0" clrIdx="0"/>
  <p:cmAuthor id="208" name="未知的使用者39" initials="未" lastIdx="10" clrIdx="0"/>
  <p:cmAuthor id="287643689" name="叶盛_Q3A3IfEf" initials="authorId_506280334" lastIdx="0" clrIdx="0"/>
  <p:cmAuthor id="209" name="Shawna Strickland" initials="" lastIdx="2" clrIdx="0"/>
  <p:cmAuthor id="287643690" name="Harley._bEJrUJ7r" initials="authorId_432156705" lastIdx="0" clrIdx="0"/>
  <p:cmAuthor id="210" name="未知的使用者36" initials="" lastIdx="3" clrIdx="1"/>
  <p:cmAuthor id="287643691" name="罗平_VB7vJb2E" initials="authorId_305049361" lastIdx="0" clrIdx="0"/>
  <p:cmAuthor id="211" name="未知的使用者76" initials="未" lastIdx="1" clrIdx="0"/>
  <p:cmAuthor id="287643692" name="xixi_nUjqe22E" initials="authorId_359229261" lastIdx="0" clrIdx="0"/>
  <p:cmAuthor id="212" name="Daniel Wuu" initials="" lastIdx="1" clrIdx="0"/>
  <p:cmAuthor id="287643693" name="安安_zm6nYnYZ" initials="authorId_347340296" lastIdx="0" clrIdx="0"/>
  <p:cmAuthor id="213" name="未知用户56" initials="" lastIdx="1" clrIdx="0"/>
  <p:cmAuthor id="287643694" name="nature_emInFJF7" initials="authorId_313163542" lastIdx="0" clrIdx="0"/>
  <p:cmAuthor id="214" name="未知的使用者14" initials="" lastIdx="2" clrIdx="0"/>
  <p:cmAuthor id="287643695" name="杨思思_VNjyvY7j" initials="authorId_430925712" lastIdx="0" clrIdx="0"/>
  <p:cmAuthor id="215" name="云峰 贾" initials="云" lastIdx="2" clrIdx="0"/>
  <p:cmAuthor id="287643696" name="周君_MfIffYra" initials="authorId_375419134" lastIdx="0" clrIdx="0"/>
  <p:cmAuthor id="216" name="未知的使用者80" initials="未" lastIdx="0" clrIdx="0"/>
  <p:cmAuthor id="217" name="Ashley Eberenz" initials="" lastIdx="7" clrIdx="1"/>
  <p:cmAuthor id="218" name="不明使用者19" initials="" lastIdx="1" clrIdx="0"/>
  <p:cmAuthor id="219" name="qiantong" initials="" lastIdx="3" clrIdx="1"/>
  <p:cmAuthor id="220" name="未知的使用者74" initials="" lastIdx="1" clrIdx="0"/>
  <p:cmAuthor id="221" name="未知的使用者23" initials="" lastIdx="1" clrIdx="0"/>
  <p:cmAuthor id="222" name="未知的使用者1" initials="" lastIdx="8" clrIdx="0"/>
  <p:cmAuthor id="223" name="116304" initials="" lastIdx="1" clrIdx="1"/>
  <p:cmAuthor id="224" name="未知用户31" initials="未" lastIdx="1" clrIdx="1"/>
  <p:cmAuthor id="225" name="R affer" initials="" lastIdx="1" clrIdx="0"/>
  <p:cmAuthor id="226" name="qihua-DCMS" initials="" lastIdx="0" clrIdx="0"/>
  <p:cmAuthor id="227" name="未知用户55" initials="" lastIdx="1" clrIdx="0"/>
  <p:cmAuthor id="228" name="未知的使用者95" initials="" lastIdx="1" clrIdx="0"/>
  <p:cmAuthor id="229" name="未知的使用者168" initials="未" lastIdx="1" clrIdx="0"/>
  <p:cmAuthor id="230" name="未知的使用者32" initials="" lastIdx="1" clrIdx="0"/>
  <p:cmAuthor id="231" name="未知的使用者49" initials="" lastIdx="1" clrIdx="0"/>
  <p:cmAuthor id="232" name="Unknown User26" initials="U" lastIdx="1" clrIdx="1"/>
  <p:cmAuthor id="233" name="yuexuejun" initials="" lastIdx="3" clrIdx="0"/>
  <p:cmAuthor id="234" name="未知的使用者71" initials="" lastIdx="1" clrIdx="1"/>
  <p:cmAuthor id="235" name="未知的使用者105" initials="" lastIdx="1" clrIdx="0"/>
  <p:cmAuthor id="236" name="Unknown User70" initials="" lastIdx="1" clrIdx="0"/>
  <p:cmAuthor id="237" name="clinchen" initials="" lastIdx="0" clrIdx="1"/>
  <p:cmAuthor id="238" name="未知用户23" initials="" lastIdx="1" clrIdx="0"/>
  <p:cmAuthor id="239" name="hanjuncompany" initials="" lastIdx="1" clrIdx="0"/>
  <p:cmAuthor id="240" name="kathy chen" initials="" lastIdx="3" clrIdx="0"/>
  <p:cmAuthor id="241" name="未知的使用者63" initials="" lastIdx="1" clrIdx="0"/>
  <p:cmAuthor id="242" name="未知的使用者64" initials="" lastIdx="3" clrIdx="1"/>
  <p:cmAuthor id="243" name="未知的使用者47" initials="" lastIdx="1" clrIdx="0"/>
  <p:cmAuthor id="244" name="未知的使用者60" initials="" lastIdx="8" clrIdx="0"/>
  <p:cmAuthor id="245" name="未知的使用者59" initials="" lastIdx="1" clrIdx="0"/>
  <p:cmAuthor id="246" name="未知的使用者54" initials="" lastIdx="1" clrIdx="0"/>
  <p:cmAuthor id="247" name="未知的使用者66" initials="" lastIdx="8" clrIdx="0"/>
  <p:cmAuthor id="248" name="未知的使用者65" initials="" lastIdx="1" clrIdx="0"/>
  <p:cmAuthor id="249" name="未知的使用者106" initials="" lastIdx="3" clrIdx="1"/>
  <p:cmAuthor id="250" name="未知的使用者107" initials="" lastIdx="1" clrIdx="1"/>
  <p:cmAuthor id="251" name="未知的使用者108" initials="" lastIdx="1" clrIdx="0"/>
  <p:cmAuthor id="252" name="未知的使用者86" initials="" lastIdx="1" clrIdx="0"/>
  <p:cmAuthor id="253" name="未知的使用者116" initials="" lastIdx="1" clrIdx="1"/>
  <p:cmAuthor id="254" name="未知的使用者44" initials="" lastIdx="1" clrIdx="0"/>
  <p:cmAuthor id="255" name="未知的使用者37" initials="" lastIdx="1" clrIdx="0"/>
  <p:cmAuthor id="256" name="未知的使用者126" initials="" lastIdx="1" clrIdx="0"/>
  <p:cmAuthor id="257" name="未知的使用者127" initials="" lastIdx="3" clrIdx="1"/>
  <p:cmAuthor id="258" name="未知的使用者128" initials="" lastIdx="1" clrIdx="1"/>
  <p:cmAuthor id="259" name="未知的使用者124" initials="" lastIdx="1" clrIdx="0"/>
  <p:cmAuthor id="260" name="未知的使用者125" initials="" lastIdx="1" clrIdx="0"/>
  <p:cmAuthor id="261" name="Sara Chen" initials="" lastIdx="1" clrIdx="0"/>
  <p:cmAuthor id="262" name="huang gerrard" initials="" lastIdx="1" clrIdx="0"/>
  <p:cmAuthor id="263" name="未知用户170" initials="" lastIdx="1" clrIdx="0"/>
  <p:cmAuthor id="264" name="未知用户171" initials="" lastIdx="5" clrIdx="1"/>
  <p:cmAuthor id="265" name="未知用户172" initials="" lastIdx="1" clrIdx="1"/>
  <p:cmAuthor id="266" name="未知用户173" initials="" lastIdx="1" clrIdx="0"/>
  <p:cmAuthor id="47245819" name="群智集" initials="群" lastIdx="0" clrIdx="0"/>
  <p:cmAuthor id="267" name="未知用户149" initials="" lastIdx="1" clrIdx="0"/>
  <p:cmAuthor id="47245820" name="郏 鹏" initials="郏" lastIdx="1" clrIdx="16"/>
  <p:cmAuthor id="268" name="未知用户150" initials="" lastIdx="1" clrIdx="0"/>
  <p:cmAuthor id="47245821" name="郏鹏" initials="M" lastIdx="1" clrIdx="17"/>
  <p:cmAuthor id="269" name="未知用户151" initials="" lastIdx="2" clrIdx="0"/>
  <p:cmAuthor id="47245822" name="ma jialin" initials="mj" lastIdx="1" clrIdx="41"/>
  <p:cmAuthor id="270" name="未知用户152" initials="" lastIdx="8" clrIdx="0"/>
  <p:cmAuthor id="47245823" name="刘海娜|liuhaina" initials="W用" lastIdx="1" clrIdx="36"/>
  <p:cmAuthor id="271" name="未知用户153" initials="" lastIdx="8" clrIdx="0"/>
  <p:cmAuthor id="47245824" name="goforever814" initials="g" lastIdx="1" clrIdx="34"/>
  <p:cmAuthor id="272" name="未知用户154" initials="" lastIdx="1" clrIdx="0"/>
  <p:cmAuthor id="273" name="未知用户155" initials="" lastIdx="1" clrIdx="0"/>
  <p:cmAuthor id="274" name="未知用户41" initials="" lastIdx="8" clrIdx="0"/>
  <p:cmAuthor id="275" name="未知用户44" initials="" lastIdx="1" clrIdx="0"/>
  <p:cmAuthor id="276" name="未知用户45" initials="" lastIdx="1" clrIdx="0"/>
  <p:cmAuthor id="277" name="未知用户156" initials="" lastIdx="10" clrIdx="0"/>
  <p:cmAuthor id="278" name="未知用户64" initials="" lastIdx="1" clrIdx="0"/>
  <p:cmAuthor id="279" name="未知用户65" initials="" lastIdx="1" clrIdx="0"/>
  <p:cmAuthor id="280" name="未知用户68" initials="" lastIdx="1" clrIdx="0"/>
  <p:cmAuthor id="281" name="未知用户69" initials="" lastIdx="2" clrIdx="0"/>
  <p:cmAuthor id="282" name="未知用户70" initials="" lastIdx="1" clrIdx="1"/>
  <p:cmAuthor id="283" name="未知用户71" initials="" lastIdx="1" clrIdx="0"/>
  <p:cmAuthor id="284" name="未知用户72" initials="" lastIdx="1" clrIdx="0"/>
  <p:cmAuthor id="285" name="未知用户73" initials="" lastIdx="2" clrIdx="0"/>
  <p:cmAuthor id="2000" name="程云静_Y3Azuy2A" initials="authorId_1008746-10054638" lastIdx="0" clrIdx="0"/>
  <p:cmAuthor id="286" name="未知用户49" initials="" lastIdx="1" clrIdx="0"/>
  <p:cmAuthor id="2001" name="王伟栋_ymIjy2uI" initials="authorId_1008746-10055544" lastIdx="0" clrIdx="0"/>
  <p:cmAuthor id="287" name="未知用户50" initials="" lastIdx="1" clrIdx="0"/>
  <p:cmAuthor id="2002" name="金宇峰_BfyebuM3" initials="authorId_1008746-10054633" lastIdx="0" clrIdx="0"/>
  <p:cmAuthor id="288" name="未知用户52" initials="" lastIdx="1" clrIdx="0"/>
  <p:cmAuthor id="2003" name="xuting@sn.cmcc" initials="A" lastIdx="1" clrIdx="40"/>
  <p:cmAuthor id="289" name="MA15" initials="" lastIdx="1" clrIdx="0"/>
  <p:cmAuthor id="2004" name="范 斌" initials="范" lastIdx="1" clrIdx="36"/>
  <p:cmAuthor id="290" name="未知用户53" initials="" lastIdx="10" clrIdx="0"/>
  <p:cmAuthor id="2005" name="毕邺" initials="党委办公室" lastIdx="2" clrIdx="37"/>
  <p:cmAuthor id="291" name="未知用户96" initials="" lastIdx="1" clrIdx="0"/>
  <p:cmAuthor id="2006" name="jiaru tiger" initials="jt" lastIdx="2" clrIdx="38"/>
  <p:cmAuthor id="292" name="未知用户48" initials="" lastIdx="1" clrIdx="0"/>
  <p:cmAuthor id="293" name="未知用户97" initials="" lastIdx="2" clrIdx="0"/>
  <p:cmAuthor id="294" name="未知用户40" initials="" lastIdx="5" clrIdx="1"/>
  <p:cmAuthor id="295" name="未知用户43" initials="" lastIdx="1" clrIdx="0"/>
  <p:cmAuthor id="296" name="未知用户100" initials="" lastIdx="1" clrIdx="0"/>
  <p:cmAuthor id="297" name="未知用户101" initials="" lastIdx="1" clrIdx="0"/>
  <p:cmAuthor id="298" name="未知用户26" initials="" lastIdx="1" clrIdx="0"/>
  <p:cmAuthor id="299" name="未知用户29" initials="" lastIdx="1" clrIdx="0"/>
  <p:cmAuthor id="300" name="未知用户32" initials="" lastIdx="1" clrIdx="0"/>
  <p:cmAuthor id="964289845" name="Hey！Judy" initials="H" lastIdx="2" clrIdx="563"/>
  <p:cmAuthor id="301" name="未知用户33" initials="" lastIdx="1" clrIdx="0"/>
  <p:cmAuthor id="302" name="未知用户34" initials="" lastIdx="2" clrIdx="0"/>
  <p:cmAuthor id="303" name="未知用户42" initials="" lastIdx="1" clrIdx="0"/>
  <p:cmAuthor id="304" name="未知的使用者109" initials="" lastIdx="5" clrIdx="1"/>
  <p:cmAuthor id="305" name="未知的使用者122" initials="" lastIdx="1" clrIdx="0"/>
  <p:cmAuthor id="306" name="未知的使用者123" initials="" lastIdx="8" clrIdx="0"/>
  <p:cmAuthor id="307" name="未知用户93" initials="" lastIdx="1" clrIdx="0"/>
  <p:cmAuthor id="308" name="未知用户90" initials="" lastIdx="5" clrIdx="1"/>
  <p:cmAuthor id="309" name="未知用户91" initials="" lastIdx="0" clrIdx="1"/>
  <p:cmAuthor id="310" name="未知用户92" initials="" lastIdx="1" clrIdx="0"/>
  <p:cmAuthor id="311" name="未知用户74" initials="" lastIdx="6" clrIdx="1"/>
  <p:cmAuthor id="312" name="未知用户75" initials="" lastIdx="8" clrIdx="0"/>
  <p:cmAuthor id="313" name="未知用户76" initials="" lastIdx="1" clrIdx="0"/>
  <p:cmAuthor id="314" name="未知用户77" initials="" lastIdx="8" clrIdx="0"/>
  <p:cmAuthor id="315" name="未知用户78" initials="" lastIdx="8" clrIdx="0"/>
  <p:cmAuthor id="316" name="未知用户79" initials="" lastIdx="1" clrIdx="0"/>
  <p:cmAuthor id="317" name="未知用户80" initials="" lastIdx="1" clrIdx="0"/>
  <p:cmAuthor id="318" name="Harry xu" initials="" lastIdx="1" clrIdx="0"/>
  <p:cmAuthor id="319" name="未知用户27" initials="未" lastIdx="1" clrIdx="0"/>
  <p:cmAuthor id="320" name="未知用户35" initials="未" lastIdx="1" clrIdx="0"/>
  <p:cmAuthor id="321" name="未知用户111" initials="未" lastIdx="1" clrIdx="1"/>
  <p:cmAuthor id="322" name="alpha" initials="a" lastIdx="1" clrIdx="0"/>
  <p:cmAuthor id="323" name="未知的使用者161" initials="未" lastIdx="1" clrIdx="0"/>
  <p:cmAuthor id="324" name="Unknown User22" initials="U" lastIdx="1" clrIdx="0"/>
  <p:cmAuthor id="325" name="Unknown User23" initials="U" lastIdx="1" clrIdx="0"/>
  <p:cmAuthor id="326" name="未知的使用者75" initials="未" lastIdx="1" clrIdx="0"/>
  <p:cmAuthor id="327" name="未知的使用者77" initials="未" lastIdx="1" clrIdx="0"/>
  <p:cmAuthor id="328" name="未知的使用者78" initials="未" lastIdx="5" clrIdx="1"/>
  <p:cmAuthor id="329" name="未知的使用者79" initials="未" lastIdx="0" clrIdx="1"/>
  <p:cmAuthor id="330" name="KZY" initials="K" lastIdx="1" clrIdx="329"/>
  <p:cmAuthor id="331" name="未知的使用者82" initials="未" lastIdx="1" clrIdx="0"/>
  <p:cmAuthor id="332" name="wangxinran" initials="w" lastIdx="1" clrIdx="331"/>
  <p:cmAuthor id="333" name="于书丹" initials="C" lastIdx="1" clrIdx="332"/>
  <p:cmAuthor id="334" name="zhoux" initials="z" lastIdx="1" clrIdx="333"/>
  <p:cmAuthor id="477878961" name="shery" initials="s" lastIdx="1" clrIdx="558"/>
  <p:cmAuthor id="335" name="flower" initials="f" lastIdx="1" clrIdx="334"/>
  <p:cmAuthor id="336" name="tonyliu" initials="t" lastIdx="4" clrIdx="335"/>
  <p:cmAuthor id="337" name="hwjjjjjjjj" initials="h" lastIdx="2" clrIdx="336"/>
  <p:cmAuthor id="338" name="laichenxi" initials="u" lastIdx="1" clrIdx="337"/>
  <p:cmAuthor id="339" name="macos" initials="m" lastIdx="1" clrIdx="338"/>
  <p:cmAuthor id="340" name="zhoupeng" initials="z" lastIdx="5" clrIdx="339"/>
  <p:cmAuthor id="341" name="Randolph" initials="R" lastIdx="1" clrIdx="340"/>
  <p:cmAuthor id="342" name="未知用户63" initials="未知用户63" lastIdx="1" clrIdx="0"/>
  <p:cmAuthor id="343" name="未知的使用者102" initials="未" lastIdx="5" clrIdx="1"/>
  <p:cmAuthor id="344" name="未知的使用者61" initials="未" lastIdx="1" clrIdx="0"/>
  <p:cmAuthor id="345" name="仝德志" initials="仝" lastIdx="1" clrIdx="0"/>
  <p:cmAuthor id="346" name="未知用户112" initials="未知用户112" lastIdx="4" clrIdx="0"/>
  <p:cmAuthor id="347" name="zhangxinyao" initials="z" lastIdx="1" clrIdx="346"/>
  <p:cmAuthor id="1411827" name="黄晓平" initials="黄" lastIdx="0" clrIdx="0"/>
  <p:cmAuthor id="348" name="X1" initials="X" lastIdx="1" clrIdx="347"/>
  <p:cmAuthor id="1411828" name="书鑫" initials="书鑫" lastIdx="2" clrIdx="38"/>
  <p:cmAuthor id="349" name="未知的使用者183" initials="未" lastIdx="5" clrIdx="1"/>
  <p:cmAuthor id="1411829" name="张静_Anua7Nne" initials="authorId_935319063" lastIdx="0" clrIdx="0"/>
  <p:cmAuthor id="350" name="未知用户162" initials="未知用户162" lastIdx="1" clrIdx="1"/>
  <p:cmAuthor id="1411830" name="唐 赛" initials="唐" lastIdx="1" clrIdx="45"/>
  <p:cmAuthor id="351" name="未知用户163" initials="未知用户163" lastIdx="1" clrIdx="0"/>
  <p:cmAuthor id="352" name="針對所選的門市進行小範圍實驗，捕捉驅動績效的關鍵影響因子" initials="針" lastIdx="1" clrIdx="0"/>
  <p:cmAuthor id="353" name="James" initials="J" lastIdx="1" clrIdx="0"/>
  <p:cmAuthor id="353158055" name="韩雨" initials="韩" lastIdx="0" clrIdx="0"/>
  <p:cmAuthor id="354" name="未知的使用者114" initials="未" lastIdx="1" clrIdx="0"/>
  <p:cmAuthor id="355" name="未知用户164" initials="未知用户164" lastIdx="1" clrIdx="0"/>
  <p:cmAuthor id="356" name="未知的使用者184" initials="未" lastIdx="8" clrIdx="0"/>
  <p:cmAuthor id="584790589" name="wmcmdi" initials="w" lastIdx="1" clrIdx="873"/>
  <p:cmAuthor id="357" name="未知的使用者185" initials="未" lastIdx="10" clrIdx="0"/>
  <p:cmAuthor id="358" name="未知的使用者186" initials="未" lastIdx="1" clrIdx="0"/>
  <p:cmAuthor id="359" name="未知的使用者175" initials="未" lastIdx="8" clrIdx="0"/>
  <p:cmAuthor id="360" name="未知的使用者176" initials="未" lastIdx="1" clrIdx="0"/>
  <p:cmAuthor id="361" name="未知的使用者187" initials="未" lastIdx="1" clrIdx="0"/>
  <p:cmAuthor id="362" name="未知的使用者178" initials="未" lastIdx="1" clrIdx="0"/>
  <p:cmAuthor id="363" name="未知的使用者179" initials="未" lastIdx="1" clrIdx="0"/>
  <p:cmAuthor id="364" name="未知的使用者180" initials="未" lastIdx="2" clrIdx="0"/>
  <p:cmAuthor id="365" name="未知的使用者181" initials="未" lastIdx="7" clrIdx="1"/>
  <p:cmAuthor id="366" name="未知的使用者170" initials="未" lastIdx="43" clrIdx="1"/>
  <p:cmAuthor id="367" name="未知的使用者190" initials="未" lastIdx="1" clrIdx="1"/>
  <p:cmAuthor id="368" name="未知的使用者191" initials="未" lastIdx="1" clrIdx="0"/>
  <p:cmAuthor id="369" name="未知的使用者141" initials="未" lastIdx="8" clrIdx="0"/>
  <p:cmAuthor id="370" name="未知的使用者142" initials="未" lastIdx="1" clrIdx="0"/>
  <p:cmAuthor id="371" name="未知的使用者143" initials="未" lastIdx="1" clrIdx="0"/>
  <p:cmAuthor id="372" name="未知的使用者144" initials="未" lastIdx="1" clrIdx="0"/>
  <p:cmAuthor id="373" name="未知的使用者145" initials="未" lastIdx="1" clrIdx="0"/>
  <p:cmAuthor id="374" name="未知用户165" initials="未知用户165" lastIdx="1" clrIdx="0"/>
  <p:cmAuthor id="375" name="未知的使用者147" initials="未" lastIdx="1" clrIdx="0"/>
  <p:cmAuthor id="376" name="未知用户166" initials="未知用户166" lastIdx="8" clrIdx="0"/>
  <p:cmAuthor id="377" name="未知的使用者149" initials="未" lastIdx="8" clrIdx="0"/>
  <p:cmAuthor id="378" name="未知用户167" initials="未知用户167" lastIdx="1" clrIdx="0"/>
  <p:cmAuthor id="379" name="未知用户168" initials="未知用户168" lastIdx="1" clrIdx="0"/>
  <p:cmAuthor id="380" name="未知用户169" initials="未知用户169" lastIdx="1" clrIdx="1"/>
  <p:cmAuthor id="381" name="未知用户202" initials="未" lastIdx="8" clrIdx="0"/>
  <p:cmAuthor id="382" name="未知的使用者220" initials="未" lastIdx="7" clrIdx="1"/>
  <p:cmAuthor id="383" name="未知用户133" initials="未" lastIdx="1" clrIdx="0"/>
  <p:cmAuthor id="384" name="未知用户134" initials="未" lastIdx="10" clrIdx="0"/>
  <p:cmAuthor id="385" name="未知用户135" initials="未" lastIdx="1" clrIdx="0"/>
  <p:cmAuthor id="386" name="未知用户205" initials="未" lastIdx="1" clrIdx="0"/>
  <p:cmAuthor id="387" name="未知的使用者157" initials="未" lastIdx="1" clrIdx="0"/>
  <p:cmAuthor id="388" name="未知的使用者204" initials="未" lastIdx="1" clrIdx="0"/>
  <p:cmAuthor id="389" name="Yoyo Wu" initials="Y" lastIdx="2" clrIdx="0"/>
  <p:cmAuthor id="390" name="zhangbin" initials="z" lastIdx="6" clrIdx="0"/>
  <p:cmAuthor id="391" name="Arno.Du(杜明星)" initials="A" lastIdx="0" clrIdx="0"/>
  <p:cmAuthor id="392" name="未知用户174" initials="未知用户174" lastIdx="1" clrIdx="0"/>
  <p:cmAuthor id="393" name="未知用户175" initials="未知用户175" lastIdx="1" clrIdx="1"/>
  <p:cmAuthor id="394" name="Unknown User27" initials="U" lastIdx="1" clrIdx="0"/>
  <p:cmAuthor id="395" name="Unknown User11" initials="U" lastIdx="0" clrIdx="1"/>
  <p:cmAuthor id="396" name="Unknown User112" initials="U" lastIdx="1" clrIdx="0"/>
  <p:cmAuthor id="397" name="Unknown User59" initials="U" lastIdx="1" clrIdx="0"/>
  <p:cmAuthor id="398" name="未知用户176" initials="未知用户176" lastIdx="1" clrIdx="0"/>
  <p:cmAuthor id="399" name="未知的使用者249" initials="未" lastIdx="43" clrIdx="1"/>
  <p:cmAuthor id="400" name="未知的使用者250" initials="未" lastIdx="1" clrIdx="0"/>
  <p:cmAuthor id="401" name="未知的使用者251" initials="未" lastIdx="1" clrIdx="0"/>
  <p:cmAuthor id="402" name="未知的使用者246" initials="未" lastIdx="1" clrIdx="1"/>
  <p:cmAuthor id="403" name="未知的使用者224" initials="未" lastIdx="1" clrIdx="0"/>
  <p:cmAuthor id="404" name="未知的使用者252" initials="未" lastIdx="1" clrIdx="0"/>
  <p:cmAuthor id="405" name="未知的使用者253" initials="未" lastIdx="1" clrIdx="0"/>
  <p:cmAuthor id="1463371612" name="WPS_1672491172" initials="W" lastIdx="1" clrIdx="86"/>
  <p:cmAuthor id="406" name="未知的使用者254" initials="未" lastIdx="1" clrIdx="0"/>
  <p:cmAuthor id="407" name="未知的使用者255" initials="未" lastIdx="1" clrIdx="0"/>
  <p:cmAuthor id="408" name="未知的使用者226" initials="未" lastIdx="8" clrIdx="0"/>
  <p:cmAuthor id="410" name="未知用户195" initials="未" lastIdx="1" clrIdx="0"/>
  <p:cmAuthor id="411" name="raymond luan" initials="r" lastIdx="0" clrIdx="0"/>
  <p:cmAuthor id="412" name="未知用户208" initials="未" lastIdx="1" clrIdx="0"/>
  <p:cmAuthor id="413" name="未知用户198" initials="未" lastIdx="1" clrIdx="0"/>
  <p:cmAuthor id="414" name="未知用户209" initials="未" lastIdx="1" clrIdx="0"/>
  <p:cmAuthor id="415" name="未知用户36" initials="未" lastIdx="1" clrIdx="0"/>
  <p:cmAuthor id="416" name="Evonlin" initials="E" lastIdx="2" clrIdx="2"/>
  <p:cmAuthor id="417" name="WANGZF" initials="W" lastIdx="4" clrIdx="2"/>
  <p:cmAuthor id="418" name="未知用户94" initials="未" lastIdx="0" clrIdx="1"/>
  <p:cmAuthor id="419" name="未知的使用者188" initials="未" lastIdx="1" clrIdx="0"/>
  <p:cmAuthor id="420" name="未知用户118" initials="未" lastIdx="1" clrIdx="0"/>
  <p:cmAuthor id="421" name="未知用户119" initials="未" lastIdx="5" clrIdx="1"/>
  <p:cmAuthor id="422" name="未知用户120" initials="未" lastIdx="8" clrIdx="0"/>
  <p:cmAuthor id="423" name="未知用户121" initials="未" lastIdx="1" clrIdx="0"/>
  <p:cmAuthor id="424" name="未知用户122" initials="未" lastIdx="1" clrIdx="0"/>
  <p:cmAuthor id="425" name="Kent" initials="K" lastIdx="2" clrIdx="0"/>
  <p:cmAuthor id="426" name="梅芬 吳" initials="梅" lastIdx="1" clrIdx="85"/>
  <p:cmAuthor id="427" name="王嘉偉" initials="王" lastIdx="2" clrIdx="0"/>
  <p:cmAuthor id="428" name="未知的使用者210" initials="" lastIdx="0" clrIdx="0"/>
  <p:cmAuthor id="429" name="未知的使用者211" initials="" lastIdx="1" clrIdx="0"/>
  <p:cmAuthor id="430" name="未知的使用者134" initials="未" lastIdx="1" clrIdx="0"/>
  <p:cmAuthor id="431" name="未知的使用者136" initials="未" lastIdx="1" clrIdx="0"/>
  <p:cmAuthor id="432" name="未知的使用者139" initials="未" lastIdx="1" clrIdx="0"/>
  <p:cmAuthor id="433" name="未知的使用者140" initials="未" lastIdx="1" clrIdx="1"/>
  <p:cmAuthor id="434" name="未知的使用者197" initials="未" lastIdx="8" clrIdx="0"/>
  <p:cmAuthor id="435" name="王丽君" initials="王" lastIdx="4" clrIdx="0"/>
  <p:cmAuthor id="436" name="Xia Ting" initials="X" lastIdx="1" clrIdx="0"/>
  <p:cmAuthor id="437" name="未知的使用者153" initials="未" lastIdx="1" clrIdx="0"/>
  <p:cmAuthor id="438" name="未知的使用者154" initials="未" lastIdx="1" clrIdx="0"/>
  <p:cmAuthor id="439" name="未知用户10" initials="未" lastIdx="1" clrIdx="0"/>
  <p:cmAuthor id="440" name="未知用户11" initials="未" lastIdx="1" clrIdx="0"/>
  <p:cmAuthor id="441" name="未知的使用者151" initials="未" lastIdx="1" clrIdx="0"/>
  <p:cmAuthor id="442" name="未知的使用者89" initials="未" lastIdx="1" clrIdx="2"/>
  <p:cmAuthor id="443" name="未知的使用者88" initials="未" lastIdx="1" clrIdx="1"/>
  <p:cmAuthor id="444" name="未知用户89" initials="未" lastIdx="11" clrIdx="0"/>
  <p:cmAuthor id="445" name="庆芳 许" initials="庆" lastIdx="1" clrIdx="0"/>
  <p:cmAuthor id="446" name="jerrychou" initials="j" lastIdx="1" clrIdx="4"/>
  <p:cmAuthor id="447" name="不明使用者12" initials="不" lastIdx="3" clrIdx="1"/>
  <p:cmAuthor id="448" name="不明使用者1" initials="不" lastIdx="0" clrIdx="0"/>
  <p:cmAuthor id="449" name="不明使用者2" initials="不" lastIdx="2" clrIdx="0"/>
  <p:cmAuthor id="450" name="不明使用者3" initials="不" lastIdx="1" clrIdx="0"/>
  <p:cmAuthor id="451" name="不明使用者4" initials="不" lastIdx="1" clrIdx="0"/>
  <p:cmAuthor id="452" name="不明使用者6" initials="不" lastIdx="1" clrIdx="0"/>
  <p:cmAuthor id="453" name="不明使用者5" initials="不" lastIdx="11" clrIdx="0"/>
  <p:cmAuthor id="454" name="不明使用者7" initials="不" lastIdx="7" clrIdx="1"/>
  <p:cmAuthor id="455" name="不明使用者8" initials="不" lastIdx="43" clrIdx="1"/>
  <p:cmAuthor id="456" name="不明使用者9" initials="不" lastIdx="1" clrIdx="0"/>
  <p:cmAuthor id="457" name="不明使用者10" initials="不" lastIdx="0" clrIdx="0"/>
  <p:cmAuthor id="378000875" name="THINTA～李博文" initials="T" lastIdx="1" clrIdx="884"/>
  <p:cmAuthor id="458" name="不明使用者11" initials="不" lastIdx="1" clrIdx="0"/>
  <p:cmAuthor id="459" name="未知的使用者227" initials="未" lastIdx="2" clrIdx="0"/>
  <p:cmAuthor id="460" name="未知的使用者270" initials="未" lastIdx="1" clrIdx="0"/>
  <p:cmAuthor id="461" name="未知的使用者228" initials="未" lastIdx="8" clrIdx="0"/>
  <p:cmAuthor id="462" name="未知的使用者229" initials="未" lastIdx="8" clrIdx="0"/>
  <p:cmAuthor id="463" name="未知的使用者230" initials="未" lastIdx="1" clrIdx="0"/>
  <p:cmAuthor id="464" name="未知的使用者231" initials="未" lastIdx="1" clrIdx="0"/>
  <p:cmAuthor id="465" name="未知的使用者256" initials="未" lastIdx="1" clrIdx="0"/>
  <p:cmAuthor id="466" name="未知的使用者233" initials="未" lastIdx="1" clrIdx="0"/>
  <p:cmAuthor id="467" name="未知的使用者234" initials="未" lastIdx="10" clrIdx="0"/>
  <p:cmAuthor id="468" name="未知的使用者235" initials="未" lastIdx="1" clrIdx="0"/>
  <p:cmAuthor id="469" name="未知的使用者236" initials="未" lastIdx="1" clrIdx="0"/>
  <p:cmAuthor id="470" name="未知的使用者257" initials="未" lastIdx="1" clrIdx="0"/>
  <p:cmAuthor id="471" name="未知的使用者237" initials="未" lastIdx="1" clrIdx="0"/>
  <p:cmAuthor id="472" name="未知的使用者238" initials="未" lastIdx="2" clrIdx="0"/>
  <p:cmAuthor id="473" name="未知的使用者239" initials="未" lastIdx="1" clrIdx="1"/>
  <p:cmAuthor id="474" name="未知的使用者240" initials="未" lastIdx="1" clrIdx="0"/>
  <p:cmAuthor id="1124247354" name="Tea" initials="T" lastIdx="1" clrIdx="611"/>
  <p:cmAuthor id="475" name="未知的使用者241" initials="未" lastIdx="1" clrIdx="0"/>
  <p:cmAuthor id="476" name="未知的使用者242" initials="未" lastIdx="2" clrIdx="0"/>
  <p:cmAuthor id="477" name="未知的使用者243" initials="未" lastIdx="1" clrIdx="0"/>
  <p:cmAuthor id="478" name="未知的使用者258" initials="未" lastIdx="8" clrIdx="0"/>
  <p:cmAuthor id="479" name="未知的使用者259" initials="未" lastIdx="1" clrIdx="0"/>
  <p:cmAuthor id="480" name="未知的使用者260" initials="未" lastIdx="1" clrIdx="0"/>
  <p:cmAuthor id="481" name="未知的使用者261" initials="未" lastIdx="11" clrIdx="0"/>
  <p:cmAuthor id="482" name="未知的使用者262" initials="未" lastIdx="7" clrIdx="1"/>
  <p:cmAuthor id="483" name="未知的使用者263" initials="未" lastIdx="1" clrIdx="2"/>
  <p:cmAuthor id="484" name="未知的使用者264" initials="未" lastIdx="1" clrIdx="0"/>
  <p:cmAuthor id="485" name="未知的使用者265" initials="未" lastIdx="1" clrIdx="0"/>
  <p:cmAuthor id="486" name="未知的使用者266" initials="未" lastIdx="1" clrIdx="1"/>
  <p:cmAuthor id="487" name="未知的使用者267" initials="未" lastIdx="1" clrIdx="0"/>
  <p:cmAuthor id="488" name="未知的使用者268" initials="未" lastIdx="2" clrIdx="0"/>
  <p:cmAuthor id="489" name="未知的使用者269" initials="未" lastIdx="7" clrIdx="1"/>
  <p:cmAuthor id="490" name="lillian" initials="l" lastIdx="1" clrIdx="0"/>
  <p:cmAuthor id="491" name="未知用户197" initials="未" lastIdx="1" clrIdx="0"/>
  <p:cmAuthor id="492" name="未知的使用者217" initials="未" lastIdx="1" clrIdx="1"/>
  <p:cmAuthor id="493" name="未知的使用者218" initials="未" lastIdx="1" clrIdx="0"/>
  <p:cmAuthor id="494" name="未知的使用者219" initials="未" lastIdx="2" clrIdx="0"/>
  <p:cmAuthor id="495" name="未知的使用者214" initials="未" lastIdx="1" clrIdx="2"/>
  <p:cmAuthor id="496" name="未知的使用者152" initials="未" lastIdx="8" clrIdx="0"/>
  <p:cmAuthor id="497" name="未知用户142" initials="未" lastIdx="0" clrIdx="1"/>
  <p:cmAuthor id="498" name="12462" initials="1" lastIdx="1" clrIdx="497"/>
  <p:cmAuthor id="499" name="未知的使用者156" initials="未" lastIdx="1" clrIdx="0"/>
  <p:cmAuthor id="501" name="Alex" initials="A" lastIdx="1" clrIdx="500"/>
  <p:cmAuthor id="502" name="未知用户246" initials="未" lastIdx="1" clrIdx="0"/>
  <p:cmAuthor id="503" name="未知的使用者129" initials="未" lastIdx="1" clrIdx="0"/>
  <p:cmAuthor id="595510092" name="乐燕" initials="乐" lastIdx="1" clrIdx="647"/>
  <p:cmAuthor id="504" name="未知的使用者130" initials="未" lastIdx="8" clrIdx="0"/>
  <p:cmAuthor id="29922660" name="杨强" initials="杨" lastIdx="0" clrIdx="0"/>
  <p:cmAuthor id="505" name="未知的使用者131" initials="未" lastIdx="2" clrIdx="0"/>
  <p:cmAuthor id="29922661" name="檀晟 陈" initials="檀晟" lastIdx="1" clrIdx="10"/>
  <p:cmAuthor id="506" name="未知的使用者132" initials="未" lastIdx="8" clrIdx="0"/>
  <p:cmAuthor id="507" name="未知的使用者164" initials="未" lastIdx="8" clrIdx="0"/>
  <p:cmAuthor id="508" name="未知的使用者172" initials="未" lastIdx="1" clrIdx="0"/>
  <p:cmAuthor id="509" name="未知的使用者174" initials="未" lastIdx="1" clrIdx="0"/>
  <p:cmAuthor id="510" name="未知用户261" initials="未" lastIdx="1" clrIdx="0"/>
  <p:cmAuthor id="511" name="未知的使用者247" initials="未" lastIdx="6" clrIdx="0"/>
  <p:cmAuthor id="512" name="86138" initials="8" lastIdx="1" clrIdx="511"/>
  <p:cmAuthor id="513" name="admin" initials="a" lastIdx="1" clrIdx="512"/>
  <p:cmAuthor id="514" name="41586" initials="4" lastIdx="1" clrIdx="513"/>
  <p:cmAuthor id="515" name="WKL" initials="W" lastIdx="2" clrIdx="514"/>
  <p:cmAuthor id="394525608" name="仇怿俊" initials="仇" lastIdx="0" clrIdx="0"/>
  <p:cmAuthor id="516" name="未知的使用者206" initials="未" lastIdx="1" clrIdx="0"/>
  <p:cmAuthor id="394525609" name="Jimmy-Power" initials="J" lastIdx="1" clrIdx="43"/>
  <p:cmAuthor id="517" name="alexw" initials="a" lastIdx="1" clrIdx="516"/>
  <p:cmAuthor id="394525610" name="Li Pengling" initials="LP" lastIdx="1" clrIdx="30"/>
  <p:cmAuthor id="518" name="7" initials="7" lastIdx="1" clrIdx="517"/>
  <p:cmAuthor id="394525611" name="mouse zz" initials="mz" lastIdx="1" clrIdx="54"/>
  <p:cmAuthor id="519" name="未知的使用者148" initials="" lastIdx="8" clrIdx="0"/>
  <p:cmAuthor id="394525612" name="goulei" initials="g" lastIdx="2" clrIdx="41"/>
  <p:cmAuthor id="520" name="Well Li" initials="W" lastIdx="1" clrIdx="0"/>
  <p:cmAuthor id="521" name="未知用户268" initials="未" lastIdx="1" clrIdx="0"/>
  <p:cmAuthor id="522" name="未知用户269" initials="未" lastIdx="2" clrIdx="0"/>
  <p:cmAuthor id="523" name="王森" initials="王" lastIdx="1" clrIdx="522"/>
  <p:cmAuthor id="524" name="未知用户250" initials="未" lastIdx="0" clrIdx="0"/>
  <p:cmAuthor id="525" name="未知用户272" initials="未" lastIdx="10" clrIdx="0"/>
  <p:cmAuthor id="526" name="USER614260" initials="U" lastIdx="2" clrIdx="525"/>
  <p:cmAuthor id="528" name="cs" initials="x" lastIdx="3" clrIdx="527"/>
  <p:cmAuthor id="529" name="孟令坤" initials="MLK" lastIdx="9" clrIdx="528"/>
  <p:cmAuthor id="530" name="11794" initials="1" lastIdx="1" clrIdx="529"/>
  <p:cmAuthor id="531" name="myl" initials="m" lastIdx="4" clrIdx="530"/>
  <p:cmAuthor id="532" name="未知的使用者200" initials="未" lastIdx="1" clrIdx="0"/>
  <p:cmAuthor id="533" name="hmwang" initials="dsc" lastIdx="2" clrIdx="532"/>
  <p:cmAuthor id="534" name="未知的使用者171" initials="未" lastIdx="3" clrIdx="1"/>
  <p:cmAuthor id="535" name="huawei" initials="h" lastIdx="1" clrIdx="534"/>
  <p:cmAuthor id="536" name="slm" initials="X" lastIdx="1" clrIdx="535"/>
  <p:cmAuthor id="537" name="未知的使用者158" initials="未" lastIdx="1" clrIdx="0"/>
  <p:cmAuthor id="538" name="未知的使用者216" initials="未" lastIdx="1" clrIdx="0"/>
  <p:cmAuthor id="539" name="fuhao" initials="f" lastIdx="1" clrIdx="538"/>
  <p:cmAuthor id="540" name="未知用户199" initials="未" lastIdx="0" clrIdx="1"/>
  <p:cmAuthor id="541" name="未知的使用者166" initials="未" lastIdx="8" clrIdx="0"/>
  <p:cmAuthor id="542" name="未知的使用者137" initials="未" lastIdx="1" clrIdx="0"/>
  <p:cmAuthor id="543" name="heweia@digiwin.com" initials="h" lastIdx="1" clrIdx="86"/>
  <p:cmAuthor id="544" name="MM" initials="M" lastIdx="2" clrIdx="87"/>
  <p:cmAuthor id="545" name="dell" initials="d" lastIdx="1" clrIdx="544"/>
  <p:cmAuthor id="546" name="未知用户220" initials="未" lastIdx="1" clrIdx="0"/>
  <p:cmAuthor id="547" name="super" initials="s" lastIdx="1" clrIdx="546"/>
  <p:cmAuthor id="549" name="zhuzy" initials="z" lastIdx="1" clrIdx="548"/>
  <p:cmAuthor id="550" name="方婷婷" initials="方" lastIdx="1" clrIdx="549"/>
  <p:cmAuthor id="552" name="未知用户313" initials="未" lastIdx="2" clrIdx="0"/>
  <p:cmAuthor id="553" name="刘晖" initials="刘" lastIdx="1" clrIdx="0"/>
  <p:cmAuthor id="554" name="未知用户190" initials="未" lastIdx="1" clrIdx="1"/>
  <p:cmAuthor id="555" name="HAUWEI" initials="H" lastIdx="1" clrIdx="554"/>
  <p:cmAuthor id="556" name="未知用户143" initials="未" lastIdx="1" clrIdx="0"/>
  <p:cmAuthor id="557" name="未知用户157" initials="未" lastIdx="8" clrIdx="0"/>
  <p:cmAuthor id="558" name="未知用户158" initials="未" lastIdx="2" clrIdx="0"/>
  <p:cmAuthor id="559" name="未知用户159" initials="未" lastIdx="1" clrIdx="0"/>
  <p:cmAuthor id="560" name="未知用户160" initials="未" lastIdx="2" clrIdx="0"/>
  <p:cmAuthor id="561" name="sxp" initials="s" lastIdx="1" clrIdx="2"/>
  <p:cmAuthor id="562" name="順天" initials="順" lastIdx="1" clrIdx="0"/>
  <p:cmAuthor id="563" name="yenai" initials="y" lastIdx="1" clrIdx="562"/>
  <p:cmAuthor id="564" name="未知用户319" initials="未" lastIdx="1" clrIdx="0"/>
  <p:cmAuthor id="565" name="未知用户296" initials="未" lastIdx="1" clrIdx="0"/>
  <p:cmAuthor id="566" name="未知用户87" initials="未" lastIdx="1" clrIdx="0"/>
  <p:cmAuthor id="567" name="未知用户88" initials="未" lastIdx="1" clrIdx="0"/>
  <p:cmAuthor id="568" name="FanJQ" initials="F" lastIdx="1" clrIdx="1"/>
  <p:cmAuthor id="569" name="未知用户211" initials="未" lastIdx="8" clrIdx="0"/>
  <p:cmAuthor id="570" name="未知用户110" initials="未" lastIdx="1" clrIdx="0"/>
  <p:cmAuthor id="571" name="未知用户293" initials="未" lastIdx="1" clrIdx="0"/>
  <p:cmAuthor id="572" name="未知用户201" initials="未" lastIdx="8" clrIdx="0"/>
  <p:cmAuthor id="573" name="未知用户161" initials="未" lastIdx="1" clrIdx="0"/>
  <p:cmAuthor id="574" name="未知用户278" initials="未" lastIdx="1" clrIdx="0"/>
  <p:cmAuthor id="575" name="未知用户279" initials="未" lastIdx="1" clrIdx="0"/>
  <p:cmAuthor id="576" name="未知用户280" initials="未" lastIdx="4" clrIdx="2"/>
  <p:cmAuthor id="577" name="未知用户281" initials="未" lastIdx="1" clrIdx="0"/>
  <p:cmAuthor id="233746470" name="大攀" initials="大" lastIdx="1" clrIdx="661"/>
  <p:cmAuthor id="578" name="未知用户282" initials="未" lastIdx="3" clrIdx="1"/>
  <p:cmAuthor id="579" name="未知用户283" initials="未" lastIdx="1" clrIdx="1"/>
  <p:cmAuthor id="580" name="未知用户284" initials="未" lastIdx="1" clrIdx="0"/>
  <p:cmAuthor id="581" name="guanhh" initials="g" lastIdx="3" clrIdx="0"/>
  <p:cmAuthor id="582" name="未知用户180" initials="未" lastIdx="1" clrIdx="1"/>
  <p:cmAuthor id="583" name="未知用户192" initials="未" lastIdx="1" clrIdx="0"/>
  <p:cmAuthor id="584" name="未知用户203" initials="未" lastIdx="1" clrIdx="1"/>
  <p:cmAuthor id="585" name="未知用户290" initials="未" lastIdx="2" clrIdx="0"/>
  <p:cmAuthor id="586" name="未知用户291" initials="未" lastIdx="8" clrIdx="0"/>
  <p:cmAuthor id="587" name="未知用户292" initials="未" lastIdx="1" clrIdx="0"/>
  <p:cmAuthor id="588" name="未知用户184" initials="未" lastIdx="1" clrIdx="1"/>
  <p:cmAuthor id="589" name="未知用户295" initials="未" lastIdx="1" clrIdx="0"/>
  <p:cmAuthor id="590" name="未知用户297" initials="未" lastIdx="1" clrIdx="0"/>
  <p:cmAuthor id="591" name="未知用户181" initials="未" lastIdx="2" clrIdx="0"/>
  <p:cmAuthor id="592" name="ye gusong" initials="y" lastIdx="1" clrIdx="0"/>
  <p:cmAuthor id="593" name="wei muzi" initials="w" lastIdx="1" clrIdx="4"/>
  <p:cmAuthor id="594" name="孙" initials="孙" lastIdx="1" clrIdx="50"/>
  <p:cmAuthor id="595" name="未知用户187" initials="未" lastIdx="10" clrIdx="0"/>
  <p:cmAuthor id="596" name="Microsoft Office User" initials="M" lastIdx="2" clrIdx="86"/>
  <p:cmAuthor id="597" name="catherine" initials="c" lastIdx="1" clrIdx="1"/>
  <p:cmAuthor id="598" name="未知用户257" initials="未" lastIdx="1" clrIdx="0"/>
  <p:cmAuthor id="599" name="未知用户258" initials="未" lastIdx="8" clrIdx="0"/>
  <p:cmAuthor id="600" name="未知用户287" initials="未" lastIdx="0" clrIdx="1"/>
  <p:cmAuthor id="601" name="未知用户288" initials="未" lastIdx="1" clrIdx="0"/>
  <p:cmAuthor id="602" name="未知用户289" initials="未" lastIdx="1" clrIdx="0"/>
  <p:cmAuthor id="603" name="�Ÿ�" initials="�" lastIdx="1" clrIdx="0"/>
  <p:cmAuthor id="604" name="未知用户310" initials="未" lastIdx="1" clrIdx="0"/>
  <p:cmAuthor id="605" name="yudi lin" initials="y" lastIdx="0" clrIdx="0"/>
  <p:cmAuthor id="607" name="liuzga" initials="l" lastIdx="1" clrIdx="3"/>
  <p:cmAuthor id="608" name="49554261@qq.com" initials="4" lastIdx="2" clrIdx="2"/>
  <p:cmAuthor id="609" name="未知用户230" initials="未" lastIdx="1" clrIdx="0"/>
  <p:cmAuthor id="610" name="11839" initials="1" lastIdx="1" clrIdx="609"/>
  <p:cmAuthor id="611" name="未知用户216" initials="未" lastIdx="1" clrIdx="0"/>
  <p:cmAuthor id="612" name="未知用户266" initials="未" lastIdx="1" clrIdx="1"/>
  <p:cmAuthor id="613" name="未知用户243" initials="未" lastIdx="1" clrIdx="0"/>
  <p:cmAuthor id="614" name="未知用户196" initials="未" lastIdx="1" clrIdx="0"/>
  <p:cmAuthor id="616" name="未知用户219" initials="未" lastIdx="6" clrIdx="0"/>
  <p:cmAuthor id="617" name="未知用户222" initials="未" lastIdx="1" clrIdx="0"/>
  <p:cmAuthor id="618" name="未知用户200" initials="未" lastIdx="8" clrIdx="0"/>
  <p:cmAuthor id="619" name="未知用户213" initials="未" lastIdx="1" clrIdx="0"/>
  <p:cmAuthor id="247546784" name="/ 七安 /" initials="/" lastIdx="2" clrIdx="0"/>
  <p:cmAuthor id="620" name="未知用户214" initials="未" lastIdx="2" clrIdx="0"/>
  <p:cmAuthor id="621" name="未知用户215" initials="未" lastIdx="1" clrIdx="0"/>
  <p:cmAuthor id="622" name="未知用户231" initials="未" lastIdx="1" clrIdx="0"/>
  <p:cmAuthor id="623" name="未知用户233" initials="未" lastIdx="11" clrIdx="0"/>
  <p:cmAuthor id="624" name="未知用户234" initials="未" lastIdx="7" clrIdx="1"/>
  <p:cmAuthor id="625" name="未知用户235" initials="未" lastIdx="1" clrIdx="2"/>
  <p:cmAuthor id="626" name="未知用户236" initials="未" lastIdx="1" clrIdx="0"/>
  <p:cmAuthor id="627" name="未知用户237" initials="未" lastIdx="1" clrIdx="0"/>
  <p:cmAuthor id="628" name="未知用户240" initials="未" lastIdx="2" clrIdx="0"/>
  <p:cmAuthor id="629" name="未知用户221" initials="未" lastIdx="44" clrIdx="1"/>
  <p:cmAuthor id="630" name="v15194" initials="v" lastIdx="5" clrIdx="87"/>
  <p:cmAuthor id="632" name="林志强" initials="林" lastIdx="1" clrIdx="631"/>
  <p:cmAuthor id="633" name="Carol Kelly" initials="C" lastIdx="1" clrIdx="0"/>
  <p:cmAuthor id="634" name="未知的使用者155" initials="未" lastIdx="1" clrIdx="0"/>
  <p:cmAuthor id="222315006" name="夏小芸°Bella" initials="夏" lastIdx="1" clrIdx="0"/>
  <p:cmAuthor id="636" name="Unknown User58" initials="U" lastIdx="1" clrIdx="0"/>
  <p:cmAuthor id="312426843" name="wswsbo" initials="w" lastIdx="1" clrIdx="541"/>
  <p:cmAuthor id="637" name="Unknown User55" initials="U" lastIdx="1" clrIdx="1"/>
  <p:cmAuthor id="638" name="未知用户343" initials="未" lastIdx="1" clrIdx="0"/>
  <p:cmAuthor id="639" name="Huipeng Cao" initials="H" lastIdx="1" clrIdx="0"/>
  <p:cmAuthor id="640" name="李 雷雨" initials="李" lastIdx="1" clrIdx="0"/>
  <p:cmAuthor id="641" name="91257" initials="9" lastIdx="0" clrIdx="1"/>
  <p:cmAuthor id="642" name="vicky" initials="v" lastIdx="2" clrIdx="1"/>
  <p:cmAuthor id="643" name="未知用户358" initials="未" lastIdx="1" clrIdx="0"/>
  <p:cmAuthor id="644" name="未知用户359" initials="未" lastIdx="1" clrIdx="0"/>
  <p:cmAuthor id="645" name="zhangxiaoyan" initials="z" lastIdx="1" clrIdx="644"/>
  <p:cmAuthor id="646" name="李阳" initials="liyang37@ha.cmcc" lastIdx="1" clrIdx="645"/>
  <p:cmAuthor id="647" name="未知用户364" initials="未" lastIdx="2" clrIdx="0"/>
  <p:cmAuthor id="648" name="Heyhx" initials="H" lastIdx="1" clrIdx="647"/>
  <p:cmAuthor id="651" name="未知用户307" initials="未" lastIdx="7" clrIdx="0"/>
  <p:cmAuthor id="652" name="王启良" initials="王" lastIdx="1" clrIdx="651"/>
  <p:cmAuthor id="441412215" name="tonghailan" initials="t" lastIdx="1126972" clrIdx="1"/>
  <p:cmAuthor id="654" name="34572" initials="3" lastIdx="1" clrIdx="653"/>
  <p:cmAuthor id="655" name="未知用户329" initials="未" lastIdx="9" clrIdx="0"/>
  <p:cmAuthor id="656" name="吴鹏" initials="吴" lastIdx="1" clrIdx="655"/>
  <p:cmAuthor id="738822927" name="洋仔" initials="洋" lastIdx="1" clrIdx="869"/>
  <p:cmAuthor id="657" name="Carol Wu" initials="C" lastIdx="1" clrIdx="0"/>
  <p:cmAuthor id="738822928" name="liuti" initials="l" lastIdx="1" clrIdx="738822927"/>
  <p:cmAuthor id="658" name="Think" initials="T" lastIdx="6" clrIdx="3"/>
  <p:cmAuthor id="738822929" name="USER674487" initials="U" lastIdx="1" clrIdx="738822928"/>
  <p:cmAuthor id="659" name="未知用户303" initials="未" lastIdx="5" clrIdx="1"/>
  <p:cmAuthor id="660" name="未知用户304" initials="未" lastIdx="1" clrIdx="0"/>
  <p:cmAuthor id="661" name="win7" initials="w" lastIdx="6" clrIdx="0"/>
  <p:cmAuthor id="662" name="敢 王" initials="敢" lastIdx="1" clrIdx="0"/>
  <p:cmAuthor id="663" name="邓 勇" initials="邓" lastIdx="1" clrIdx="0"/>
  <p:cmAuthor id="664" name="陈城" initials="陈" lastIdx="0" clrIdx="2"/>
  <p:cmAuthor id="665" name="Sharon" initials="S" lastIdx="1" clrIdx="2"/>
  <p:cmAuthor id="402120492" name="Carith" initials="C" lastIdx="8" clrIdx="520"/>
  <p:cmAuthor id="666" name="yangxy" initials="y" lastIdx="1" clrIdx="88"/>
  <p:cmAuthor id="667" name="未知用户311" initials="未" lastIdx="2" clrIdx="0"/>
  <p:cmAuthor id="668" name="未知用户312" initials="未" lastIdx="1" clrIdx="0"/>
  <p:cmAuthor id="669" name="shenbina" initials="s" lastIdx="1" clrIdx="0"/>
  <p:cmAuthor id="670" name="未知用户314" initials="未" lastIdx="1" clrIdx="1"/>
  <p:cmAuthor id="671" name="晓  曲" initials="晓" lastIdx="1" clrIdx="0"/>
  <p:cmAuthor id="672" name="未知用户245" initials="未" lastIdx="10" clrIdx="0"/>
  <p:cmAuthor id="673" name="Kathy" initials="K" lastIdx="0" clrIdx="0"/>
  <p:cmAuthor id="674" name="孟连磊" initials="孟" lastIdx="1" clrIdx="0"/>
  <p:cmAuthor id="675" name="未知用户387" initials="未" lastIdx="1" clrIdx="0"/>
  <p:cmAuthor id="676" name="未知的使用者177" initials="未" lastIdx="8" clrIdx="0"/>
  <p:cmAuthor id="677" name="未知用户354" initials="未" lastIdx="1" clrIdx="0"/>
  <p:cmAuthor id="678" name="未知的使用者221" initials="未" lastIdx="1" clrIdx="0"/>
  <p:cmAuthor id="679" name="未知的使用者222" initials="未" lastIdx="5" clrIdx="1"/>
  <p:cmAuthor id="681" name="winner1 chan" initials="wc" lastIdx="1" clrIdx="334"/>
  <p:cmAuthor id="682" name="未知用户332" initials="未" lastIdx="1" clrIdx="0"/>
  <p:cmAuthor id="683" name="未知用户217" initials="未" lastIdx="1" clrIdx="0"/>
  <p:cmAuthor id="684" name="cai yan" initials="cy" lastIdx="1" clrIdx="511"/>
  <p:cmAuthor id="685" name="俊晔 邱" initials="俊" lastIdx="1" clrIdx="87"/>
  <p:cmAuthor id="686" name="annie.gts@outlook.com" initials="a" lastIdx="2" clrIdx="0"/>
  <p:cmAuthor id="687" name="杨 升格" initials="杨" lastIdx="2" clrIdx="0"/>
  <p:cmAuthor id="688" name="Unknown User80" initials="U" lastIdx="1" clrIdx="0"/>
  <p:cmAuthor id="689" name="cy" initials="c" lastIdx="1" clrIdx="76"/>
  <p:cmAuthor id="691" name="未知用户407" initials="未" lastIdx="1" clrIdx="0"/>
  <p:cmAuthor id="692" name="未知用户398" initials="未" lastIdx="1" clrIdx="0"/>
  <p:cmAuthor id="693" name="lxm" initials="l" lastIdx="1" clrIdx="413"/>
  <p:cmAuthor id="694" name="未知用户400" initials="未" lastIdx="2" clrIdx="0"/>
  <p:cmAuthor id="696" name="yesg" initials="y" lastIdx="1" clrIdx="0"/>
  <p:cmAuthor id="697" name="未知用户421" initials="未" lastIdx="1" clrIdx="0"/>
  <p:cmAuthor id="698" name="陳珮琪" initials="陳珮琪" lastIdx="1" clrIdx="188"/>
  <p:cmAuthor id="699" name="未知用户277" initials="未" lastIdx="1" clrIdx="1"/>
  <p:cmAuthor id="381437688" name="谢学斌" initials="谢" lastIdx="0" clrIdx="0"/>
  <p:cmAuthor id="700" name="soling" initials="s" lastIdx="1" clrIdx="2"/>
  <p:cmAuthor id="701" name="李 骁" initials="李" lastIdx="1" clrIdx="0"/>
  <p:cmAuthor id="702" name="Tome" initials="T" lastIdx="1" clrIdx="85"/>
  <p:cmAuthor id="703" name="未知的使用者96" initials="未" lastIdx="2" clrIdx="0"/>
  <p:cmAuthor id="704" name="未知的使用者97" initials="未" lastIdx="8" clrIdx="0"/>
  <p:cmAuthor id="705" name="未知用户301" initials="未" lastIdx="1" clrIdx="0"/>
  <p:cmAuthor id="706" name="未知用户306" initials="未" lastIdx="8" clrIdx="0"/>
  <p:cmAuthor id="707" name="未知用户308" initials="未" lastIdx="1" clrIdx="0"/>
  <p:cmAuthor id="708" name="未知用户309" initials="未" lastIdx="8" clrIdx="0"/>
  <p:cmAuthor id="709" name="未知用户249" initials="未" lastIdx="1" clrIdx="0"/>
  <p:cmAuthor id="210492765" name="施普希（菜菜）" initials="施" lastIdx="0" clrIdx="0"/>
  <p:cmAuthor id="710" name="Stacy Chiang" initials="S" lastIdx="2" clrIdx="0"/>
  <p:cmAuthor id="210492766" name="曹 朝辉" initials="曹" lastIdx="1" clrIdx="14"/>
  <p:cmAuthor id="711" name="未知用户315" initials="未" lastIdx="0" clrIdx="0"/>
  <p:cmAuthor id="210492767" name="李 嘉" initials="李" lastIdx="1" clrIdx="26"/>
  <p:cmAuthor id="712" name="未知用户316" initials="未" lastIdx="1" clrIdx="0"/>
  <p:cmAuthor id="210492768" name="gus9@chinaunicom.cn" initials="g" lastIdx="4" clrIdx="27"/>
  <p:cmAuthor id="713" name="未知用户317" initials="未" lastIdx="10" clrIdx="0"/>
  <p:cmAuthor id="210492769" name="fuyuhan" initials="f" lastIdx="1" clrIdx="18"/>
  <p:cmAuthor id="714" name="未知用户318" initials="未" lastIdx="0" clrIdx="1"/>
  <p:cmAuthor id="716" name="chen hui" initials="c" lastIdx="1" clrIdx="87"/>
  <p:cmAuthor id="717" name="未知用户244" initials="未" lastIdx="1" clrIdx="0"/>
  <p:cmAuthor id="718" name="未知用户322" initials="未" lastIdx="10" clrIdx="0"/>
  <p:cmAuthor id="719" name="未知用户323" initials="未" lastIdx="1" clrIdx="0"/>
  <p:cmAuthor id="720" name="未知用户324" initials="未" lastIdx="3" clrIdx="1"/>
  <p:cmAuthor id="721" name="wangxinhui" initials="w" lastIdx="1" clrIdx="0"/>
  <p:cmAuthor id="722" name="未知用户276" initials="未" lastIdx="8" clrIdx="0"/>
  <p:cmAuthor id="723" name="未知用户363" initials="未" lastIdx="6" clrIdx="0"/>
  <p:cmAuthor id="724" name="未知用户459" initials="未" lastIdx="1" clrIdx="84"/>
  <p:cmAuthor id="725" name="未知用户470" initials="未" lastIdx="1" clrIdx="0"/>
  <p:cmAuthor id="726" name="未知用户325" initials="未" lastIdx="1" clrIdx="1"/>
  <p:cmAuthor id="727" name="未知用户326" initials="未" lastIdx="1" clrIdx="0"/>
  <p:cmAuthor id="475196944" name="姚琳" initials="姚" lastIdx="1133934" clrIdx="0"/>
  <p:cmAuthor id="728" name="未知用户365" initials="未" lastIdx="1" clrIdx="0"/>
  <p:cmAuthor id="475196945" name="chen" initials="c" lastIdx="1" clrIdx="2"/>
  <p:cmAuthor id="729" name="未知用户460" initials="未" lastIdx="1" clrIdx="0"/>
  <p:cmAuthor id="730" name="未知用户366" initials="未" lastIdx="3" clrIdx="1"/>
  <p:cmAuthor id="731" name="未知用户461" initials="未" lastIdx="10" clrIdx="0"/>
  <p:cmAuthor id="732" name="未知用户367" initials="未" lastIdx="10" clrIdx="0"/>
  <p:cmAuthor id="733" name="未知用户462" initials="未" lastIdx="1" clrIdx="1"/>
  <p:cmAuthor id="734" name="未知用户463" initials="未" lastIdx="1" clrIdx="0"/>
  <p:cmAuthor id="735" name="未知用户368" initials="未" lastIdx="1" clrIdx="0"/>
  <p:cmAuthor id="736" name="未知用户464" initials="未" lastIdx="1" clrIdx="0"/>
  <p:cmAuthor id="737" name="未知用户369" initials="未" lastIdx="1" clrIdx="0"/>
  <p:cmAuthor id="738" name="未知用户465" initials="未" lastIdx="1" clrIdx="78"/>
  <p:cmAuthor id="739" name="未知用户466" initials="未" lastIdx="1" clrIdx="0"/>
  <p:cmAuthor id="740" name="未知用户467" initials="未" lastIdx="3" clrIdx="1"/>
  <p:cmAuthor id="741" name="未知用户468" initials="未" lastIdx="1" clrIdx="0"/>
  <p:cmAuthor id="742" name="未知用户426" initials="未" lastIdx="1" clrIdx="0"/>
  <p:cmAuthor id="743" name="未知用户371" initials="未" lastIdx="1" clrIdx="1"/>
  <p:cmAuthor id="744" name="未知用户372" initials="未" lastIdx="1" clrIdx="0"/>
  <p:cmAuthor id="745" name="未知用户373" initials="未" lastIdx="8" clrIdx="0"/>
  <p:cmAuthor id="746" name="未知用户374" initials="未" lastIdx="2" clrIdx="0"/>
  <p:cmAuthor id="708433798" name="jialuo" initials="j" lastIdx="0" clrIdx="0"/>
  <p:cmAuthor id="747" name="未知用户469" initials="未" lastIdx="1" clrIdx="0"/>
  <p:cmAuthor id="708433799" name="Xutao(X)" initials="X" lastIdx="1" clrIdx="529"/>
  <p:cmAuthor id="748" name="未知用户427" initials="未" lastIdx="8" clrIdx="0"/>
  <p:cmAuthor id="708433800" name="陈思曦_Z3Ivji6B" initials="authorId_AK20221026:AK20221029HCSFPP10055444" lastIdx="0" clrIdx="0"/>
  <p:cmAuthor id="749" name="未知用户375" initials="未" lastIdx="8" clrIdx="0"/>
  <p:cmAuthor id="708433801" name="翟栋_VBFrBjyM" initials="authorId_AK20221026:AK20221029HCSFPP10055482" lastIdx="0" clrIdx="0"/>
  <p:cmAuthor id="750" name="未知用户376" initials="未" lastIdx="1" clrIdx="0"/>
  <p:cmAuthor id="751" name="未知用户377" initials="未" lastIdx="1" clrIdx="0"/>
  <p:cmAuthor id="752" name="未知用户428" initials="未" lastIdx="8" clrIdx="0"/>
  <p:cmAuthor id="753" name="未知用户378" initials="未" lastIdx="1" clrIdx="0"/>
  <p:cmAuthor id="754" name="未知用户379" initials="未" lastIdx="1" clrIdx="0"/>
  <p:cmAuthor id="755" name="未知用户339" initials="未" lastIdx="1" clrIdx="0"/>
  <p:cmAuthor id="756" name="未知用户380" initials="未" lastIdx="10" clrIdx="0"/>
  <p:cmAuthor id="757" name="未知用户381" initials="未" lastIdx="1" clrIdx="0"/>
  <p:cmAuthor id="758" name="未知用户382" initials="未" lastIdx="1" clrIdx="0"/>
  <p:cmAuthor id="759" name="未知用户383" initials="未" lastIdx="1" clrIdx="0"/>
  <p:cmAuthor id="760" name="未知用户384" initials="未" lastIdx="1" clrIdx="0"/>
  <p:cmAuthor id="761" name="未知用户294" initials="未" lastIdx="8" clrIdx="0"/>
  <p:cmAuthor id="762" name="未知用户385" initials="未" lastIdx="2" clrIdx="0"/>
  <p:cmAuthor id="763" name="未知用户386" initials="未" lastIdx="1" clrIdx="1"/>
  <p:cmAuthor id="764" name="未知用户429" initials="未" lastIdx="1" clrIdx="0"/>
  <p:cmAuthor id="765" name="未知用户348" initials="未" lastIdx="1" clrIdx="0"/>
  <p:cmAuthor id="766" name="未知用户430" initials="未" lastIdx="2" clrIdx="0"/>
  <p:cmAuthor id="767" name="未知用户389" initials="未" lastIdx="1" clrIdx="0"/>
  <p:cmAuthor id="768" name="未知用户350" initials="未" lastIdx="1" clrIdx="0"/>
  <p:cmAuthor id="769" name="未知用户431" initials="未" lastIdx="1" clrIdx="0"/>
  <p:cmAuthor id="770" name="未知用户351" initials="未" lastIdx="8" clrIdx="0"/>
  <p:cmAuthor id="771" name="未知用户432" initials="未" lastIdx="1" clrIdx="0"/>
  <p:cmAuthor id="772" name="未知用户392" initials="未" lastIdx="1" clrIdx="0"/>
  <p:cmAuthor id="773" name="未知用户433" initials="未" lastIdx="1" clrIdx="0"/>
  <p:cmAuthor id="774" name="未知用户434" initials="未" lastIdx="1" clrIdx="0"/>
  <p:cmAuthor id="775" name="未知用户393" initials="未" lastIdx="11" clrIdx="0"/>
  <p:cmAuthor id="776" name="未知用户435" initials="未" lastIdx="7" clrIdx="1"/>
  <p:cmAuthor id="777" name="未知用户356" initials="未" lastIdx="1" clrIdx="2"/>
  <p:cmAuthor id="778" name="未知用户436" initials="未" lastIdx="1" clrIdx="0"/>
  <p:cmAuthor id="779" name="未知用户396" initials="未" lastIdx="1" clrIdx="0"/>
  <p:cmAuthor id="780" name="未知用户437" initials="未" lastIdx="1" clrIdx="1"/>
  <p:cmAuthor id="781" name="未知用户397" initials="未" lastIdx="1" clrIdx="0"/>
  <p:cmAuthor id="782" name="未知用户419" initials="未" lastIdx="1" clrIdx="0"/>
  <p:cmAuthor id="783" name="未知用户399" initials="未" lastIdx="2" clrIdx="0"/>
  <p:cmAuthor id="784" name="未知用户438" initials="未" lastIdx="7" clrIdx="1"/>
  <p:cmAuthor id="785" name="未知用户401" initials="未" lastIdx="43" clrIdx="1"/>
  <p:cmAuthor id="786" name="未知用户402" initials="未" lastIdx="1" clrIdx="0"/>
  <p:cmAuthor id="787" name="未知用户403" initials="未" lastIdx="1" clrIdx="0"/>
  <p:cmAuthor id="788" name="未知用户327" initials="未" lastIdx="1" clrIdx="0"/>
  <p:cmAuthor id="789" name="未知用户404" initials="未" lastIdx="1" clrIdx="0"/>
  <p:cmAuthor id="790" name="未知用户405" initials="未" lastIdx="1" clrIdx="0"/>
  <p:cmAuthor id="791" name="未知用户439" initials="未" lastIdx="2" clrIdx="0"/>
  <p:cmAuthor id="792" name="未知用户406" initials="未" lastIdx="0" clrIdx="0"/>
  <p:cmAuthor id="793" name="未知用户440" initials="未" lastIdx="1" clrIdx="0"/>
  <p:cmAuthor id="794" name="未知用户441" initials="未" lastIdx="1" clrIdx="0"/>
  <p:cmAuthor id="795" name="未知用户442" initials="未" lastIdx="1" clrIdx="0"/>
  <p:cmAuthor id="796" name="未知用户409" initials="未" lastIdx="2" clrIdx="2"/>
  <p:cmAuthor id="797" name="未知用户443" initials="未" lastIdx="1" clrIdx="0"/>
  <p:cmAuthor id="798" name="未知用户411" initials="未" lastIdx="3" clrIdx="1"/>
  <p:cmAuthor id="799" name="未知用户444" initials="未" lastIdx="6" clrIdx="0"/>
  <p:cmAuthor id="800" name="未知用户413" initials="未" lastIdx="1" clrIdx="1"/>
  <p:cmAuthor id="801" name="未知用户445" initials="未" lastIdx="1" clrIdx="0"/>
  <p:cmAuthor id="802" name="未知用户446" initials="未" lastIdx="1" clrIdx="0"/>
  <p:cmAuthor id="803" name="未知用户447" initials="未" lastIdx="1" clrIdx="0"/>
  <p:cmAuthor id="49837067" name="刘浩" initials="刘" lastIdx="180431" clrIdx="0"/>
  <p:cmAuthor id="804" name="未知用户448" initials="未" lastIdx="1" clrIdx="0"/>
  <p:cmAuthor id="49837068" name="Vivian Liu" initials="VL" lastIdx="1" clrIdx="1"/>
  <p:cmAuthor id="805" name="未知用户333" initials="未" lastIdx="1" clrIdx="0"/>
  <p:cmAuthor id="49837069" name="李 富岩" initials="李" lastIdx="3" clrIdx="10"/>
  <p:cmAuthor id="806" name="未知用户417" initials="未" lastIdx="1" clrIdx="0"/>
  <p:cmAuthor id="49837070" name="伟哥" initials="伟哥" lastIdx="1" clrIdx="138"/>
  <p:cmAuthor id="807" name="未知用户449" initials="未" lastIdx="1" clrIdx="0"/>
  <p:cmAuthor id="49837071" name="YY" initials="Y" lastIdx="1" clrIdx="176"/>
  <p:cmAuthor id="808" name="未知用户418" initials="未" lastIdx="1" clrIdx="0"/>
  <p:cmAuthor id="49837072" name="朗 月" initials="朗" lastIdx="3" clrIdx="208"/>
  <p:cmAuthor id="809" name="未知用户450" initials="未" lastIdx="6" clrIdx="0"/>
  <p:cmAuthor id="49837073" name="sk" initials="s" lastIdx="1" clrIdx="735"/>
  <p:cmAuthor id="810" name="未知用户423" initials="未" lastIdx="0" clrIdx="0"/>
  <p:cmAuthor id="811" name="未知用户424" initials="未" lastIdx="5" clrIdx="0"/>
  <p:cmAuthor id="812" name="未知用户425" initials="未" lastIdx="3" clrIdx="1"/>
  <p:cmAuthor id="813" name="未知用户451" initials="未" lastIdx="1" clrIdx="0"/>
  <p:cmAuthor id="1089052417" name="Juliet猪立业" initials="J" lastIdx="1" clrIdx="874"/>
  <p:cmAuthor id="814" name="未知用户452" initials="未" lastIdx="1" clrIdx="0"/>
  <p:cmAuthor id="815" name="未知用户453" initials="未" lastIdx="1" clrIdx="0"/>
  <p:cmAuthor id="816" name="未知用户454" initials="未" lastIdx="1" clrIdx="2"/>
  <p:cmAuthor id="817" name="未知用户455" initials="未" lastIdx="1" clrIdx="0"/>
  <p:cmAuthor id="818" name="未知用户456" initials="未" lastIdx="1" clrIdx="0"/>
  <p:cmAuthor id="819" name="未知用户457" initials="未" lastIdx="10" clrIdx="0"/>
  <p:cmAuthor id="5207951" name="孙傲" initials="孙" lastIdx="2" clrIdx="873"/>
  <p:cmAuthor id="820" name="未知用户458" initials="未" lastIdx="1" clrIdx="0"/>
  <p:cmAuthor id="821" name="風輕 雲淡" initials="風輕" lastIdx="1" clrIdx="511"/>
  <p:cmAuthor id="822" name="张 青山" initials="张" lastIdx="6" clrIdx="545"/>
  <p:cmAuthor id="823" name="张青山" initials="张青山" lastIdx="1" clrIdx="546"/>
  <p:cmAuthor id="829" name="未知用户471" initials="未" lastIdx="1" clrIdx="0"/>
  <p:cmAuthor id="830" name="未知用户472" initials="未" lastIdx="1" clrIdx="0"/>
  <p:cmAuthor id="831" name="未知用户473" initials="未" lastIdx="4" clrIdx="0"/>
  <p:cmAuthor id="834" name="进 揭" initials="进" lastIdx="1" clrIdx="87"/>
  <p:cmAuthor id="835" name="未知用户475" initials="未" lastIdx="0" clrIdx="0"/>
  <p:cmAuthor id="836" name="未知用户476" initials="未" lastIdx="1" clrIdx="0"/>
  <p:cmAuthor id="838" name="未知用户489" initials="未" lastIdx="1" clrIdx="0"/>
  <p:cmAuthor id="839" name="未知用户488" initials="未" lastIdx="10" clrIdx="0"/>
  <p:cmAuthor id="8535702" name="曾蓓/贝贝" initials="曾" lastIdx="0" clrIdx="0"/>
  <p:cmAuthor id="840" name="未知用户490" initials="未" lastIdx="1" clrIdx="0"/>
  <p:cmAuthor id="8535703" name="李强" initials="A" lastIdx="1" clrIdx="52"/>
  <p:cmAuthor id="841" name="未知用户477" initials="未" lastIdx="2" clrIdx="0"/>
  <p:cmAuthor id="842" name="未知用户478" initials="未" lastIdx="1" clrIdx="0"/>
  <p:cmAuthor id="843" name="10015046" initials="1" lastIdx="1" clrIdx="842"/>
  <p:cmAuthor id="844" name="未知用户480" initials="未" lastIdx="1" clrIdx="0"/>
  <p:cmAuthor id="191251535" name="沈霄雷" initials="沈" lastIdx="833089" clrIdx="0"/>
  <p:cmAuthor id="845" name="未知用户481" initials="未" lastIdx="10" clrIdx="0"/>
  <p:cmAuthor id="191251536" name="SF" initials="S" lastIdx="6" clrIdx="11"/>
  <p:cmAuthor id="846" name="未知用户271" initials="未" lastIdx="1" clrIdx="0"/>
  <p:cmAuthor id="191251537" name="周 辉" initials="周" lastIdx="1" clrIdx="34"/>
  <p:cmAuthor id="847" name="未知用户388" initials="未" lastIdx="1" clrIdx="0"/>
  <p:cmAuthor id="191251538" name="hxh" initials="hxh" lastIdx="1" clrIdx="53"/>
  <p:cmAuthor id="848" name="未知用户484" initials="未" lastIdx="1" clrIdx="0"/>
  <p:cmAuthor id="191251539" name="370369741@qq.com" initials="3" lastIdx="1" clrIdx="40"/>
  <p:cmAuthor id="849" name="未知用户224" initials="未" lastIdx="5" clrIdx="0"/>
  <p:cmAuthor id="191251540" name="韩剑侠" initials="P" lastIdx="1" clrIdx="41"/>
  <p:cmAuthor id="850" name="jesschin" initials="j" lastIdx="1" clrIdx="510"/>
  <p:cmAuthor id="191251541" name="孙 笑庆" initials="孙" lastIdx="3" clrIdx="16"/>
  <p:cmAuthor id="191251542" name="yang.yuan" initials="y" lastIdx="0" clrIdx="17"/>
  <p:cmAuthor id="191251543" name="王娟" initials="1" lastIdx="1" clrIdx="31"/>
  <p:cmAuthor id="854" name="未知用户487" initials="未" lastIdx="0" clrIdx="0"/>
  <p:cmAuthor id="855" name="部室管理员/软件开发中心/总行机关/ABC" initials="部" lastIdx="1" clrIdx="5"/>
  <p:cmAuthor id="856" name="未知用户259" initials="未"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FFFFF"/>
    <a:srgbClr val="558ED5"/>
    <a:srgbClr val="4173C0"/>
    <a:srgbClr val="277FC4"/>
    <a:srgbClr val="CDEDFD"/>
    <a:srgbClr val="0070C0"/>
    <a:srgbClr val="D9D9D9"/>
    <a:srgbClr val="0B93DF"/>
    <a:srgbClr val="A7A7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573AB36-CD48-47F1-B268-C9E4CE7E3756}" styleName="三线式标题行镶边行表格样式_1 2">
    <a:wholeTbl>
      <a:tcTxStyle>
        <a:fontRef idx="none">
          <a:srgbClr val="08090C"/>
        </a:fontRef>
      </a:tcTxStyle>
      <a:tcStyle>
        <a:tcBdr/>
        <a:fill>
          <a:solidFill>
            <a:srgbClr val="FFFFFF"/>
          </a:solidFill>
        </a:fill>
      </a:tcStyle>
    </a:wholeTbl>
    <a:band2H>
      <a:tcStyle>
        <a:tcBdr/>
        <a:fill>
          <a:solidFill>
            <a:srgbClr val="F2F2F2"/>
          </a:solidFill>
        </a:fill>
      </a:tcStyle>
    </a:band2H>
    <a:band1V>
      <a:tcStyle>
        <a:tcBdr/>
        <a:fill>
          <a:solidFill>
            <a:srgbClr val="F2F2F2"/>
          </a:solidFill>
        </a:fill>
      </a:tcStyle>
    </a:band1V>
    <a:lastCol>
      <a:tcTxStyle b="on">
        <a:fontRef idx="none">
          <a:schemeClr val="accent1"/>
        </a:fontRef>
      </a:tcTxStyle>
      <a:tcStyle>
        <a:tcBdr/>
        <a:fill>
          <a:solidFill>
            <a:schemeClr val="bg1">
              <a:lumMod val="90002"/>
            </a:schemeClr>
          </a:solidFill>
        </a:fill>
      </a:tcStyle>
    </a:lastCol>
    <a:firstCol>
      <a:tcTxStyle b="on">
        <a:fontRef idx="none">
          <a:schemeClr val="accent1"/>
        </a:fontRef>
      </a:tcTxStyle>
      <a:tcStyle>
        <a:tcBdr/>
        <a:fill>
          <a:solidFill>
            <a:schemeClr val="bg1">
              <a:lumMod val="90002"/>
            </a:schemeClr>
          </a:solidFill>
        </a:fill>
      </a:tcStyle>
    </a:firstCol>
    <a:lastRow>
      <a:tcTxStyle b="on">
        <a:fontRef idx="none">
          <a:srgbClr val="FFFFFF"/>
        </a:fontRef>
      </a:tcTxStyle>
      <a:tcStyle>
        <a:tcBdr/>
        <a:fill>
          <a:solidFill>
            <a:schemeClr val="accent1"/>
          </a:solidFill>
        </a:fill>
      </a:tcStyle>
    </a:lastRow>
    <a:firstRow>
      <a:tcTxStyle b="on">
        <a:fontRef idx="none">
          <a:srgbClr val="FFFFFF"/>
        </a:fontRef>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99" autoAdjust="0"/>
    <p:restoredTop sz="95172" autoAdjust="0"/>
  </p:normalViewPr>
  <p:slideViewPr>
    <p:cSldViewPr snapToGrid="0" showGuides="1">
      <p:cViewPr varScale="1">
        <p:scale>
          <a:sx n="82" d="100"/>
          <a:sy n="82" d="100"/>
        </p:scale>
        <p:origin x="1066" y="58"/>
      </p:cViewPr>
      <p:guideLst>
        <p:guide orient="horz" pos="2486"/>
        <p:guide pos="386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66" d="100"/>
          <a:sy n="66" d="100"/>
        </p:scale>
        <p:origin x="-2688" y="-66"/>
      </p:cViewPr>
      <p:guideLst>
        <p:guide orient="horz" pos="3597"/>
        <p:guide pos="215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40"/>
          </a:xfrm>
          <a:prstGeom prst="rect">
            <a:avLst/>
          </a:prstGeom>
        </p:spPr>
        <p:txBody>
          <a:bodyPr vert="horz" lIns="91440" tIns="45720" rIns="91440" bIns="45720" rtlCol="0"/>
          <a:lstStyle>
            <a:lvl1pPr algn="l">
              <a:defRPr sz="1190"/>
            </a:lvl1pPr>
          </a:lstStyle>
          <a:p>
            <a:endParaRPr lang="zh-CN" altLang="en-US"/>
          </a:p>
        </p:txBody>
      </p:sp>
      <p:sp>
        <p:nvSpPr>
          <p:cNvPr id="3" name="日期占位符 2"/>
          <p:cNvSpPr>
            <a:spLocks noGrp="1"/>
          </p:cNvSpPr>
          <p:nvPr>
            <p:ph type="dt" sz="quarter" idx="1"/>
          </p:nvPr>
        </p:nvSpPr>
        <p:spPr>
          <a:xfrm>
            <a:off x="3850443" y="0"/>
            <a:ext cx="2945659" cy="498040"/>
          </a:xfrm>
          <a:prstGeom prst="rect">
            <a:avLst/>
          </a:prstGeom>
        </p:spPr>
        <p:txBody>
          <a:bodyPr vert="horz" lIns="91440" tIns="45720" rIns="91440" bIns="45720" rtlCol="0"/>
          <a:lstStyle>
            <a:lvl1pPr algn="r">
              <a:defRPr sz="1190"/>
            </a:lvl1pPr>
          </a:lstStyle>
          <a:p>
            <a:fld id="{0F9B84EA-7D68-4D60-9CB1-D50884785D1C}" type="datetimeFigureOut">
              <a:rPr lang="zh-CN" altLang="en-US" smtClean="0"/>
              <a:t>2025/7/8 Tuesday</a:t>
            </a:fld>
            <a:endParaRPr lang="zh-CN" altLang="en-US"/>
          </a:p>
        </p:txBody>
      </p:sp>
      <p:sp>
        <p:nvSpPr>
          <p:cNvPr id="4" name="页脚占位符 3"/>
          <p:cNvSpPr>
            <a:spLocks noGrp="1"/>
          </p:cNvSpPr>
          <p:nvPr>
            <p:ph type="ftr" sz="quarter" idx="2"/>
          </p:nvPr>
        </p:nvSpPr>
        <p:spPr>
          <a:xfrm>
            <a:off x="0" y="9428281"/>
            <a:ext cx="2945659" cy="498039"/>
          </a:xfrm>
          <a:prstGeom prst="rect">
            <a:avLst/>
          </a:prstGeom>
        </p:spPr>
        <p:txBody>
          <a:bodyPr vert="horz" lIns="91440" tIns="45720" rIns="91440" bIns="45720" rtlCol="0" anchor="b"/>
          <a:lstStyle>
            <a:lvl1pPr algn="l">
              <a:defRPr sz="1190"/>
            </a:lvl1pPr>
          </a:lstStyle>
          <a:p>
            <a:endParaRPr lang="zh-CN" altLang="en-US"/>
          </a:p>
        </p:txBody>
      </p:sp>
      <p:sp>
        <p:nvSpPr>
          <p:cNvPr id="5" name="灯片编号占位符 4"/>
          <p:cNvSpPr>
            <a:spLocks noGrp="1"/>
          </p:cNvSpPr>
          <p:nvPr>
            <p:ph type="sldNum" sz="quarter" idx="3"/>
          </p:nvPr>
        </p:nvSpPr>
        <p:spPr>
          <a:xfrm>
            <a:off x="3850443" y="9428281"/>
            <a:ext cx="2945659" cy="498039"/>
          </a:xfrm>
          <a:prstGeom prst="rect">
            <a:avLst/>
          </a:prstGeom>
        </p:spPr>
        <p:txBody>
          <a:bodyPr vert="horz" lIns="91440" tIns="45720" rIns="91440" bIns="45720" rtlCol="0" anchor="b"/>
          <a:lstStyle>
            <a:lvl1pPr algn="r">
              <a:defRPr sz="119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BE21B93F-7C80-47A8-B5CC-08480A06F53F}" type="datetimeFigureOut">
              <a:rPr lang="zh-CN" altLang="en-US" smtClean="0"/>
              <a:t>2025/7/8 Tuesday</a:t>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220D9BE-AE1D-404D-A0A0-7622DB24F54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r>
              <a:rPr lang="en-US" altLang="zh-CN"/>
              <a:t> </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4294967295"/>
          </p:nvPr>
        </p:nvSpPr>
        <p:spPr/>
      </p:sp>
      <p:sp>
        <p:nvSpPr>
          <p:cNvPr id="3" name="文本占位符 2"/>
          <p:cNvSpPr>
            <a:spLocks noGrp="1"/>
          </p:cNvSpPr>
          <p:nvPr>
            <p:ph type="body" idx="9"/>
          </p:nvPr>
        </p:nvSpPr>
        <p:spPr/>
        <p:txBody>
          <a:bodyPr/>
          <a:lstStyle/>
          <a:p>
            <a:r>
              <a:rPr lang="en-US" altLang="zh-CN"/>
              <a:t> </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3" name="object 4"/>
          <p:cNvPicPr/>
          <p:nvPr userDrawn="1"/>
        </p:nvPicPr>
        <p:blipFill rotWithShape="1">
          <a:blip r:embed="rId2" cstate="print"/>
          <a:srcRect r="62961"/>
          <a:stretch>
            <a:fillRect/>
          </a:stretch>
        </p:blipFill>
        <p:spPr>
          <a:xfrm>
            <a:off x="0" y="0"/>
            <a:ext cx="2540108" cy="5143500"/>
          </a:xfrm>
          <a:prstGeom prst="rect">
            <a:avLst/>
          </a:prstGeom>
        </p:spPr>
      </p:pic>
      <p:pic>
        <p:nvPicPr>
          <p:cNvPr id="7" name="object 4"/>
          <p:cNvPicPr/>
          <p:nvPr userDrawn="1"/>
        </p:nvPicPr>
        <p:blipFill rotWithShape="1">
          <a:blip r:embed="rId2" cstate="print"/>
          <a:srcRect l="58981"/>
          <a:stretch>
            <a:fillRect/>
          </a:stretch>
        </p:blipFill>
        <p:spPr>
          <a:xfrm>
            <a:off x="9378892" y="1600200"/>
            <a:ext cx="2813108" cy="5143500"/>
          </a:xfrm>
          <a:prstGeom prst="rect">
            <a:avLst/>
          </a:prstGeom>
        </p:spPr>
      </p:pic>
      <p:sp>
        <p:nvSpPr>
          <p:cNvPr id="15" name="标题 1"/>
          <p:cNvSpPr>
            <a:spLocks noGrp="1"/>
          </p:cNvSpPr>
          <p:nvPr>
            <p:ph type="ctrTitle"/>
          </p:nvPr>
        </p:nvSpPr>
        <p:spPr>
          <a:xfrm>
            <a:off x="1524000" y="2578793"/>
            <a:ext cx="9144000" cy="1700414"/>
          </a:xfrm>
          <a:prstGeom prst="rect">
            <a:avLst/>
          </a:prstGeom>
        </p:spPr>
        <p:txBody>
          <a:bodyPr anchor="ctr"/>
          <a:lstStyle>
            <a:lvl1pPr algn="ctr">
              <a:defRPr sz="4800" b="1">
                <a:solidFill>
                  <a:srgbClr val="0B93DF"/>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6" name="副标题 2"/>
          <p:cNvSpPr>
            <a:spLocks noGrp="1"/>
          </p:cNvSpPr>
          <p:nvPr>
            <p:ph type="subTitle" idx="1" hasCustomPrompt="1"/>
          </p:nvPr>
        </p:nvSpPr>
        <p:spPr>
          <a:xfrm>
            <a:off x="3558139" y="4701171"/>
            <a:ext cx="5075722" cy="916806"/>
          </a:xfrm>
          <a:prstGeom prst="rect">
            <a:avLst/>
          </a:prstGeom>
        </p:spPr>
        <p:txBody>
          <a:bodyPr anchor="ctr"/>
          <a:lstStyle>
            <a:lvl1pPr marL="0" indent="0" algn="ctr">
              <a:buNone/>
              <a:defRPr sz="2400" b="1">
                <a:solidFill>
                  <a:srgbClr val="0B93DF"/>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单击以编辑母版副标题样式</a:t>
            </a:r>
          </a:p>
        </p:txBody>
      </p:sp>
      <p:pic>
        <p:nvPicPr>
          <p:cNvPr id="3" name="图片 2" descr="资源 1@4x"/>
          <p:cNvPicPr>
            <a:picLocks noChangeAspect="1"/>
          </p:cNvPicPr>
          <p:nvPr userDrawn="1"/>
        </p:nvPicPr>
        <p:blipFill>
          <a:blip r:embed="rId3"/>
          <a:stretch>
            <a:fillRect/>
          </a:stretch>
        </p:blipFill>
        <p:spPr>
          <a:xfrm>
            <a:off x="4628515" y="1272540"/>
            <a:ext cx="2934335" cy="42545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正文">
    <p:bg>
      <p:bgRef idx="1001">
        <a:schemeClr val="bg1"/>
      </p:bgRef>
    </p:bg>
    <p:spTree>
      <p:nvGrpSpPr>
        <p:cNvPr id="1" name=""/>
        <p:cNvGrpSpPr/>
        <p:nvPr/>
      </p:nvGrpSpPr>
      <p:grpSpPr>
        <a:xfrm>
          <a:off x="0" y="0"/>
          <a:ext cx="0" cy="0"/>
          <a:chOff x="0" y="0"/>
          <a:chExt cx="0" cy="0"/>
        </a:xfrm>
      </p:grpSpPr>
      <p:sp>
        <p:nvSpPr>
          <p:cNvPr id="6" name="TextBox 6"/>
          <p:cNvSpPr txBox="1"/>
          <p:nvPr userDrawn="1"/>
        </p:nvSpPr>
        <p:spPr>
          <a:xfrm>
            <a:off x="11240793" y="6456353"/>
            <a:ext cx="527051" cy="260350"/>
          </a:xfrm>
          <a:prstGeom prst="rect">
            <a:avLst/>
          </a:prstGeom>
          <a:noFill/>
        </p:spPr>
        <p:txBody>
          <a:bodyPr>
            <a:spAutoFit/>
          </a:bodyPr>
          <a:lstStyle/>
          <a:p>
            <a:pPr algn="r">
              <a:defRPr/>
            </a:pPr>
            <a:fld id="{91B4ADE5-F449-45EB-A9C2-4119556136B6}" type="slidenum">
              <a:rPr lang="zh-CN" altLang="en-US" sz="1100">
                <a:solidFill>
                  <a:prstClr val="black"/>
                </a:solidFill>
                <a:latin typeface="Arial" panose="020B0604020202020204" pitchFamily="34" charset="0"/>
                <a:ea typeface="微软雅黑" panose="020B0503020204020204" pitchFamily="34" charset="-122"/>
                <a:cs typeface="Arial" panose="020B0604020202020204" pitchFamily="34" charset="0"/>
              </a:rPr>
              <a:t>‹#›</a:t>
            </a:fld>
            <a:endParaRPr lang="zh-CN" altLang="en-US" sz="110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userDrawn="1"/>
        </p:nvGrpSpPr>
        <p:grpSpPr>
          <a:xfrm>
            <a:off x="-1" y="301757"/>
            <a:ext cx="352427" cy="458100"/>
            <a:chOff x="-1" y="250308"/>
            <a:chExt cx="352426" cy="563563"/>
          </a:xfrm>
        </p:grpSpPr>
        <p:sp>
          <p:nvSpPr>
            <p:cNvPr id="13" name="箭头: 五边形 12"/>
            <p:cNvSpPr/>
            <p:nvPr userDrawn="1"/>
          </p:nvSpPr>
          <p:spPr bwMode="auto">
            <a:xfrm>
              <a:off x="-1" y="250308"/>
              <a:ext cx="257175" cy="563563"/>
            </a:xfrm>
            <a:prstGeom prst="homePlate">
              <a:avLst>
                <a:gd name="adj" fmla="val 35000"/>
              </a:avLst>
            </a:prstGeom>
            <a:solidFill>
              <a:srgbClr val="0B93DF"/>
            </a:solidFill>
            <a:ln w="12700" cap="flat" cmpd="sng" algn="ctr">
              <a:noFill/>
              <a:prstDash val="solid"/>
              <a:miter lim="800000"/>
            </a:ln>
            <a:effectLst/>
          </p:spPr>
          <p:txBody>
            <a:bodyPr rtlCol="0" anchor="ctr"/>
            <a:lstStyle/>
            <a:p>
              <a:pPr algn="ctr"/>
              <a:endParaRPr lang="zh-CN" altLang="en-US" sz="1355" kern="0">
                <a:solidFill>
                  <a:sysClr val="window" lastClr="FFFFFF"/>
                </a:solidFill>
                <a:latin typeface="思源黑体 CN Light"/>
              </a:endParaRPr>
            </a:p>
          </p:txBody>
        </p:sp>
        <p:sp>
          <p:nvSpPr>
            <p:cNvPr id="2" name="箭头: V 形 1"/>
            <p:cNvSpPr/>
            <p:nvPr userDrawn="1"/>
          </p:nvSpPr>
          <p:spPr>
            <a:xfrm>
              <a:off x="226536" y="250308"/>
              <a:ext cx="125889" cy="563563"/>
            </a:xfrm>
            <a:prstGeom prst="chevron">
              <a:avLst>
                <a:gd name="adj" fmla="val 74368"/>
              </a:avLst>
            </a:prstGeom>
            <a:solidFill>
              <a:srgbClr val="0B93DF"/>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5">
                <a:solidFill>
                  <a:schemeClr val="tx1"/>
                </a:solidFill>
              </a:endParaRPr>
            </a:p>
          </p:txBody>
        </p:sp>
      </p:grpSp>
      <p:sp>
        <p:nvSpPr>
          <p:cNvPr id="11" name="日期占位符 10"/>
          <p:cNvSpPr>
            <a:spLocks noGrp="1"/>
          </p:cNvSpPr>
          <p:nvPr>
            <p:ph type="dt" sz="half" idx="10"/>
          </p:nvPr>
        </p:nvSpPr>
        <p:spPr>
          <a:xfrm>
            <a:off x="838200" y="6356351"/>
            <a:ext cx="2743200" cy="365125"/>
          </a:xfrm>
        </p:spPr>
        <p:txBody>
          <a:bodyPr/>
          <a:lstStyle/>
          <a:p>
            <a:fld id="{E8E9B577-BA21-46BD-9663-C242ABA74145}" type="datetime1">
              <a:rPr lang="en-US" altLang="zh-CN" smtClean="0"/>
              <a:t>7/8/2025</a:t>
            </a:fld>
            <a:endParaRPr lang="en-US" dirty="0"/>
          </a:p>
        </p:txBody>
      </p:sp>
      <p:sp>
        <p:nvSpPr>
          <p:cNvPr id="14" name="灯片编号占位符 13"/>
          <p:cNvSpPr>
            <a:spLocks noGrp="1"/>
          </p:cNvSpPr>
          <p:nvPr>
            <p:ph type="sldNum" sz="quarter" idx="12"/>
          </p:nvPr>
        </p:nvSpPr>
        <p:spPr>
          <a:xfrm>
            <a:off x="8610600" y="6356351"/>
            <a:ext cx="2743200" cy="365125"/>
          </a:xfrm>
        </p:spPr>
        <p:txBody>
          <a:bodyPr/>
          <a:lstStyle/>
          <a:p>
            <a:fld id="{48F63A3B-78C7-47BE-AE5E-E10140E04643}" type="slidenum">
              <a:rPr lang="en-US" smtClean="0"/>
              <a:t>‹#›</a:t>
            </a:fld>
            <a:endParaRPr lang="en-US" dirty="0"/>
          </a:p>
        </p:txBody>
      </p:sp>
      <p:sp>
        <p:nvSpPr>
          <p:cNvPr id="12" name="页脚占位符 11"/>
          <p:cNvSpPr>
            <a:spLocks noGrp="1"/>
          </p:cNvSpPr>
          <p:nvPr>
            <p:ph type="ftr" sz="quarter" idx="11"/>
          </p:nvPr>
        </p:nvSpPr>
        <p:spPr>
          <a:xfrm>
            <a:off x="4038600" y="6356351"/>
            <a:ext cx="4114800" cy="365125"/>
          </a:xfrm>
        </p:spPr>
        <p:txBody>
          <a:bodyPr/>
          <a:lstStyle/>
          <a:p>
            <a:r>
              <a:rPr lang="en-US" dirty="0"/>
              <a:t>China Mobile Cloud Confidential @ 2022</a:t>
            </a:r>
          </a:p>
        </p:txBody>
      </p:sp>
      <p:sp>
        <p:nvSpPr>
          <p:cNvPr id="5" name="文本占位符 4"/>
          <p:cNvSpPr>
            <a:spLocks noGrp="1"/>
          </p:cNvSpPr>
          <p:nvPr>
            <p:ph type="body" sz="quarter" idx="13" hasCustomPrompt="1"/>
          </p:nvPr>
        </p:nvSpPr>
        <p:spPr>
          <a:xfrm>
            <a:off x="483712" y="355772"/>
            <a:ext cx="9893300" cy="381643"/>
          </a:xfrm>
          <a:noFill/>
        </p:spPr>
        <p:txBody>
          <a:bodyPr wrap="square">
            <a:spAutoFit/>
          </a:bodyPr>
          <a:lstStyle>
            <a:lvl1pPr marL="0" indent="0">
              <a:buNone/>
              <a:defRPr lang="zh-CN" altLang="en-US" sz="1865" b="1" dirty="0" smtClean="0">
                <a:gradFill>
                  <a:gsLst>
                    <a:gs pos="0">
                      <a:srgbClr val="002060"/>
                    </a:gs>
                    <a:gs pos="100000">
                      <a:srgbClr val="0B93DF"/>
                    </a:gs>
                  </a:gsLst>
                  <a:lin ang="5400000" scaled="1"/>
                </a:gradFill>
                <a:latin typeface="微软雅黑" panose="020B0503020204020204" pitchFamily="34" charset="-122"/>
                <a:ea typeface="微软雅黑" panose="020B0503020204020204" pitchFamily="34" charset="-122"/>
              </a:defRPr>
            </a:lvl1pPr>
          </a:lstStyle>
          <a:p>
            <a:pPr marL="0" lvl="0"/>
            <a:r>
              <a:rPr lang="zh-CN" altLang="en-US" dirty="0"/>
              <a:t>单击此处编辑标题</a:t>
            </a:r>
          </a:p>
        </p:txBody>
      </p:sp>
      <p:grpSp>
        <p:nvGrpSpPr>
          <p:cNvPr id="9" name="组合 8"/>
          <p:cNvGrpSpPr/>
          <p:nvPr userDrawn="1"/>
        </p:nvGrpSpPr>
        <p:grpSpPr>
          <a:xfrm>
            <a:off x="3746500" y="482403"/>
            <a:ext cx="6959600" cy="146885"/>
            <a:chOff x="1016000" y="450849"/>
            <a:chExt cx="9149581" cy="133557"/>
          </a:xfrm>
        </p:grpSpPr>
        <p:cxnSp>
          <p:nvCxnSpPr>
            <p:cNvPr id="10" name="直接连接符 9"/>
            <p:cNvCxnSpPr/>
            <p:nvPr/>
          </p:nvCxnSpPr>
          <p:spPr>
            <a:xfrm>
              <a:off x="1016000" y="450849"/>
              <a:ext cx="9149581" cy="0"/>
            </a:xfrm>
            <a:prstGeom prst="line">
              <a:avLst/>
            </a:prstGeom>
            <a:ln w="22225">
              <a:gradFill flip="none" rotWithShape="1">
                <a:gsLst>
                  <a:gs pos="28000">
                    <a:srgbClr val="0B93DF"/>
                  </a:gs>
                  <a:gs pos="71000">
                    <a:schemeClr val="bg1">
                      <a:alpha val="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19954" y="584406"/>
              <a:ext cx="3445627" cy="0"/>
            </a:xfrm>
            <a:prstGeom prst="line">
              <a:avLst/>
            </a:prstGeom>
            <a:ln w="9525">
              <a:gradFill flip="none" rotWithShape="1">
                <a:gsLst>
                  <a:gs pos="52000">
                    <a:srgbClr val="0B93DF"/>
                  </a:gs>
                  <a:gs pos="87000">
                    <a:schemeClr val="bg1">
                      <a:alpha val="0"/>
                    </a:schemeClr>
                  </a:gs>
                </a:gsLst>
                <a:lin ang="10800000" scaled="1"/>
                <a:tileRect/>
              </a:gradFill>
              <a:prstDash val="dash"/>
            </a:ln>
          </p:spPr>
          <p:style>
            <a:lnRef idx="1">
              <a:schemeClr val="accent1"/>
            </a:lnRef>
            <a:fillRef idx="0">
              <a:schemeClr val="accent1"/>
            </a:fillRef>
            <a:effectRef idx="0">
              <a:schemeClr val="accent1"/>
            </a:effectRef>
            <a:fontRef idx="minor">
              <a:schemeClr val="tx1"/>
            </a:fontRef>
          </p:style>
        </p:cxnSp>
      </p:grpSp>
      <p:pic>
        <p:nvPicPr>
          <p:cNvPr id="16" name="图片 15" descr="移动云logo横（蓝绿）"/>
          <p:cNvPicPr>
            <a:picLocks noChangeAspect="1"/>
          </p:cNvPicPr>
          <p:nvPr userDrawn="1"/>
        </p:nvPicPr>
        <p:blipFill>
          <a:blip r:embed="rId3"/>
          <a:stretch>
            <a:fillRect/>
          </a:stretch>
        </p:blipFill>
        <p:spPr>
          <a:xfrm>
            <a:off x="10857865" y="301625"/>
            <a:ext cx="1050925" cy="27432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p>
            <a:endParaRPr lang="en-US"/>
          </a:p>
        </p:txBody>
      </p:sp>
      <p:sp>
        <p:nvSpPr>
          <p:cNvPr id="4" name="页脚占位符 3"/>
          <p:cNvSpPr>
            <a:spLocks noGrp="1"/>
          </p:cNvSpPr>
          <p:nvPr>
            <p:ph type="ftr" sz="quarter" idx="11"/>
          </p:nvPr>
        </p:nvSpPr>
        <p:spPr>
          <a:xfrm>
            <a:off x="4038600" y="6356350"/>
            <a:ext cx="4114800" cy="365125"/>
          </a:xfrm>
        </p:spPr>
        <p:txBody>
          <a:bodyPr/>
          <a:lstStyle/>
          <a:p>
            <a:endParaRPr/>
          </a:p>
        </p:txBody>
      </p:sp>
      <p:sp>
        <p:nvSpPr>
          <p:cNvPr id="5" name="灯片编号占位符 4"/>
          <p:cNvSpPr>
            <a:spLocks noGrp="1"/>
          </p:cNvSpPr>
          <p:nvPr>
            <p:ph type="sldNum" sz="quarter" idx="12"/>
          </p:nvPr>
        </p:nvSpPr>
        <p:spPr>
          <a:xfrm>
            <a:off x="8610600" y="6356350"/>
            <a:ext cx="2743200" cy="365125"/>
          </a:xfrm>
        </p:spPr>
        <p:txBody>
          <a:bodyPr/>
          <a:lstStyle/>
          <a:p>
            <a:pPr marL="95250">
              <a:spcBef>
                <a:spcPts val="125"/>
              </a:spcBef>
            </a:pPr>
            <a:fld id="{81D60167-4931-47E6-BA6A-407CBD079E47}" type="slidenum">
              <a:rPr lang="en-US" altLang="zh-CN" smtClean="0"/>
              <a:t>‹#›</a:t>
            </a:fld>
            <a:endParaRPr lang="en-US" altLang="zh-CN"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1" name="任意多边形 22"/>
          <p:cNvSpPr/>
          <p:nvPr userDrawn="1"/>
        </p:nvSpPr>
        <p:spPr>
          <a:xfrm>
            <a:off x="12843667" y="2569163"/>
            <a:ext cx="286611" cy="822960"/>
          </a:xfrm>
          <a:custGeom>
            <a:avLst/>
            <a:gdLst>
              <a:gd name="connsiteX0" fmla="*/ 61865 w 286610"/>
              <a:gd name="connsiteY0" fmla="*/ 0 h 822960"/>
              <a:gd name="connsiteX1" fmla="*/ 61866 w 286610"/>
              <a:gd name="connsiteY1" fmla="*/ 0 h 822960"/>
              <a:gd name="connsiteX2" fmla="*/ 37525 w 286610"/>
              <a:gd name="connsiteY2" fmla="*/ 57982 h 822960"/>
              <a:gd name="connsiteX3" fmla="*/ 1 w 286610"/>
              <a:gd name="connsiteY3" fmla="*/ 274367 h 822960"/>
              <a:gd name="connsiteX4" fmla="*/ 190593 w 286610"/>
              <a:gd name="connsiteY4" fmla="*/ 737229 h 822960"/>
              <a:gd name="connsiteX5" fmla="*/ 286610 w 286610"/>
              <a:gd name="connsiteY5" fmla="*/ 822960 h 822960"/>
              <a:gd name="connsiteX6" fmla="*/ 286609 w 286610"/>
              <a:gd name="connsiteY6" fmla="*/ 822960 h 822960"/>
              <a:gd name="connsiteX7" fmla="*/ 190592 w 286610"/>
              <a:gd name="connsiteY7" fmla="*/ 737229 h 822960"/>
              <a:gd name="connsiteX8" fmla="*/ 0 w 286610"/>
              <a:gd name="connsiteY8" fmla="*/ 274367 h 822960"/>
              <a:gd name="connsiteX9" fmla="*/ 37524 w 286610"/>
              <a:gd name="connsiteY9" fmla="*/ 57982 h 822960"/>
              <a:gd name="connsiteX10" fmla="*/ 61865 w 286610"/>
              <a:gd name="connsiteY10" fmla="*/ 0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6610" h="822960">
                <a:moveTo>
                  <a:pt x="61865" y="0"/>
                </a:moveTo>
                <a:lnTo>
                  <a:pt x="61866" y="0"/>
                </a:lnTo>
                <a:lnTo>
                  <a:pt x="37525" y="57982"/>
                </a:lnTo>
                <a:cubicBezTo>
                  <a:pt x="13139" y="126338"/>
                  <a:pt x="1" y="199015"/>
                  <a:pt x="1" y="274367"/>
                </a:cubicBezTo>
                <a:cubicBezTo>
                  <a:pt x="1" y="450189"/>
                  <a:pt x="71526" y="611446"/>
                  <a:pt x="190593" y="737229"/>
                </a:cubicBezTo>
                <a:lnTo>
                  <a:pt x="286610" y="822960"/>
                </a:lnTo>
                <a:lnTo>
                  <a:pt x="286609" y="822960"/>
                </a:lnTo>
                <a:lnTo>
                  <a:pt x="190592" y="737229"/>
                </a:lnTo>
                <a:cubicBezTo>
                  <a:pt x="71525" y="611446"/>
                  <a:pt x="0" y="450189"/>
                  <a:pt x="0" y="274367"/>
                </a:cubicBezTo>
                <a:cubicBezTo>
                  <a:pt x="0" y="199015"/>
                  <a:pt x="13138" y="126338"/>
                  <a:pt x="37524" y="57982"/>
                </a:cubicBezTo>
                <a:lnTo>
                  <a:pt x="61865" y="0"/>
                </a:lnTo>
                <a:close/>
              </a:path>
            </a:pathLst>
          </a:custGeom>
          <a:gradFill flip="none" rotWithShape="1">
            <a:gsLst>
              <a:gs pos="0">
                <a:srgbClr val="0085D0"/>
              </a:gs>
              <a:gs pos="70000">
                <a:srgbClr val="48A478"/>
              </a:gs>
              <a:gs pos="100000">
                <a:srgbClr val="8FC31F"/>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a:p>
        </p:txBody>
      </p:sp>
      <p:sp>
        <p:nvSpPr>
          <p:cNvPr id="12" name="矩形 23"/>
          <p:cNvSpPr/>
          <p:nvPr userDrawn="1"/>
        </p:nvSpPr>
        <p:spPr bwMode="auto">
          <a:xfrm>
            <a:off x="12458530" y="1891898"/>
            <a:ext cx="228276" cy="245625"/>
          </a:xfrm>
          <a:prstGeom prst="rect">
            <a:avLst/>
          </a:prstGeom>
          <a:solidFill>
            <a:srgbClr val="E0EAF8"/>
          </a:solidFill>
          <a:ln w="25400" cap="flat" cmpd="sng" algn="ctr">
            <a:noFill/>
            <a:prstDash val="solid"/>
          </a:ln>
          <a:effectLst/>
        </p:spPr>
        <p:txBody>
          <a:bodyPr anchor="ctr"/>
          <a:lstStyle/>
          <a:p>
            <a:pPr algn="ctr" fontAlgn="base">
              <a:spcBef>
                <a:spcPct val="0"/>
              </a:spcBef>
              <a:spcAft>
                <a:spcPct val="0"/>
              </a:spcAft>
            </a:pPr>
            <a:endParaRPr lang="zh-CN" altLang="en-US" sz="1100" kern="0" dirty="0">
              <a:solidFill>
                <a:srgbClr val="FFFFFF"/>
              </a:solidFill>
              <a:latin typeface="微软雅黑" panose="020B0503020204020204" pitchFamily="34" charset="-122"/>
              <a:ea typeface="微软雅黑" panose="020B0503020204020204" pitchFamily="34" charset="-122"/>
            </a:endParaRPr>
          </a:p>
        </p:txBody>
      </p:sp>
      <p:sp>
        <p:nvSpPr>
          <p:cNvPr id="13" name="Rectangle 21"/>
          <p:cNvSpPr>
            <a:spLocks noChangeArrowheads="1"/>
          </p:cNvSpPr>
          <p:nvPr userDrawn="1"/>
        </p:nvSpPr>
        <p:spPr bwMode="auto">
          <a:xfrm>
            <a:off x="12458530" y="2225048"/>
            <a:ext cx="223620" cy="245625"/>
          </a:xfrm>
          <a:prstGeom prst="rect">
            <a:avLst/>
          </a:prstGeom>
          <a:solidFill>
            <a:srgbClr val="67CBE3"/>
          </a:solidFill>
          <a:ln w="25400" cap="flat" cmpd="sng" algn="ctr">
            <a:noFill/>
            <a:prstDash val="solid"/>
          </a:ln>
          <a:effectLst/>
        </p:spPr>
        <p:txBody>
          <a:bodyPr anchor="ctr"/>
          <a:lstStyle/>
          <a:p>
            <a:pPr algn="ctr" fontAlgn="base">
              <a:spcBef>
                <a:spcPct val="0"/>
              </a:spcBef>
              <a:spcAft>
                <a:spcPct val="0"/>
              </a:spcAft>
            </a:pPr>
            <a:endParaRPr lang="zh-CN" altLang="en-US" sz="1100" kern="0" dirty="0">
              <a:solidFill>
                <a:srgbClr val="FFFFFF"/>
              </a:solidFill>
              <a:latin typeface="微软雅黑" panose="020B0503020204020204" pitchFamily="34" charset="-122"/>
              <a:ea typeface="微软雅黑" panose="020B0503020204020204" pitchFamily="34" charset="-122"/>
            </a:endParaRPr>
          </a:p>
        </p:txBody>
      </p:sp>
      <p:sp>
        <p:nvSpPr>
          <p:cNvPr id="14" name="矩形 23"/>
          <p:cNvSpPr/>
          <p:nvPr userDrawn="1"/>
        </p:nvSpPr>
        <p:spPr bwMode="auto">
          <a:xfrm>
            <a:off x="12458531" y="1567878"/>
            <a:ext cx="228276" cy="245625"/>
          </a:xfrm>
          <a:prstGeom prst="rect">
            <a:avLst/>
          </a:prstGeom>
          <a:solidFill>
            <a:srgbClr val="6F9FDF"/>
          </a:solidFill>
          <a:ln w="25400" cap="flat" cmpd="sng" algn="ctr">
            <a:noFill/>
            <a:prstDash val="solid"/>
          </a:ln>
          <a:effectLst/>
        </p:spPr>
        <p:txBody>
          <a:bodyPr anchor="ctr"/>
          <a:lstStyle/>
          <a:p>
            <a:pPr algn="ctr" fontAlgn="base">
              <a:spcBef>
                <a:spcPct val="0"/>
              </a:spcBef>
              <a:spcAft>
                <a:spcPct val="0"/>
              </a:spcAft>
            </a:pPr>
            <a:endParaRPr lang="zh-CN" altLang="en-US" sz="1100" kern="0" dirty="0">
              <a:solidFill>
                <a:srgbClr val="FFFFFF"/>
              </a:solidFill>
              <a:latin typeface="微软雅黑" panose="020B0503020204020204" pitchFamily="34" charset="-122"/>
              <a:ea typeface="微软雅黑" panose="020B0503020204020204" pitchFamily="34" charset="-122"/>
            </a:endParaRPr>
          </a:p>
        </p:txBody>
      </p:sp>
      <p:sp>
        <p:nvSpPr>
          <p:cNvPr id="15" name="矩形 23"/>
          <p:cNvSpPr/>
          <p:nvPr userDrawn="1"/>
        </p:nvSpPr>
        <p:spPr bwMode="auto">
          <a:xfrm>
            <a:off x="12458530" y="1236532"/>
            <a:ext cx="228276" cy="245625"/>
          </a:xfrm>
          <a:prstGeom prst="rect">
            <a:avLst/>
          </a:prstGeom>
          <a:solidFill>
            <a:srgbClr val="0071D5"/>
          </a:solidFill>
          <a:ln w="25400" cap="flat" cmpd="sng" algn="ctr">
            <a:noFill/>
            <a:prstDash val="solid"/>
          </a:ln>
          <a:effectLst/>
        </p:spPr>
        <p:txBody>
          <a:bodyPr anchor="ctr"/>
          <a:lstStyle/>
          <a:p>
            <a:pPr algn="ctr" fontAlgn="base">
              <a:spcBef>
                <a:spcPct val="0"/>
              </a:spcBef>
              <a:spcAft>
                <a:spcPct val="0"/>
              </a:spcAft>
            </a:pPr>
            <a:endParaRPr lang="zh-CN" altLang="en-US" sz="1100" kern="0" dirty="0">
              <a:solidFill>
                <a:srgbClr val="FFFFFF"/>
              </a:solidFill>
              <a:latin typeface="微软雅黑" panose="020B0503020204020204" pitchFamily="34" charset="-122"/>
              <a:ea typeface="微软雅黑" panose="020B0503020204020204" pitchFamily="34" charset="-122"/>
            </a:endParaRPr>
          </a:p>
        </p:txBody>
      </p:sp>
      <p:sp>
        <p:nvSpPr>
          <p:cNvPr id="16" name="矩形 23"/>
          <p:cNvSpPr/>
          <p:nvPr userDrawn="1"/>
        </p:nvSpPr>
        <p:spPr bwMode="auto">
          <a:xfrm>
            <a:off x="12479798" y="2982476"/>
            <a:ext cx="228276" cy="245625"/>
          </a:xfrm>
          <a:prstGeom prst="rect">
            <a:avLst/>
          </a:prstGeom>
          <a:solidFill>
            <a:srgbClr val="82868A"/>
          </a:solidFill>
          <a:ln w="25400" cap="flat" cmpd="sng" algn="ctr">
            <a:noFill/>
            <a:prstDash val="solid"/>
          </a:ln>
          <a:effectLst/>
        </p:spPr>
        <p:txBody>
          <a:bodyPr anchor="ctr"/>
          <a:lstStyle/>
          <a:p>
            <a:pPr algn="ctr" fontAlgn="base">
              <a:spcBef>
                <a:spcPct val="0"/>
              </a:spcBef>
              <a:spcAft>
                <a:spcPct val="0"/>
              </a:spcAft>
            </a:pPr>
            <a:endParaRPr lang="zh-CN" altLang="en-US" sz="1400" b="1" kern="0" dirty="0">
              <a:solidFill>
                <a:srgbClr val="FFFFFF"/>
              </a:solidFill>
              <a:latin typeface="微软雅黑" panose="020B0503020204020204" pitchFamily="34" charset="-122"/>
              <a:ea typeface="微软雅黑" panose="020B0503020204020204" pitchFamily="34" charset="-122"/>
            </a:endParaRPr>
          </a:p>
        </p:txBody>
      </p:sp>
      <p:sp>
        <p:nvSpPr>
          <p:cNvPr id="17" name="矩形 23"/>
          <p:cNvSpPr/>
          <p:nvPr userDrawn="1"/>
        </p:nvSpPr>
        <p:spPr bwMode="auto">
          <a:xfrm>
            <a:off x="12479797" y="3313821"/>
            <a:ext cx="228276" cy="245625"/>
          </a:xfrm>
          <a:prstGeom prst="rect">
            <a:avLst/>
          </a:prstGeom>
          <a:solidFill>
            <a:srgbClr val="B3B6B9"/>
          </a:solidFill>
          <a:ln>
            <a:noFill/>
          </a:ln>
        </p:spPr>
        <p:txBody>
          <a:bodyPr rot="0" spcFirstLastPara="0" vertOverflow="overflow" horzOverflow="overflow" vert="horz" wrap="square" lIns="42239" tIns="53643" rIns="42239" bIns="53643" numCol="1" spcCol="0" rtlCol="0" fromWordArt="0" anchor="ctr" anchorCtr="0" forceAA="0" compatLnSpc="1">
            <a:noAutofit/>
          </a:bodyPr>
          <a:lstStyle/>
          <a:p>
            <a:pPr algn="ctr"/>
            <a:endParaRPr lang="zh-CN" altLang="en-US" sz="1100" b="1" kern="0" dirty="0">
              <a:solidFill>
                <a:prstClr val="white"/>
              </a:solidFill>
              <a:latin typeface="微软雅黑" panose="020B0503020204020204" pitchFamily="34" charset="-122"/>
              <a:ea typeface="微软雅黑" panose="020B0503020204020204" pitchFamily="34" charset="-122"/>
            </a:endParaRPr>
          </a:p>
        </p:txBody>
      </p:sp>
      <p:sp>
        <p:nvSpPr>
          <p:cNvPr id="18" name="矩形 23"/>
          <p:cNvSpPr/>
          <p:nvPr userDrawn="1"/>
        </p:nvSpPr>
        <p:spPr bwMode="auto">
          <a:xfrm>
            <a:off x="12479796" y="3637842"/>
            <a:ext cx="228276" cy="245625"/>
          </a:xfrm>
          <a:prstGeom prst="rect">
            <a:avLst/>
          </a:prstGeom>
          <a:solidFill>
            <a:srgbClr val="F7F7F7"/>
          </a:solidFill>
          <a:ln w="25400" cap="flat" cmpd="sng" algn="ctr">
            <a:noFill/>
            <a:prstDash val="solid"/>
          </a:ln>
          <a:effectLst/>
        </p:spPr>
        <p:txBody>
          <a:bodyPr anchor="ctr"/>
          <a:lstStyle/>
          <a:p>
            <a:pPr algn="ctr" fontAlgn="base">
              <a:spcBef>
                <a:spcPct val="0"/>
              </a:spcBef>
              <a:spcAft>
                <a:spcPct val="0"/>
              </a:spcAft>
            </a:pPr>
            <a:endParaRPr lang="zh-CN" altLang="en-US" sz="1100" kern="0" dirty="0">
              <a:solidFill>
                <a:srgbClr val="FFFFFF"/>
              </a:solidFill>
              <a:latin typeface="微软雅黑" panose="020B0503020204020204" pitchFamily="34" charset="-122"/>
              <a:ea typeface="微软雅黑" panose="020B0503020204020204" pitchFamily="34" charset="-122"/>
            </a:endParaRPr>
          </a:p>
        </p:txBody>
      </p:sp>
      <p:sp>
        <p:nvSpPr>
          <p:cNvPr id="19" name="矩形 23"/>
          <p:cNvSpPr/>
          <p:nvPr userDrawn="1"/>
        </p:nvSpPr>
        <p:spPr bwMode="auto">
          <a:xfrm>
            <a:off x="12479800" y="4373535"/>
            <a:ext cx="228276" cy="245625"/>
          </a:xfrm>
          <a:prstGeom prst="rect">
            <a:avLst/>
          </a:prstGeom>
          <a:solidFill>
            <a:srgbClr val="FD9A00"/>
          </a:solidFill>
          <a:ln w="9525">
            <a:noFill/>
            <a:round/>
          </a:ln>
        </p:spPr>
        <p:txBody>
          <a:bodyPr anchor="ctr"/>
          <a:lstStyle/>
          <a:p>
            <a:pPr algn="ctr"/>
            <a:endParaRPr lang="zh-CN" altLang="en-US" sz="2400" kern="0" dirty="0">
              <a:solidFill>
                <a:prstClr val="black"/>
              </a:solidFill>
              <a:latin typeface="微软雅黑" panose="020B0503020204020204" pitchFamily="34" charset="-122"/>
              <a:ea typeface="微软雅黑" panose="020B0503020204020204" pitchFamily="34" charset="-122"/>
            </a:endParaRPr>
          </a:p>
        </p:txBody>
      </p:sp>
      <p:sp>
        <p:nvSpPr>
          <p:cNvPr id="20" name="矩形 23"/>
          <p:cNvSpPr/>
          <p:nvPr userDrawn="1"/>
        </p:nvSpPr>
        <p:spPr bwMode="auto">
          <a:xfrm>
            <a:off x="12479799" y="4704880"/>
            <a:ext cx="228276" cy="245625"/>
          </a:xfrm>
          <a:prstGeom prst="rect">
            <a:avLst/>
          </a:prstGeom>
          <a:solidFill>
            <a:srgbClr val="FDF6E2"/>
          </a:solidFill>
          <a:ln w="12700" cap="flat" cmpd="sng" algn="ctr">
            <a:noFill/>
            <a:prstDash val="solid"/>
            <a:miter lim="800000"/>
          </a:ln>
          <a:effectLst/>
        </p:spPr>
        <p:txBody>
          <a:bodyPr rtlCol="0" anchor="ctr"/>
          <a:lstStyle/>
          <a:p>
            <a:pPr algn="ctr"/>
            <a:endParaRPr lang="zh-CN" altLang="en-US" sz="1100" b="1" kern="0" dirty="0">
              <a:solidFill>
                <a:prstClr val="white"/>
              </a:solidFill>
              <a:latin typeface="微软雅黑" panose="020B0503020204020204" pitchFamily="34" charset="-122"/>
              <a:ea typeface="微软雅黑" panose="020B0503020204020204" pitchFamily="34" charset="-122"/>
            </a:endParaRPr>
          </a:p>
        </p:txBody>
      </p:sp>
      <p:sp>
        <p:nvSpPr>
          <p:cNvPr id="22" name="文本框 21"/>
          <p:cNvSpPr txBox="1"/>
          <p:nvPr userDrawn="1"/>
        </p:nvSpPr>
        <p:spPr>
          <a:xfrm>
            <a:off x="12200095" y="822960"/>
            <a:ext cx="845423" cy="276999"/>
          </a:xfrm>
          <a:prstGeom prst="rect">
            <a:avLst/>
          </a:prstGeom>
          <a:noFill/>
        </p:spPr>
        <p:txBody>
          <a:bodyPr wrap="square" rtlCol="0">
            <a:spAutoFit/>
          </a:bodyPr>
          <a:lstStyle/>
          <a:p>
            <a:r>
              <a:rPr lang="zh-CN" altLang="en-US" sz="1200" dirty="0">
                <a:solidFill>
                  <a:schemeClr val="bg1">
                    <a:lumMod val="65000"/>
                  </a:schemeClr>
                </a:solidFill>
                <a:latin typeface="微软雅黑" panose="020B0503020204020204" pitchFamily="34" charset="-122"/>
                <a:ea typeface="微软雅黑" panose="020B0503020204020204" pitchFamily="34" charset="-122"/>
              </a:rPr>
              <a:t>主色</a:t>
            </a:r>
            <a:r>
              <a:rPr lang="en-US" altLang="zh-CN" sz="1200" dirty="0">
                <a:solidFill>
                  <a:schemeClr val="bg1">
                    <a:lumMod val="65000"/>
                  </a:schemeClr>
                </a:solidFill>
                <a:latin typeface="微软雅黑" panose="020B0503020204020204" pitchFamily="34" charset="-122"/>
                <a:ea typeface="微软雅黑" panose="020B0503020204020204" pitchFamily="34" charset="-122"/>
              </a:rPr>
              <a:t>-</a:t>
            </a:r>
            <a:r>
              <a:rPr lang="zh-CN" altLang="en-US" sz="1200" dirty="0">
                <a:solidFill>
                  <a:schemeClr val="bg1">
                    <a:lumMod val="65000"/>
                  </a:schemeClr>
                </a:solidFill>
                <a:latin typeface="微软雅黑" panose="020B0503020204020204" pitchFamily="34" charset="-122"/>
                <a:ea typeface="微软雅黑" panose="020B0503020204020204" pitchFamily="34" charset="-122"/>
              </a:rPr>
              <a:t>蓝</a:t>
            </a:r>
          </a:p>
        </p:txBody>
      </p:sp>
      <p:sp>
        <p:nvSpPr>
          <p:cNvPr id="23" name="文本框 22"/>
          <p:cNvSpPr txBox="1"/>
          <p:nvPr userDrawn="1"/>
        </p:nvSpPr>
        <p:spPr>
          <a:xfrm>
            <a:off x="12200094" y="2610775"/>
            <a:ext cx="845423" cy="276999"/>
          </a:xfrm>
          <a:prstGeom prst="rect">
            <a:avLst/>
          </a:prstGeom>
          <a:noFill/>
        </p:spPr>
        <p:txBody>
          <a:bodyPr wrap="square" rtlCol="0">
            <a:spAutoFit/>
          </a:bodyPr>
          <a:lstStyle/>
          <a:p>
            <a:r>
              <a:rPr lang="zh-CN" altLang="en-US" sz="1200" dirty="0">
                <a:solidFill>
                  <a:schemeClr val="bg1">
                    <a:lumMod val="65000"/>
                  </a:schemeClr>
                </a:solidFill>
                <a:latin typeface="微软雅黑" panose="020B0503020204020204" pitchFamily="34" charset="-122"/>
                <a:ea typeface="微软雅黑" panose="020B0503020204020204" pitchFamily="34" charset="-122"/>
              </a:rPr>
              <a:t>主色</a:t>
            </a:r>
            <a:r>
              <a:rPr lang="en-US" altLang="zh-CN" sz="1200" dirty="0">
                <a:solidFill>
                  <a:schemeClr val="bg1">
                    <a:lumMod val="65000"/>
                  </a:schemeClr>
                </a:solidFill>
                <a:latin typeface="微软雅黑" panose="020B0503020204020204" pitchFamily="34" charset="-122"/>
                <a:ea typeface="微软雅黑" panose="020B0503020204020204" pitchFamily="34" charset="-122"/>
              </a:rPr>
              <a:t>-</a:t>
            </a:r>
            <a:r>
              <a:rPr lang="zh-CN" altLang="en-US" sz="1200" dirty="0">
                <a:solidFill>
                  <a:schemeClr val="bg1">
                    <a:lumMod val="65000"/>
                  </a:schemeClr>
                </a:solidFill>
                <a:latin typeface="微软雅黑" panose="020B0503020204020204" pitchFamily="34" charset="-122"/>
                <a:ea typeface="微软雅黑" panose="020B0503020204020204" pitchFamily="34" charset="-122"/>
              </a:rPr>
              <a:t>灰</a:t>
            </a:r>
          </a:p>
        </p:txBody>
      </p:sp>
      <p:sp>
        <p:nvSpPr>
          <p:cNvPr id="24" name="文本框 23"/>
          <p:cNvSpPr txBox="1"/>
          <p:nvPr userDrawn="1"/>
        </p:nvSpPr>
        <p:spPr>
          <a:xfrm>
            <a:off x="12259439" y="4026015"/>
            <a:ext cx="845423" cy="276999"/>
          </a:xfrm>
          <a:prstGeom prst="rect">
            <a:avLst/>
          </a:prstGeom>
          <a:noFill/>
        </p:spPr>
        <p:txBody>
          <a:bodyPr wrap="square" rtlCol="0">
            <a:spAutoFit/>
          </a:bodyPr>
          <a:lstStyle/>
          <a:p>
            <a:r>
              <a:rPr lang="zh-CN" altLang="en-US" sz="1200" dirty="0">
                <a:solidFill>
                  <a:schemeClr val="bg1">
                    <a:lumMod val="65000"/>
                  </a:schemeClr>
                </a:solidFill>
                <a:latin typeface="微软雅黑" panose="020B0503020204020204" pitchFamily="34" charset="-122"/>
                <a:ea typeface="微软雅黑" panose="020B0503020204020204" pitchFamily="34" charset="-122"/>
              </a:rPr>
              <a:t>强调</a:t>
            </a:r>
            <a:r>
              <a:rPr lang="en-US" altLang="zh-CN" sz="1200" dirty="0">
                <a:solidFill>
                  <a:schemeClr val="bg1">
                    <a:lumMod val="65000"/>
                  </a:schemeClr>
                </a:solidFill>
                <a:latin typeface="微软雅黑" panose="020B0503020204020204" pitchFamily="34" charset="-122"/>
                <a:ea typeface="微软雅黑" panose="020B0503020204020204" pitchFamily="34" charset="-122"/>
              </a:rPr>
              <a:t>-</a:t>
            </a:r>
            <a:r>
              <a:rPr lang="zh-CN" altLang="en-US" sz="1200" dirty="0">
                <a:solidFill>
                  <a:schemeClr val="bg1">
                    <a:lumMod val="65000"/>
                  </a:schemeClr>
                </a:solidFill>
                <a:latin typeface="微软雅黑" panose="020B0503020204020204" pitchFamily="34" charset="-122"/>
                <a:ea typeface="微软雅黑" panose="020B0503020204020204" pitchFamily="34" charset="-122"/>
              </a:rPr>
              <a:t>橙</a:t>
            </a:r>
          </a:p>
        </p:txBody>
      </p:sp>
      <p:sp>
        <p:nvSpPr>
          <p:cNvPr id="25" name="Text Box 15"/>
          <p:cNvSpPr txBox="1"/>
          <p:nvPr userDrawn="1"/>
        </p:nvSpPr>
        <p:spPr>
          <a:xfrm>
            <a:off x="-996970" y="44450"/>
            <a:ext cx="954108" cy="830997"/>
          </a:xfrm>
          <a:prstGeom prst="rect">
            <a:avLst/>
          </a:prstGeom>
          <a:noFill/>
          <a:ln w="9525">
            <a:noFill/>
          </a:ln>
        </p:spPr>
        <p:txBody>
          <a:bodyPr wrap="none" anchor="t">
            <a:spAutoFit/>
          </a:bodyPr>
          <a:lstStyle/>
          <a:p>
            <a:pPr lvl="0" indent="0" algn="r"/>
            <a:r>
              <a:rPr lang="zh-CN" altLang="en-US" sz="1200" b="1" dirty="0">
                <a:solidFill>
                  <a:schemeClr val="bg1">
                    <a:lumMod val="65000"/>
                  </a:schemeClr>
                </a:solidFill>
                <a:latin typeface="微软雅黑" panose="020B0503020204020204" pitchFamily="34" charset="-122"/>
                <a:ea typeface="微软雅黑" panose="020B0503020204020204" pitchFamily="34" charset="-122"/>
              </a:rPr>
              <a:t>标题</a:t>
            </a:r>
            <a:endParaRPr lang="en-US" altLang="zh-CN" sz="1200" b="1" dirty="0">
              <a:solidFill>
                <a:schemeClr val="bg1">
                  <a:lumMod val="65000"/>
                </a:schemeClr>
              </a:solidFill>
              <a:latin typeface="微软雅黑" panose="020B0503020204020204" pitchFamily="34" charset="-122"/>
              <a:ea typeface="微软雅黑" panose="020B0503020204020204" pitchFamily="34" charset="-122"/>
            </a:endParaRPr>
          </a:p>
          <a:p>
            <a:pPr lvl="0" indent="0" algn="r"/>
            <a:r>
              <a:rPr lang="zh-CN" altLang="en-US" sz="1200" dirty="0">
                <a:solidFill>
                  <a:schemeClr val="bg1">
                    <a:lumMod val="65000"/>
                  </a:schemeClr>
                </a:solidFill>
                <a:latin typeface="微软雅黑" panose="020B0503020204020204" pitchFamily="34" charset="-122"/>
                <a:ea typeface="微软雅黑" panose="020B0503020204020204" pitchFamily="34" charset="-122"/>
              </a:rPr>
              <a:t>微软雅黑</a:t>
            </a:r>
            <a:endParaRPr lang="en-US" altLang="zh-CN" sz="1200" dirty="0">
              <a:solidFill>
                <a:schemeClr val="bg1">
                  <a:lumMod val="65000"/>
                </a:schemeClr>
              </a:solidFill>
              <a:latin typeface="微软雅黑" panose="020B0503020204020204" pitchFamily="34" charset="-122"/>
              <a:ea typeface="微软雅黑" panose="020B0503020204020204" pitchFamily="34" charset="-122"/>
            </a:endParaRPr>
          </a:p>
          <a:p>
            <a:pPr lvl="0" indent="0" algn="r"/>
            <a:r>
              <a:rPr lang="zh-CN" altLang="en-US" sz="1200" dirty="0">
                <a:solidFill>
                  <a:schemeClr val="bg1">
                    <a:lumMod val="65000"/>
                  </a:schemeClr>
                </a:solidFill>
                <a:latin typeface="微软雅黑" panose="020B0503020204020204" pitchFamily="34" charset="-122"/>
                <a:ea typeface="微软雅黑" panose="020B0503020204020204" pitchFamily="34" charset="-122"/>
              </a:rPr>
              <a:t>深蓝、加粗</a:t>
            </a:r>
            <a:endParaRPr lang="en-US" altLang="zh-CN" sz="1200" dirty="0">
              <a:solidFill>
                <a:schemeClr val="bg1">
                  <a:lumMod val="65000"/>
                </a:schemeClr>
              </a:solidFill>
              <a:latin typeface="微软雅黑" panose="020B0503020204020204" pitchFamily="34" charset="-122"/>
              <a:ea typeface="微软雅黑" panose="020B0503020204020204" pitchFamily="34" charset="-122"/>
            </a:endParaRPr>
          </a:p>
          <a:p>
            <a:pPr lvl="0" indent="0" algn="r"/>
            <a:r>
              <a:rPr lang="en-US" altLang="zh-CN" sz="1200" dirty="0">
                <a:solidFill>
                  <a:schemeClr val="bg1">
                    <a:lumMod val="65000"/>
                  </a:schemeClr>
                </a:solidFill>
                <a:latin typeface="微软雅黑" panose="020B0503020204020204" pitchFamily="34" charset="-122"/>
                <a:ea typeface="微软雅黑" panose="020B0503020204020204" pitchFamily="34" charset="-122"/>
              </a:rPr>
              <a:t>28</a:t>
            </a:r>
            <a:r>
              <a:rPr lang="zh-CN" altLang="en-US" sz="1200" dirty="0">
                <a:solidFill>
                  <a:schemeClr val="bg1">
                    <a:lumMod val="65000"/>
                  </a:schemeClr>
                </a:solidFill>
                <a:latin typeface="微软雅黑" panose="020B0503020204020204" pitchFamily="34" charset="-122"/>
                <a:ea typeface="微软雅黑" panose="020B0503020204020204" pitchFamily="34" charset="-122"/>
              </a:rPr>
              <a:t>号</a:t>
            </a:r>
          </a:p>
        </p:txBody>
      </p:sp>
      <p:sp>
        <p:nvSpPr>
          <p:cNvPr id="26" name="Text Box 16"/>
          <p:cNvSpPr txBox="1"/>
          <p:nvPr userDrawn="1"/>
        </p:nvSpPr>
        <p:spPr>
          <a:xfrm>
            <a:off x="-1304746" y="2663825"/>
            <a:ext cx="1261884" cy="830997"/>
          </a:xfrm>
          <a:prstGeom prst="rect">
            <a:avLst/>
          </a:prstGeom>
          <a:noFill/>
          <a:ln w="9525">
            <a:noFill/>
          </a:ln>
        </p:spPr>
        <p:txBody>
          <a:bodyPr wrap="none" anchor="t">
            <a:spAutoFit/>
          </a:bodyPr>
          <a:lstStyle/>
          <a:p>
            <a:pPr lvl="0" indent="0" algn="r"/>
            <a:r>
              <a:rPr lang="zh-CN" altLang="en-US" sz="1200" b="1" dirty="0">
                <a:solidFill>
                  <a:schemeClr val="bg1">
                    <a:lumMod val="65000"/>
                  </a:schemeClr>
                </a:solidFill>
                <a:latin typeface="微软雅黑" panose="020B0503020204020204" pitchFamily="34" charset="-122"/>
                <a:ea typeface="微软雅黑" panose="020B0503020204020204" pitchFamily="34" charset="-122"/>
              </a:rPr>
              <a:t>正文</a:t>
            </a:r>
          </a:p>
          <a:p>
            <a:pPr lvl="0" indent="0" algn="r"/>
            <a:r>
              <a:rPr lang="zh-CN" altLang="en-US" sz="1200" dirty="0">
                <a:solidFill>
                  <a:schemeClr val="bg1">
                    <a:lumMod val="65000"/>
                  </a:schemeClr>
                </a:solidFill>
                <a:latin typeface="微软雅黑" panose="020B0503020204020204" pitchFamily="34" charset="-122"/>
                <a:ea typeface="微软雅黑" panose="020B0503020204020204" pitchFamily="34" charset="-122"/>
              </a:rPr>
              <a:t>微软雅黑</a:t>
            </a:r>
            <a:endParaRPr lang="en-US" altLang="zh-CN" sz="1200" dirty="0">
              <a:solidFill>
                <a:schemeClr val="bg1">
                  <a:lumMod val="65000"/>
                </a:schemeClr>
              </a:solidFill>
              <a:latin typeface="微软雅黑" panose="020B0503020204020204" pitchFamily="34" charset="-122"/>
              <a:ea typeface="微软雅黑" panose="020B0503020204020204" pitchFamily="34" charset="-122"/>
            </a:endParaRPr>
          </a:p>
          <a:p>
            <a:pPr lvl="0" indent="0" algn="r"/>
            <a:r>
              <a:rPr lang="zh-CN" altLang="en-US" sz="1200" dirty="0">
                <a:solidFill>
                  <a:schemeClr val="bg1">
                    <a:lumMod val="65000"/>
                  </a:schemeClr>
                </a:solidFill>
                <a:latin typeface="微软雅黑" panose="020B0503020204020204" pitchFamily="34" charset="-122"/>
                <a:ea typeface="微软雅黑" panose="020B0503020204020204" pitchFamily="34" charset="-122"/>
              </a:rPr>
              <a:t>重点标红或加粗</a:t>
            </a:r>
            <a:endParaRPr lang="en-US" altLang="zh-CN" sz="1200" dirty="0">
              <a:solidFill>
                <a:schemeClr val="bg1">
                  <a:lumMod val="65000"/>
                </a:schemeClr>
              </a:solidFill>
              <a:latin typeface="微软雅黑" panose="020B0503020204020204" pitchFamily="34" charset="-122"/>
              <a:ea typeface="微软雅黑" panose="020B0503020204020204" pitchFamily="34" charset="-122"/>
            </a:endParaRPr>
          </a:p>
          <a:p>
            <a:pPr lvl="0" indent="0" algn="r"/>
            <a:r>
              <a:rPr lang="en-US" altLang="zh-CN" sz="1200" dirty="0">
                <a:solidFill>
                  <a:schemeClr val="bg1">
                    <a:lumMod val="65000"/>
                  </a:schemeClr>
                </a:solidFill>
                <a:latin typeface="微软雅黑" panose="020B0503020204020204" pitchFamily="34" charset="-122"/>
                <a:ea typeface="微软雅黑" panose="020B0503020204020204" pitchFamily="34" charset="-122"/>
              </a:rPr>
              <a:t>10-14</a:t>
            </a:r>
            <a:r>
              <a:rPr lang="zh-CN" altLang="en-US" sz="1200" dirty="0">
                <a:solidFill>
                  <a:schemeClr val="bg1">
                    <a:lumMod val="65000"/>
                  </a:schemeClr>
                </a:solidFill>
                <a:latin typeface="微软雅黑" panose="020B0503020204020204" pitchFamily="34" charset="-122"/>
                <a:ea typeface="微软雅黑" panose="020B0503020204020204" pitchFamily="34" charset="-122"/>
              </a:rPr>
              <a:t>号</a:t>
            </a:r>
          </a:p>
        </p:txBody>
      </p:sp>
      <p:sp>
        <p:nvSpPr>
          <p:cNvPr id="27" name="Text Box 15"/>
          <p:cNvSpPr txBox="1"/>
          <p:nvPr userDrawn="1"/>
        </p:nvSpPr>
        <p:spPr>
          <a:xfrm>
            <a:off x="-1349631" y="1052513"/>
            <a:ext cx="1306769" cy="830997"/>
          </a:xfrm>
          <a:prstGeom prst="rect">
            <a:avLst/>
          </a:prstGeom>
          <a:noFill/>
          <a:ln w="9525">
            <a:noFill/>
          </a:ln>
        </p:spPr>
        <p:txBody>
          <a:bodyPr wrap="none" anchor="t">
            <a:spAutoFit/>
          </a:bodyPr>
          <a:lstStyle/>
          <a:p>
            <a:pPr lvl="0" indent="0" algn="r"/>
            <a:r>
              <a:rPr lang="zh-CN" altLang="en-US" sz="1200" b="1" dirty="0">
                <a:solidFill>
                  <a:schemeClr val="bg1">
                    <a:lumMod val="65000"/>
                  </a:schemeClr>
                </a:solidFill>
                <a:latin typeface="微软雅黑" panose="020B0503020204020204" pitchFamily="34" charset="-122"/>
                <a:ea typeface="微软雅黑" panose="020B0503020204020204" pitchFamily="34" charset="-122"/>
              </a:rPr>
              <a:t>内容概述</a:t>
            </a:r>
            <a:endParaRPr lang="en-US" altLang="zh-CN" sz="1200" b="1" dirty="0">
              <a:solidFill>
                <a:schemeClr val="bg1">
                  <a:lumMod val="65000"/>
                </a:schemeClr>
              </a:solidFill>
              <a:latin typeface="微软雅黑" panose="020B0503020204020204" pitchFamily="34" charset="-122"/>
              <a:ea typeface="微软雅黑" panose="020B0503020204020204" pitchFamily="34" charset="-122"/>
            </a:endParaRPr>
          </a:p>
          <a:p>
            <a:pPr lvl="0" indent="0" algn="r"/>
            <a:r>
              <a:rPr lang="zh-CN" altLang="en-US" sz="1200" dirty="0">
                <a:solidFill>
                  <a:schemeClr val="bg1">
                    <a:lumMod val="65000"/>
                  </a:schemeClr>
                </a:solidFill>
                <a:latin typeface="微软雅黑" panose="020B0503020204020204" pitchFamily="34" charset="-122"/>
                <a:ea typeface="微软雅黑" panose="020B0503020204020204" pitchFamily="34" charset="-122"/>
              </a:rPr>
              <a:t>微软雅黑</a:t>
            </a:r>
            <a:endParaRPr lang="en-US" altLang="zh-CN" sz="1200" dirty="0">
              <a:solidFill>
                <a:schemeClr val="bg1">
                  <a:lumMod val="65000"/>
                </a:schemeClr>
              </a:solidFill>
              <a:latin typeface="微软雅黑" panose="020B0503020204020204" pitchFamily="34" charset="-122"/>
              <a:ea typeface="微软雅黑" panose="020B0503020204020204" pitchFamily="34" charset="-122"/>
            </a:endParaRPr>
          </a:p>
          <a:p>
            <a:pPr lvl="0" indent="0" algn="r"/>
            <a:r>
              <a:rPr lang="zh-CN" altLang="en-US" sz="1200" dirty="0">
                <a:solidFill>
                  <a:schemeClr val="bg1">
                    <a:lumMod val="65000"/>
                  </a:schemeClr>
                </a:solidFill>
                <a:latin typeface="微软雅黑" panose="020B0503020204020204" pitchFamily="34" charset="-122"/>
                <a:ea typeface="微软雅黑" panose="020B0503020204020204" pitchFamily="34" charset="-122"/>
              </a:rPr>
              <a:t>黑色 、重点加粗</a:t>
            </a:r>
            <a:endParaRPr lang="en-US" altLang="zh-CN" sz="1200" dirty="0">
              <a:solidFill>
                <a:schemeClr val="bg1">
                  <a:lumMod val="65000"/>
                </a:schemeClr>
              </a:solidFill>
              <a:latin typeface="微软雅黑" panose="020B0503020204020204" pitchFamily="34" charset="-122"/>
              <a:ea typeface="微软雅黑" panose="020B0503020204020204" pitchFamily="34" charset="-122"/>
            </a:endParaRPr>
          </a:p>
          <a:p>
            <a:pPr lvl="0" indent="0" algn="r"/>
            <a:r>
              <a:rPr lang="en-US" altLang="zh-CN" sz="1200" dirty="0">
                <a:solidFill>
                  <a:schemeClr val="bg1">
                    <a:lumMod val="65000"/>
                  </a:schemeClr>
                </a:solidFill>
                <a:latin typeface="微软雅黑" panose="020B0503020204020204" pitchFamily="34" charset="-122"/>
                <a:ea typeface="微软雅黑" panose="020B0503020204020204" pitchFamily="34" charset="-122"/>
              </a:rPr>
              <a:t>14</a:t>
            </a:r>
            <a:r>
              <a:rPr lang="zh-CN" altLang="en-US" sz="1200" dirty="0">
                <a:solidFill>
                  <a:schemeClr val="bg1">
                    <a:lumMod val="65000"/>
                  </a:schemeClr>
                </a:solidFill>
                <a:latin typeface="微软雅黑" panose="020B0503020204020204" pitchFamily="34" charset="-122"/>
                <a:ea typeface="微软雅黑" panose="020B0503020204020204" pitchFamily="34" charset="-122"/>
              </a:rPr>
              <a:t>号</a:t>
            </a:r>
          </a:p>
        </p:txBody>
      </p:sp>
      <p:sp>
        <p:nvSpPr>
          <p:cNvPr id="29" name="标题 1"/>
          <p:cNvSpPr>
            <a:spLocks noGrp="1"/>
          </p:cNvSpPr>
          <p:nvPr>
            <p:ph type="title" hasCustomPrompt="1"/>
          </p:nvPr>
        </p:nvSpPr>
        <p:spPr>
          <a:xfrm>
            <a:off x="303709" y="132993"/>
            <a:ext cx="8940800" cy="447675"/>
          </a:xfrm>
          <a:prstGeom prst="rect">
            <a:avLst/>
          </a:prstGeom>
        </p:spPr>
        <p:txBody>
          <a:bodyPr>
            <a:noAutofit/>
          </a:bodyPr>
          <a:lstStyle>
            <a:lvl1pPr>
              <a:defRPr sz="2800" b="1">
                <a:solidFill>
                  <a:srgbClr val="0054BE"/>
                </a:solidFill>
                <a:latin typeface="微软雅黑" panose="020B0503020204020204" pitchFamily="34" charset="-122"/>
                <a:ea typeface="微软雅黑" panose="020B0503020204020204" pitchFamily="34" charset="-122"/>
              </a:defRPr>
            </a:lvl1pPr>
          </a:lstStyle>
          <a:p>
            <a:r>
              <a:rPr kumimoji="1" lang="zh-CN" altLang="en-US" dirty="0"/>
              <a:t>目录</a:t>
            </a:r>
          </a:p>
        </p:txBody>
      </p:sp>
      <p:sp>
        <p:nvSpPr>
          <p:cNvPr id="31" name="流程图: 手动输入 30"/>
          <p:cNvSpPr/>
          <p:nvPr userDrawn="1"/>
        </p:nvSpPr>
        <p:spPr>
          <a:xfrm rot="16200000" flipH="1">
            <a:off x="9705024" y="-1777938"/>
            <a:ext cx="710565" cy="4271013"/>
          </a:xfrm>
          <a:prstGeom prst="flowChartManualInput">
            <a:avLst/>
          </a:prstGeom>
          <a:solidFill>
            <a:srgbClr val="C0D4F2">
              <a:alpha val="4235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p:cNvSpPr/>
          <p:nvPr userDrawn="1"/>
        </p:nvSpPr>
        <p:spPr>
          <a:xfrm rot="10800000">
            <a:off x="7423923" y="-11237"/>
            <a:ext cx="1701506" cy="710565"/>
          </a:xfrm>
          <a:prstGeom prst="triangle">
            <a:avLst/>
          </a:prstGeom>
          <a:solidFill>
            <a:srgbClr val="D9E5F7">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p:cNvSpPr/>
          <p:nvPr userDrawn="1"/>
        </p:nvSpPr>
        <p:spPr>
          <a:xfrm>
            <a:off x="6881707" y="447"/>
            <a:ext cx="1701506" cy="710565"/>
          </a:xfrm>
          <a:prstGeom prst="triangle">
            <a:avLst/>
          </a:prstGeom>
          <a:solidFill>
            <a:srgbClr val="E0EAF8">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等腰三角形 40"/>
          <p:cNvSpPr/>
          <p:nvPr userDrawn="1"/>
        </p:nvSpPr>
        <p:spPr>
          <a:xfrm rot="10800000">
            <a:off x="6774871" y="-11744"/>
            <a:ext cx="1701506" cy="710565"/>
          </a:xfrm>
          <a:prstGeom prst="triangle">
            <a:avLst/>
          </a:prstGeom>
          <a:solidFill>
            <a:srgbClr val="D9E5F7">
              <a:alpha val="4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等腰三角形 41"/>
          <p:cNvSpPr/>
          <p:nvPr userDrawn="1"/>
        </p:nvSpPr>
        <p:spPr>
          <a:xfrm rot="10800000">
            <a:off x="6325093" y="-11744"/>
            <a:ext cx="1157915" cy="483556"/>
          </a:xfrm>
          <a:prstGeom prst="triangle">
            <a:avLst/>
          </a:prstGeom>
          <a:solidFill>
            <a:srgbClr val="E0EAF8">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p:cNvSpPr/>
          <p:nvPr userDrawn="1"/>
        </p:nvSpPr>
        <p:spPr>
          <a:xfrm>
            <a:off x="8553887" y="312631"/>
            <a:ext cx="943929" cy="394194"/>
          </a:xfrm>
          <a:prstGeom prst="triangle">
            <a:avLst/>
          </a:prstGeom>
          <a:solidFill>
            <a:srgbClr val="E0EAF8">
              <a:alpha val="4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等腰三角形 43"/>
          <p:cNvSpPr/>
          <p:nvPr userDrawn="1"/>
        </p:nvSpPr>
        <p:spPr>
          <a:xfrm rot="10800000">
            <a:off x="8839676" y="-5379"/>
            <a:ext cx="1156423" cy="482933"/>
          </a:xfrm>
          <a:prstGeom prst="triangle">
            <a:avLst/>
          </a:prstGeom>
          <a:solidFill>
            <a:srgbClr val="CCDCF4">
              <a:alpha val="4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p:cNvSpPr/>
          <p:nvPr userDrawn="1"/>
        </p:nvSpPr>
        <p:spPr>
          <a:xfrm>
            <a:off x="8547999" y="102968"/>
            <a:ext cx="1479977" cy="618053"/>
          </a:xfrm>
          <a:prstGeom prst="triangle">
            <a:avLst/>
          </a:prstGeom>
          <a:solidFill>
            <a:srgbClr val="C0D4F2">
              <a:alpha val="4235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等腰三角形 45"/>
          <p:cNvSpPr/>
          <p:nvPr userDrawn="1"/>
        </p:nvSpPr>
        <p:spPr>
          <a:xfrm rot="10800000">
            <a:off x="9684896" y="-4859"/>
            <a:ext cx="1701506" cy="710565"/>
          </a:xfrm>
          <a:prstGeom prst="triangle">
            <a:avLst/>
          </a:prstGeom>
          <a:solidFill>
            <a:srgbClr val="B7CEEF">
              <a:alpha val="4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等腰三角形 46"/>
          <p:cNvSpPr/>
          <p:nvPr userDrawn="1"/>
        </p:nvSpPr>
        <p:spPr>
          <a:xfrm rot="10800000">
            <a:off x="5815671" y="-7024"/>
            <a:ext cx="864231" cy="360911"/>
          </a:xfrm>
          <a:prstGeom prst="triangle">
            <a:avLst/>
          </a:prstGeom>
          <a:solidFill>
            <a:srgbClr val="E7EEF9">
              <a:alpha val="4235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等腰三角形 47"/>
          <p:cNvSpPr/>
          <p:nvPr userDrawn="1"/>
        </p:nvSpPr>
        <p:spPr>
          <a:xfrm>
            <a:off x="9881672" y="3806"/>
            <a:ext cx="1629189" cy="710567"/>
          </a:xfrm>
          <a:prstGeom prst="triangle">
            <a:avLst/>
          </a:prstGeom>
          <a:solidFill>
            <a:srgbClr val="B7CEEF">
              <a:alpha val="4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等腰三角形 48"/>
          <p:cNvSpPr/>
          <p:nvPr userDrawn="1"/>
        </p:nvSpPr>
        <p:spPr>
          <a:xfrm>
            <a:off x="9375370" y="305645"/>
            <a:ext cx="922178" cy="402206"/>
          </a:xfrm>
          <a:prstGeom prst="triangle">
            <a:avLst/>
          </a:prstGeom>
          <a:solidFill>
            <a:srgbClr val="B7CEEF">
              <a:alpha val="4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等腰三角形 49"/>
          <p:cNvSpPr/>
          <p:nvPr userDrawn="1"/>
        </p:nvSpPr>
        <p:spPr>
          <a:xfrm rot="10800000">
            <a:off x="10037854" y="-1001"/>
            <a:ext cx="1149291" cy="479955"/>
          </a:xfrm>
          <a:prstGeom prst="triangle">
            <a:avLst/>
          </a:prstGeom>
          <a:solidFill>
            <a:srgbClr val="B1C9ED">
              <a:alpha val="4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p:cNvSpPr/>
          <p:nvPr userDrawn="1"/>
        </p:nvSpPr>
        <p:spPr>
          <a:xfrm>
            <a:off x="10780306" y="242115"/>
            <a:ext cx="1196798" cy="474979"/>
          </a:xfrm>
          <a:prstGeom prst="triangle">
            <a:avLst/>
          </a:prstGeom>
          <a:solidFill>
            <a:srgbClr val="B1C9ED">
              <a:alpha val="4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等腰三角形 51"/>
          <p:cNvSpPr/>
          <p:nvPr userDrawn="1"/>
        </p:nvSpPr>
        <p:spPr>
          <a:xfrm rot="5400000">
            <a:off x="-130075" y="114421"/>
            <a:ext cx="401393" cy="150073"/>
          </a:xfrm>
          <a:prstGeom prst="triangle">
            <a:avLst/>
          </a:prstGeom>
          <a:solidFill>
            <a:srgbClr val="C0D4F2">
              <a:alpha val="4235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等腰三角形 52"/>
          <p:cNvSpPr/>
          <p:nvPr userDrawn="1"/>
        </p:nvSpPr>
        <p:spPr>
          <a:xfrm rot="5400000">
            <a:off x="-187860" y="318266"/>
            <a:ext cx="586303" cy="219207"/>
          </a:xfrm>
          <a:prstGeom prst="triangle">
            <a:avLst/>
          </a:prstGeom>
          <a:solidFill>
            <a:srgbClr val="B1C9ED">
              <a:alpha val="4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等腰三角形 53"/>
          <p:cNvSpPr/>
          <p:nvPr userDrawn="1"/>
        </p:nvSpPr>
        <p:spPr>
          <a:xfrm rot="10800000">
            <a:off x="11171935" y="-3919"/>
            <a:ext cx="602746" cy="251713"/>
          </a:xfrm>
          <a:prstGeom prst="triangle">
            <a:avLst/>
          </a:prstGeom>
          <a:solidFill>
            <a:srgbClr val="B1C9ED">
              <a:alpha val="5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p:cNvSpPr/>
          <p:nvPr userDrawn="1"/>
        </p:nvSpPr>
        <p:spPr>
          <a:xfrm>
            <a:off x="11135329" y="10456"/>
            <a:ext cx="1061085" cy="710565"/>
          </a:xfrm>
          <a:custGeom>
            <a:avLst/>
            <a:gdLst>
              <a:gd name="connsiteX0" fmla="*/ 882015 w 1061085"/>
              <a:gd name="connsiteY0" fmla="*/ 0 h 710565"/>
              <a:gd name="connsiteX1" fmla="*/ 1061085 w 1061085"/>
              <a:gd name="connsiteY1" fmla="*/ 142875 h 710565"/>
              <a:gd name="connsiteX2" fmla="*/ 1055370 w 1061085"/>
              <a:gd name="connsiteY2" fmla="*/ 710565 h 710565"/>
              <a:gd name="connsiteX3" fmla="*/ 0 w 1061085"/>
              <a:gd name="connsiteY3" fmla="*/ 708660 h 710565"/>
              <a:gd name="connsiteX4" fmla="*/ 882015 w 1061085"/>
              <a:gd name="connsiteY4" fmla="*/ 0 h 710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1085" h="710565">
                <a:moveTo>
                  <a:pt x="882015" y="0"/>
                </a:moveTo>
                <a:lnTo>
                  <a:pt x="1061085" y="142875"/>
                </a:lnTo>
                <a:lnTo>
                  <a:pt x="1055370" y="710565"/>
                </a:lnTo>
                <a:lnTo>
                  <a:pt x="0" y="708660"/>
                </a:lnTo>
                <a:lnTo>
                  <a:pt x="882015" y="0"/>
                </a:lnTo>
                <a:close/>
              </a:path>
            </a:pathLst>
          </a:custGeom>
          <a:solidFill>
            <a:srgbClr val="B1C9ED">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形状 55"/>
          <p:cNvSpPr/>
          <p:nvPr userDrawn="1"/>
        </p:nvSpPr>
        <p:spPr>
          <a:xfrm>
            <a:off x="10896600" y="-6746"/>
            <a:ext cx="1295400" cy="613410"/>
          </a:xfrm>
          <a:custGeom>
            <a:avLst/>
            <a:gdLst>
              <a:gd name="connsiteX0" fmla="*/ 0 w 1295400"/>
              <a:gd name="connsiteY0" fmla="*/ 0 h 613410"/>
              <a:gd name="connsiteX1" fmla="*/ 735330 w 1295400"/>
              <a:gd name="connsiteY1" fmla="*/ 613410 h 613410"/>
              <a:gd name="connsiteX2" fmla="*/ 1295400 w 1295400"/>
              <a:gd name="connsiteY2" fmla="*/ 142875 h 613410"/>
              <a:gd name="connsiteX3" fmla="*/ 1295400 w 1295400"/>
              <a:gd name="connsiteY3" fmla="*/ 7620 h 613410"/>
              <a:gd name="connsiteX4" fmla="*/ 0 w 1295400"/>
              <a:gd name="connsiteY4" fmla="*/ 0 h 6134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5400" h="613410">
                <a:moveTo>
                  <a:pt x="0" y="0"/>
                </a:moveTo>
                <a:lnTo>
                  <a:pt x="735330" y="613410"/>
                </a:lnTo>
                <a:lnTo>
                  <a:pt x="1295400" y="142875"/>
                </a:lnTo>
                <a:lnTo>
                  <a:pt x="1295400" y="7620"/>
                </a:lnTo>
                <a:lnTo>
                  <a:pt x="0" y="0"/>
                </a:lnTo>
                <a:close/>
              </a:path>
            </a:pathLst>
          </a:custGeom>
          <a:solidFill>
            <a:srgbClr val="B1C9ED">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7" name="图片 56" descr="移动云图案"/>
          <p:cNvPicPr>
            <a:picLocks noChangeAspect="1"/>
          </p:cNvPicPr>
          <p:nvPr userDrawn="1"/>
        </p:nvPicPr>
        <p:blipFill>
          <a:blip r:embed="rId2"/>
          <a:stretch>
            <a:fillRect/>
          </a:stretch>
        </p:blipFill>
        <p:spPr>
          <a:xfrm>
            <a:off x="10644119" y="154802"/>
            <a:ext cx="1296438" cy="418492"/>
          </a:xfrm>
          <a:prstGeom prst="rect">
            <a:avLst/>
          </a:prstGeom>
        </p:spPr>
      </p:pic>
      <p:pic>
        <p:nvPicPr>
          <p:cNvPr id="58" name="图片 57"/>
          <p:cNvPicPr>
            <a:picLocks noChangeAspect="1"/>
          </p:cNvPicPr>
          <p:nvPr userDrawn="1"/>
        </p:nvPicPr>
        <p:blipFill rotWithShape="1">
          <a:blip r:embed="rId3"/>
          <a:srcRect l="159" t="1" r="21993" b="-10847"/>
          <a:stretch>
            <a:fillRect/>
          </a:stretch>
        </p:blipFill>
        <p:spPr>
          <a:xfrm>
            <a:off x="0" y="558607"/>
            <a:ext cx="12191999" cy="36512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bg>
      <p:bgPr>
        <a:solidFill>
          <a:schemeClr val="bg1"/>
        </a:solidFill>
        <a:effectLst/>
      </p:bgPr>
    </p:bg>
    <p:spTree>
      <p:nvGrpSpPr>
        <p:cNvPr id="1" name=""/>
        <p:cNvGrpSpPr/>
        <p:nvPr/>
      </p:nvGrpSpPr>
      <p:grpSpPr>
        <a:xfrm>
          <a:off x="0" y="0"/>
          <a:ext cx="0" cy="0"/>
          <a:chOff x="0" y="0"/>
          <a:chExt cx="0" cy="0"/>
        </a:xfrm>
      </p:grpSpPr>
      <p:sp>
        <p:nvSpPr>
          <p:cNvPr id="4" name="矩形 3"/>
          <p:cNvSpPr/>
          <p:nvPr userDrawn="1"/>
        </p:nvSpPr>
        <p:spPr>
          <a:xfrm>
            <a:off x="0" y="0"/>
            <a:ext cx="12209780" cy="659765"/>
          </a:xfrm>
          <a:prstGeom prst="rect">
            <a:avLst/>
          </a:prstGeom>
          <a:gradFill>
            <a:gsLst>
              <a:gs pos="0">
                <a:srgbClr val="88B92A"/>
              </a:gs>
              <a:gs pos="100000">
                <a:srgbClr val="1C7DC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7"/>
          <p:cNvSpPr txBox="1">
            <a:spLocks noChangeArrowheads="1"/>
          </p:cNvSpPr>
          <p:nvPr userDrawn="1"/>
        </p:nvSpPr>
        <p:spPr bwMode="auto">
          <a:xfrm>
            <a:off x="11530331" y="6564313"/>
            <a:ext cx="527049" cy="275590"/>
          </a:xfrm>
          <a:prstGeom prst="rect">
            <a:avLst/>
          </a:prstGeom>
          <a:noFill/>
          <a:ln w="9525">
            <a:noFill/>
            <a:miter lim="800000"/>
          </a:ln>
        </p:spPr>
        <p:txBody>
          <a:bodyPr anchor="ctr" anchorCtr="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r" eaLnBrk="1" hangingPunct="1">
              <a:defRPr/>
            </a:pPr>
            <a:fld id="{1381C5E8-3C54-4FE7-BED1-D87ED18EBFD7}" type="slidenum">
              <a:rPr lang="zh-CN" altLang="en-US" sz="1200" i="1" smtClean="0">
                <a:solidFill>
                  <a:schemeClr val="tx1">
                    <a:lumMod val="75000"/>
                    <a:lumOff val="25000"/>
                  </a:schemeClr>
                </a:solidFill>
                <a:latin typeface="+mn-lt"/>
                <a:ea typeface="微软雅黑" panose="020B0503020204020204" pitchFamily="34" charset="-122"/>
                <a:cs typeface="+mn-lt"/>
              </a:rPr>
              <a:t>‹#›</a:t>
            </a:fld>
            <a:endParaRPr lang="zh-CN" altLang="en-US" sz="1200" i="1">
              <a:solidFill>
                <a:schemeClr val="tx1">
                  <a:lumMod val="75000"/>
                  <a:lumOff val="25000"/>
                </a:schemeClr>
              </a:solidFill>
              <a:latin typeface="+mn-lt"/>
              <a:ea typeface="微软雅黑" panose="020B0503020204020204" pitchFamily="34" charset="-122"/>
              <a:cs typeface="+mn-lt"/>
            </a:endParaRPr>
          </a:p>
        </p:txBody>
      </p:sp>
      <p:sp>
        <p:nvSpPr>
          <p:cNvPr id="8" name="标题 7"/>
          <p:cNvSpPr>
            <a:spLocks noGrp="1"/>
          </p:cNvSpPr>
          <p:nvPr>
            <p:ph type="title"/>
          </p:nvPr>
        </p:nvSpPr>
        <p:spPr>
          <a:xfrm>
            <a:off x="609600" y="122555"/>
            <a:ext cx="8718550" cy="639445"/>
          </a:xfrm>
        </p:spPr>
        <p:txBody>
          <a:bodyPr/>
          <a:lstStyle/>
          <a:p>
            <a:r>
              <a:rPr lang="zh-CN" altLang="en-US"/>
              <a:t>单击此处编辑母版标题样式</a:t>
            </a:r>
          </a:p>
        </p:txBody>
      </p:sp>
      <p:pic>
        <p:nvPicPr>
          <p:cNvPr id="2" name="图片 1" descr="资源 3@4x"/>
          <p:cNvPicPr>
            <a:picLocks noChangeAspect="1"/>
          </p:cNvPicPr>
          <p:nvPr userDrawn="1"/>
        </p:nvPicPr>
        <p:blipFill>
          <a:blip r:embed="rId3"/>
          <a:stretch>
            <a:fillRect/>
          </a:stretch>
        </p:blipFill>
        <p:spPr>
          <a:xfrm>
            <a:off x="9450705" y="159385"/>
            <a:ext cx="2500630" cy="362585"/>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520259"/>
            <a:ext cx="2844800" cy="365125"/>
          </a:xfrm>
        </p:spPr>
        <p:txBody>
          <a:bodyPr/>
          <a:lstStyle/>
          <a:p>
            <a:fld id="{512D6D4F-5BD8-435F-B573-AFFCC38C09BB}" type="datetime1">
              <a:rPr lang="zh-CN" altLang="en-US" smtClean="0"/>
              <a:t>2025/7/8 Tuesday</a:t>
            </a:fld>
            <a:endParaRPr lang="zh-CN" altLang="en-US"/>
          </a:p>
        </p:txBody>
      </p:sp>
      <p:sp>
        <p:nvSpPr>
          <p:cNvPr id="3" name="页脚占位符 2"/>
          <p:cNvSpPr>
            <a:spLocks noGrp="1"/>
          </p:cNvSpPr>
          <p:nvPr>
            <p:ph type="ftr" sz="quarter" idx="11"/>
          </p:nvPr>
        </p:nvSpPr>
        <p:spPr>
          <a:xfrm>
            <a:off x="4165600" y="6520259"/>
            <a:ext cx="3860800" cy="365125"/>
          </a:xfrm>
        </p:spPr>
        <p:txBody>
          <a:bodyPr/>
          <a:lstStyle/>
          <a:p>
            <a:r>
              <a:rPr lang="zh-CN" altLang="en-US" dirty="0"/>
              <a:t>移动云1月份市场运营分析报告</a:t>
            </a:r>
          </a:p>
        </p:txBody>
      </p:sp>
      <p:sp>
        <p:nvSpPr>
          <p:cNvPr id="4" name="灯片编号占位符 3"/>
          <p:cNvSpPr>
            <a:spLocks noGrp="1"/>
          </p:cNvSpPr>
          <p:nvPr>
            <p:ph type="sldNum" sz="quarter" idx="12"/>
          </p:nvPr>
        </p:nvSpPr>
        <p:spPr>
          <a:xfrm>
            <a:off x="8737600" y="6520259"/>
            <a:ext cx="2844800" cy="365125"/>
          </a:xfrm>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3400" advClick="0" advTm="5000">
        <p14:reveal/>
      </p:transition>
    </mc:Choice>
    <mc:Fallback xmlns="">
      <p:transition spd="slow" advClick="0" advTm="5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4145280" y="6377941"/>
            <a:ext cx="3901440" cy="276999"/>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609600" y="6377941"/>
            <a:ext cx="2804160" cy="276999"/>
          </a:xfrm>
        </p:spPr>
        <p:txBody>
          <a:bodyPr lIns="0" tIns="0" rIns="0" bIns="0"/>
          <a:lstStyle>
            <a:lvl1pPr algn="l">
              <a:defRPr>
                <a:solidFill>
                  <a:schemeClr val="tx1">
                    <a:tint val="75000"/>
                  </a:schemeClr>
                </a:solidFill>
              </a:defRPr>
            </a:lvl1pPr>
          </a:lstStyle>
          <a:p>
            <a:endParaRPr lang="en-US"/>
          </a:p>
        </p:txBody>
      </p:sp>
      <p:sp>
        <p:nvSpPr>
          <p:cNvPr id="4" name="Holder 4"/>
          <p:cNvSpPr>
            <a:spLocks noGrp="1"/>
          </p:cNvSpPr>
          <p:nvPr>
            <p:ph type="sldNum" sz="quarter" idx="7"/>
          </p:nvPr>
        </p:nvSpPr>
        <p:spPr>
          <a:xfrm>
            <a:off x="11497343" y="6438872"/>
            <a:ext cx="340360" cy="184665"/>
          </a:xfrm>
        </p:spPr>
        <p:txBody>
          <a:bodyPr lIns="0" tIns="0" rIns="0" bIns="0"/>
          <a:lstStyle>
            <a:lvl1pPr>
              <a:defRPr sz="1200" b="0" i="0">
                <a:solidFill>
                  <a:schemeClr val="tx1"/>
                </a:solidFill>
                <a:latin typeface="微软雅黑" panose="020B0503020204020204" pitchFamily="34" charset="-122"/>
                <a:cs typeface="微软雅黑" panose="020B0503020204020204" pitchFamily="34" charset="-122"/>
              </a:defRPr>
            </a:lvl1pPr>
          </a:lstStyle>
          <a:p>
            <a:pPr marL="95250">
              <a:spcBef>
                <a:spcPts val="125"/>
              </a:spcBef>
            </a:pPr>
            <a:fld id="{81D60167-4931-47E6-BA6A-407CBD079E47}" type="slidenum">
              <a:rPr lang="en-US" altLang="zh-CN" smtClean="0"/>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6" name="TextBox 6"/>
          <p:cNvSpPr txBox="1"/>
          <p:nvPr userDrawn="1"/>
        </p:nvSpPr>
        <p:spPr>
          <a:xfrm>
            <a:off x="11240794" y="6456352"/>
            <a:ext cx="527050" cy="261610"/>
          </a:xfrm>
          <a:prstGeom prst="rect">
            <a:avLst/>
          </a:prstGeom>
          <a:noFill/>
        </p:spPr>
        <p:txBody>
          <a:bodyPr>
            <a:spAutoFit/>
          </a:bodyPr>
          <a:lstStyle/>
          <a:p>
            <a:pPr algn="r">
              <a:defRPr/>
            </a:pPr>
            <a:fld id="{91B4ADE5-F449-45EB-A9C2-4119556136B6}" type="slidenum">
              <a:rPr lang="zh-CN" altLang="en-US" sz="1100">
                <a:solidFill>
                  <a:prstClr val="black"/>
                </a:solidFill>
                <a:latin typeface="Arial" panose="020B0604020202020204" pitchFamily="34" charset="0"/>
                <a:ea typeface="微软雅黑" panose="020B0503020204020204" pitchFamily="34" charset="-122"/>
                <a:cs typeface="Arial" panose="020B0604020202020204" pitchFamily="34" charset="0"/>
              </a:rPr>
              <a:t>‹#›</a:t>
            </a:fld>
            <a:endParaRPr lang="zh-CN" altLang="en-US" sz="110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标题 2"/>
          <p:cNvSpPr>
            <a:spLocks noGrp="1"/>
          </p:cNvSpPr>
          <p:nvPr>
            <p:ph type="title"/>
          </p:nvPr>
        </p:nvSpPr>
        <p:spPr>
          <a:xfrm>
            <a:off x="500700" y="227203"/>
            <a:ext cx="9552914" cy="612000"/>
          </a:xfrm>
          <a:prstGeom prst="rect">
            <a:avLst/>
          </a:prstGeom>
        </p:spPr>
        <p:txBody>
          <a:bodyPr anchor="ctr" anchorCtr="0"/>
          <a:lstStyle>
            <a:lvl1pPr>
              <a:lnSpc>
                <a:spcPct val="100000"/>
              </a:lnSpc>
              <a:defRPr sz="2800" b="1">
                <a:solidFill>
                  <a:srgbClr val="0B93DF"/>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3" name="矩形 12"/>
          <p:cNvSpPr/>
          <p:nvPr userDrawn="1"/>
        </p:nvSpPr>
        <p:spPr bwMode="auto">
          <a:xfrm>
            <a:off x="0" y="250308"/>
            <a:ext cx="222250" cy="563563"/>
          </a:xfrm>
          <a:prstGeom prst="rect">
            <a:avLst/>
          </a:prstGeom>
          <a:solidFill>
            <a:srgbClr val="0B93DF"/>
          </a:solidFill>
          <a:ln w="12700" cap="flat" cmpd="sng" algn="ctr">
            <a:noFill/>
            <a:prstDash val="solid"/>
            <a:miter lim="800000"/>
          </a:ln>
          <a:effectLst/>
        </p:spPr>
        <p:txBody>
          <a:bodyPr rtlCol="0" anchor="ctr"/>
          <a:lstStyle/>
          <a:p>
            <a:pPr algn="ctr"/>
            <a:endParaRPr lang="zh-CN" altLang="en-US" kern="0">
              <a:solidFill>
                <a:sysClr val="window" lastClr="FFFFFF"/>
              </a:solidFill>
              <a:latin typeface="思源黑体 CN Light"/>
            </a:endParaRPr>
          </a:p>
        </p:txBody>
      </p:sp>
      <p:cxnSp>
        <p:nvCxnSpPr>
          <p:cNvPr id="14" name="直接连接符 13"/>
          <p:cNvCxnSpPr/>
          <p:nvPr userDrawn="1"/>
        </p:nvCxnSpPr>
        <p:spPr bwMode="auto">
          <a:xfrm>
            <a:off x="309563" y="250308"/>
            <a:ext cx="0" cy="563563"/>
          </a:xfrm>
          <a:prstGeom prst="line">
            <a:avLst/>
          </a:prstGeom>
          <a:ln w="28575">
            <a:solidFill>
              <a:srgbClr val="0B93DF"/>
            </a:solidFill>
          </a:ln>
        </p:spPr>
        <p:style>
          <a:lnRef idx="1">
            <a:schemeClr val="accent1"/>
          </a:lnRef>
          <a:fillRef idx="0">
            <a:schemeClr val="accent1"/>
          </a:fillRef>
          <a:effectRef idx="0">
            <a:schemeClr val="accent1"/>
          </a:effectRef>
          <a:fontRef idx="minor">
            <a:schemeClr val="tx1"/>
          </a:fontRef>
        </p:style>
      </p:cxnSp>
      <p:pic>
        <p:nvPicPr>
          <p:cNvPr id="2" name="图片 1" descr="资源 1@4x"/>
          <p:cNvPicPr>
            <a:picLocks noChangeAspect="1"/>
          </p:cNvPicPr>
          <p:nvPr userDrawn="1"/>
        </p:nvPicPr>
        <p:blipFill>
          <a:blip r:embed="rId2"/>
          <a:stretch>
            <a:fillRect/>
          </a:stretch>
        </p:blipFill>
        <p:spPr>
          <a:xfrm>
            <a:off x="8906510" y="353695"/>
            <a:ext cx="2934335" cy="42545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TextBox 6"/>
          <p:cNvSpPr txBox="1"/>
          <p:nvPr userDrawn="1"/>
        </p:nvSpPr>
        <p:spPr>
          <a:xfrm>
            <a:off x="11240794" y="6456352"/>
            <a:ext cx="527050" cy="261610"/>
          </a:xfrm>
          <a:prstGeom prst="rect">
            <a:avLst/>
          </a:prstGeom>
          <a:noFill/>
        </p:spPr>
        <p:txBody>
          <a:bodyPr>
            <a:spAutoFit/>
          </a:bodyPr>
          <a:lstStyle/>
          <a:p>
            <a:pPr algn="r">
              <a:defRPr/>
            </a:pPr>
            <a:fld id="{91B4ADE5-F449-45EB-A9C2-4119556136B6}" type="slidenum">
              <a:rPr lang="zh-CN" altLang="en-US" sz="1100">
                <a:solidFill>
                  <a:prstClr val="black"/>
                </a:solidFill>
                <a:latin typeface="Arial" panose="020B0604020202020204" pitchFamily="34" charset="0"/>
                <a:ea typeface="微软雅黑" panose="020B0503020204020204" pitchFamily="34" charset="-122"/>
                <a:cs typeface="Arial" panose="020B0604020202020204" pitchFamily="34" charset="0"/>
              </a:rPr>
              <a:t>‹#›</a:t>
            </a:fld>
            <a:endParaRPr lang="zh-CN" altLang="en-US" sz="110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标题 2"/>
          <p:cNvSpPr>
            <a:spLocks noGrp="1"/>
          </p:cNvSpPr>
          <p:nvPr>
            <p:ph type="title"/>
          </p:nvPr>
        </p:nvSpPr>
        <p:spPr>
          <a:xfrm>
            <a:off x="500700" y="227203"/>
            <a:ext cx="9552914" cy="612000"/>
          </a:xfrm>
          <a:prstGeom prst="rect">
            <a:avLst/>
          </a:prstGeom>
        </p:spPr>
        <p:txBody>
          <a:bodyPr anchor="ctr" anchorCtr="0"/>
          <a:lstStyle>
            <a:lvl1pPr>
              <a:lnSpc>
                <a:spcPct val="100000"/>
              </a:lnSpc>
              <a:defRPr sz="2800" b="1">
                <a:solidFill>
                  <a:srgbClr val="0B93DF"/>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3" name="矩形 12"/>
          <p:cNvSpPr/>
          <p:nvPr userDrawn="1"/>
        </p:nvSpPr>
        <p:spPr bwMode="auto">
          <a:xfrm>
            <a:off x="0" y="250308"/>
            <a:ext cx="222250" cy="563563"/>
          </a:xfrm>
          <a:prstGeom prst="rect">
            <a:avLst/>
          </a:prstGeom>
          <a:solidFill>
            <a:srgbClr val="0B93DF"/>
          </a:solidFill>
          <a:ln w="12700" cap="flat" cmpd="sng" algn="ctr">
            <a:noFill/>
            <a:prstDash val="solid"/>
            <a:miter lim="800000"/>
          </a:ln>
          <a:effectLst/>
        </p:spPr>
        <p:txBody>
          <a:bodyPr rtlCol="0" anchor="ctr"/>
          <a:lstStyle/>
          <a:p>
            <a:pPr algn="ctr"/>
            <a:endParaRPr lang="zh-CN" altLang="en-US" kern="0">
              <a:solidFill>
                <a:sysClr val="window" lastClr="FFFFFF"/>
              </a:solidFill>
              <a:latin typeface="思源黑体 CN Light"/>
            </a:endParaRPr>
          </a:p>
        </p:txBody>
      </p:sp>
      <p:cxnSp>
        <p:nvCxnSpPr>
          <p:cNvPr id="14" name="直接连接符 13"/>
          <p:cNvCxnSpPr/>
          <p:nvPr userDrawn="1"/>
        </p:nvCxnSpPr>
        <p:spPr bwMode="auto">
          <a:xfrm>
            <a:off x="309563" y="250308"/>
            <a:ext cx="0" cy="563563"/>
          </a:xfrm>
          <a:prstGeom prst="line">
            <a:avLst/>
          </a:prstGeom>
          <a:ln w="28575">
            <a:solidFill>
              <a:srgbClr val="0B93DF"/>
            </a:solidFill>
          </a:ln>
        </p:spPr>
        <p:style>
          <a:lnRef idx="1">
            <a:schemeClr val="accent1"/>
          </a:lnRef>
          <a:fillRef idx="0">
            <a:schemeClr val="accent1"/>
          </a:fillRef>
          <a:effectRef idx="0">
            <a:schemeClr val="accent1"/>
          </a:effectRef>
          <a:fontRef idx="minor">
            <a:schemeClr val="tx1"/>
          </a:fontRef>
        </p:style>
      </p:cxnSp>
      <p:pic>
        <p:nvPicPr>
          <p:cNvPr id="2" name="图片 1" descr="资源 1@4x"/>
          <p:cNvPicPr>
            <a:picLocks noChangeAspect="1"/>
          </p:cNvPicPr>
          <p:nvPr userDrawn="1"/>
        </p:nvPicPr>
        <p:blipFill>
          <a:blip r:embed="rId2"/>
          <a:stretch>
            <a:fillRect/>
          </a:stretch>
        </p:blipFill>
        <p:spPr>
          <a:xfrm>
            <a:off x="8906510" y="353695"/>
            <a:ext cx="2934335" cy="42545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6" name="TextBox 6"/>
          <p:cNvSpPr txBox="1"/>
          <p:nvPr userDrawn="1"/>
        </p:nvSpPr>
        <p:spPr>
          <a:xfrm>
            <a:off x="11240794" y="6456352"/>
            <a:ext cx="527050" cy="261610"/>
          </a:xfrm>
          <a:prstGeom prst="rect">
            <a:avLst/>
          </a:prstGeom>
          <a:noFill/>
        </p:spPr>
        <p:txBody>
          <a:bodyPr>
            <a:spAutoFit/>
          </a:bodyPr>
          <a:lstStyle/>
          <a:p>
            <a:pPr algn="r">
              <a:defRPr/>
            </a:pPr>
            <a:fld id="{91B4ADE5-F449-45EB-A9C2-4119556136B6}" type="slidenum">
              <a:rPr lang="zh-CN" altLang="en-US" sz="1100">
                <a:solidFill>
                  <a:prstClr val="black"/>
                </a:solidFill>
                <a:latin typeface="Arial" panose="020B0604020202020204" pitchFamily="34" charset="0"/>
                <a:ea typeface="微软雅黑" panose="020B0503020204020204" pitchFamily="34" charset="-122"/>
                <a:cs typeface="Arial" panose="020B0604020202020204" pitchFamily="34" charset="0"/>
              </a:rPr>
              <a:t>‹#›</a:t>
            </a:fld>
            <a:endParaRPr lang="zh-CN" altLang="en-US" sz="110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标题 2"/>
          <p:cNvSpPr>
            <a:spLocks noGrp="1"/>
          </p:cNvSpPr>
          <p:nvPr>
            <p:ph type="title"/>
          </p:nvPr>
        </p:nvSpPr>
        <p:spPr>
          <a:xfrm>
            <a:off x="500700" y="227203"/>
            <a:ext cx="9552914" cy="612000"/>
          </a:xfrm>
          <a:prstGeom prst="rect">
            <a:avLst/>
          </a:prstGeom>
        </p:spPr>
        <p:txBody>
          <a:bodyPr anchor="ctr" anchorCtr="0"/>
          <a:lstStyle>
            <a:lvl1pPr>
              <a:lnSpc>
                <a:spcPct val="100000"/>
              </a:lnSpc>
              <a:defRPr sz="2800" b="1">
                <a:solidFill>
                  <a:srgbClr val="0B93DF"/>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3" name="矩形 12"/>
          <p:cNvSpPr/>
          <p:nvPr userDrawn="1"/>
        </p:nvSpPr>
        <p:spPr bwMode="auto">
          <a:xfrm>
            <a:off x="0" y="250308"/>
            <a:ext cx="222250" cy="563563"/>
          </a:xfrm>
          <a:prstGeom prst="rect">
            <a:avLst/>
          </a:prstGeom>
          <a:solidFill>
            <a:srgbClr val="0B93DF"/>
          </a:solidFill>
          <a:ln w="12700" cap="flat" cmpd="sng" algn="ctr">
            <a:noFill/>
            <a:prstDash val="solid"/>
            <a:miter lim="800000"/>
          </a:ln>
          <a:effectLst/>
        </p:spPr>
        <p:txBody>
          <a:bodyPr rtlCol="0" anchor="ctr"/>
          <a:lstStyle/>
          <a:p>
            <a:pPr algn="ctr"/>
            <a:endParaRPr lang="zh-CN" altLang="en-US" kern="0">
              <a:solidFill>
                <a:sysClr val="window" lastClr="FFFFFF"/>
              </a:solidFill>
              <a:latin typeface="思源黑体 CN Light"/>
            </a:endParaRPr>
          </a:p>
        </p:txBody>
      </p:sp>
      <p:cxnSp>
        <p:nvCxnSpPr>
          <p:cNvPr id="14" name="直接连接符 13"/>
          <p:cNvCxnSpPr/>
          <p:nvPr userDrawn="1"/>
        </p:nvCxnSpPr>
        <p:spPr bwMode="auto">
          <a:xfrm>
            <a:off x="309563" y="250308"/>
            <a:ext cx="0" cy="563563"/>
          </a:xfrm>
          <a:prstGeom prst="line">
            <a:avLst/>
          </a:prstGeom>
          <a:ln w="28575">
            <a:solidFill>
              <a:srgbClr val="0B93DF"/>
            </a:solidFill>
          </a:ln>
        </p:spPr>
        <p:style>
          <a:lnRef idx="1">
            <a:schemeClr val="accent1"/>
          </a:lnRef>
          <a:fillRef idx="0">
            <a:schemeClr val="accent1"/>
          </a:fillRef>
          <a:effectRef idx="0">
            <a:schemeClr val="accent1"/>
          </a:effectRef>
          <a:fontRef idx="minor">
            <a:schemeClr val="tx1"/>
          </a:fontRef>
        </p:style>
      </p:cxnSp>
      <p:pic>
        <p:nvPicPr>
          <p:cNvPr id="2" name="图片 1" descr="资源 1@4x"/>
          <p:cNvPicPr>
            <a:picLocks noChangeAspect="1"/>
          </p:cNvPicPr>
          <p:nvPr userDrawn="1"/>
        </p:nvPicPr>
        <p:blipFill>
          <a:blip r:embed="rId2"/>
          <a:stretch>
            <a:fillRect/>
          </a:stretch>
        </p:blipFill>
        <p:spPr>
          <a:xfrm>
            <a:off x="8906510" y="353695"/>
            <a:ext cx="2934335" cy="42545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TextBox 6"/>
          <p:cNvSpPr txBox="1"/>
          <p:nvPr userDrawn="1"/>
        </p:nvSpPr>
        <p:spPr>
          <a:xfrm>
            <a:off x="11240794" y="6456352"/>
            <a:ext cx="527050" cy="261610"/>
          </a:xfrm>
          <a:prstGeom prst="rect">
            <a:avLst/>
          </a:prstGeom>
          <a:noFill/>
        </p:spPr>
        <p:txBody>
          <a:bodyPr>
            <a:spAutoFit/>
          </a:bodyPr>
          <a:lstStyle/>
          <a:p>
            <a:pPr algn="r">
              <a:defRPr/>
            </a:pPr>
            <a:fld id="{91B4ADE5-F449-45EB-A9C2-4119556136B6}" type="slidenum">
              <a:rPr lang="zh-CN" altLang="en-US" sz="1100">
                <a:solidFill>
                  <a:prstClr val="black"/>
                </a:solidFill>
                <a:latin typeface="Arial" panose="020B0604020202020204" pitchFamily="34" charset="0"/>
                <a:ea typeface="微软雅黑" panose="020B0503020204020204" pitchFamily="34" charset="-122"/>
                <a:cs typeface="Arial" panose="020B0604020202020204" pitchFamily="34" charset="0"/>
              </a:rPr>
              <a:t>‹#›</a:t>
            </a:fld>
            <a:endParaRPr lang="zh-CN" altLang="en-US" sz="110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标题 2"/>
          <p:cNvSpPr>
            <a:spLocks noGrp="1"/>
          </p:cNvSpPr>
          <p:nvPr>
            <p:ph type="title"/>
          </p:nvPr>
        </p:nvSpPr>
        <p:spPr>
          <a:xfrm>
            <a:off x="500700" y="227203"/>
            <a:ext cx="9552914" cy="612000"/>
          </a:xfrm>
          <a:prstGeom prst="rect">
            <a:avLst/>
          </a:prstGeom>
        </p:spPr>
        <p:txBody>
          <a:bodyPr anchor="ctr" anchorCtr="0"/>
          <a:lstStyle>
            <a:lvl1pPr>
              <a:lnSpc>
                <a:spcPct val="100000"/>
              </a:lnSpc>
              <a:defRPr sz="2800" b="1">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3" name="矩形 12"/>
          <p:cNvSpPr/>
          <p:nvPr userDrawn="1"/>
        </p:nvSpPr>
        <p:spPr bwMode="auto">
          <a:xfrm>
            <a:off x="0" y="250308"/>
            <a:ext cx="222250" cy="563563"/>
          </a:xfrm>
          <a:prstGeom prst="rect">
            <a:avLst/>
          </a:prstGeom>
          <a:solidFill>
            <a:srgbClr val="C00000"/>
          </a:solidFill>
          <a:ln w="12700" cap="flat" cmpd="sng" algn="ctr">
            <a:noFill/>
            <a:prstDash val="solid"/>
            <a:miter lim="800000"/>
          </a:ln>
          <a:effectLst/>
        </p:spPr>
        <p:txBody>
          <a:bodyPr rtlCol="0" anchor="ctr"/>
          <a:lstStyle/>
          <a:p>
            <a:pPr algn="ctr"/>
            <a:endParaRPr lang="zh-CN" altLang="en-US" kern="0">
              <a:solidFill>
                <a:sysClr val="window" lastClr="FFFFFF"/>
              </a:solidFill>
              <a:latin typeface="思源黑体 CN Light"/>
            </a:endParaRPr>
          </a:p>
        </p:txBody>
      </p:sp>
      <p:cxnSp>
        <p:nvCxnSpPr>
          <p:cNvPr id="14" name="直接连接符 13"/>
          <p:cNvCxnSpPr/>
          <p:nvPr userDrawn="1"/>
        </p:nvCxnSpPr>
        <p:spPr bwMode="auto">
          <a:xfrm>
            <a:off x="309563" y="250308"/>
            <a:ext cx="0" cy="563563"/>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pic>
        <p:nvPicPr>
          <p:cNvPr id="2" name="图片 1" descr="资源 1@4x"/>
          <p:cNvPicPr>
            <a:picLocks noChangeAspect="1"/>
          </p:cNvPicPr>
          <p:nvPr userDrawn="1"/>
        </p:nvPicPr>
        <p:blipFill>
          <a:blip r:embed="rId2"/>
          <a:stretch>
            <a:fillRect/>
          </a:stretch>
        </p:blipFill>
        <p:spPr>
          <a:xfrm>
            <a:off x="8906510" y="353695"/>
            <a:ext cx="2934335" cy="42545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空白">
    <p:bg>
      <p:bgPr>
        <a:solidFill>
          <a:srgbClr val="0085D0"/>
        </a:solidFill>
        <a:effectLst/>
      </p:bgPr>
    </p:bg>
    <p:spTree>
      <p:nvGrpSpPr>
        <p:cNvPr id="1" name=""/>
        <p:cNvGrpSpPr/>
        <p:nvPr/>
      </p:nvGrpSpPr>
      <p:grpSpPr>
        <a:xfrm>
          <a:off x="0" y="0"/>
          <a:ext cx="0" cy="0"/>
          <a:chOff x="0" y="0"/>
          <a:chExt cx="0" cy="0"/>
        </a:xfrm>
      </p:grpSpPr>
      <p:sp>
        <p:nvSpPr>
          <p:cNvPr id="6" name="矩形 5"/>
          <p:cNvSpPr/>
          <p:nvPr userDrawn="1"/>
        </p:nvSpPr>
        <p:spPr>
          <a:xfrm>
            <a:off x="3067685" y="0"/>
            <a:ext cx="91249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2386965" y="6187440"/>
            <a:ext cx="9805670" cy="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3066415" y="6187440"/>
            <a:ext cx="9125585" cy="0"/>
          </a:xfrm>
          <a:prstGeom prst="line">
            <a:avLst/>
          </a:prstGeom>
          <a:ln w="12700">
            <a:solidFill>
              <a:srgbClr val="0085D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userDrawn="1"/>
        </p:nvSpPr>
        <p:spPr>
          <a:xfrm>
            <a:off x="564515" y="617220"/>
            <a:ext cx="1822450" cy="583565"/>
          </a:xfrm>
          <a:prstGeom prst="rect">
            <a:avLst/>
          </a:prstGeom>
          <a:noFill/>
        </p:spPr>
        <p:txBody>
          <a:bodyPr wrap="square" rtlCol="0">
            <a:spAutoFit/>
          </a:bodyPr>
          <a:lstStyle/>
          <a:p>
            <a:pPr algn="ctr"/>
            <a:r>
              <a:rPr lang="zh-CN" altLang="en-US" sz="3200" b="1">
                <a:solidFill>
                  <a:schemeClr val="bg1"/>
                </a:solidFill>
                <a:latin typeface="幼圆" panose="02010509060101010101" charset="-122"/>
                <a:ea typeface="幼圆" panose="02010509060101010101" charset="-122"/>
              </a:rPr>
              <a:t>目录</a:t>
            </a:r>
          </a:p>
        </p:txBody>
      </p:sp>
      <p:pic>
        <p:nvPicPr>
          <p:cNvPr id="3" name="图片 2" descr="资源 5@4x"/>
          <p:cNvPicPr>
            <a:picLocks noChangeAspect="1"/>
          </p:cNvPicPr>
          <p:nvPr userDrawn="1"/>
        </p:nvPicPr>
        <p:blipFill>
          <a:blip r:embed="rId2"/>
          <a:stretch>
            <a:fillRect/>
          </a:stretch>
        </p:blipFill>
        <p:spPr>
          <a:xfrm>
            <a:off x="466725" y="5824220"/>
            <a:ext cx="1636395" cy="42672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pic>
        <p:nvPicPr>
          <p:cNvPr id="2" name="图片 1" descr="形状&#10;&#10;中度可信度"/>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48" y="-17270"/>
            <a:ext cx="12208017" cy="6867447"/>
          </a:xfrm>
          <a:prstGeom prst="rect">
            <a:avLst/>
          </a:prstGeom>
        </p:spPr>
      </p:pic>
      <p:sp>
        <p:nvSpPr>
          <p:cNvPr id="3" name="矩形 2"/>
          <p:cNvSpPr/>
          <p:nvPr userDrawn="1"/>
        </p:nvSpPr>
        <p:spPr>
          <a:xfrm>
            <a:off x="-1" y="19836"/>
            <a:ext cx="12192269" cy="596170"/>
          </a:xfrm>
          <a:prstGeom prst="rect">
            <a:avLst/>
          </a:prstGeom>
          <a:solidFill>
            <a:srgbClr val="9A00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25"/>
          </a:p>
        </p:txBody>
      </p:sp>
      <p:pic>
        <p:nvPicPr>
          <p:cNvPr id="4" name="图片 3" descr="资源 3@4x"/>
          <p:cNvPicPr>
            <a:picLocks noChangeAspect="1"/>
          </p:cNvPicPr>
          <p:nvPr userDrawn="1"/>
        </p:nvPicPr>
        <p:blipFill>
          <a:blip r:embed="rId3"/>
          <a:stretch>
            <a:fillRect/>
          </a:stretch>
        </p:blipFill>
        <p:spPr>
          <a:xfrm>
            <a:off x="9545928" y="164274"/>
            <a:ext cx="2438689" cy="39908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4.xml"/><Relationship Id="rId7"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10" Type="http://schemas.openxmlformats.org/officeDocument/2006/relationships/image" Target="../media/image2.png"/><Relationship Id="rId4" Type="http://schemas.openxmlformats.org/officeDocument/2006/relationships/tags" Target="../tags/tag5.xml"/><Relationship Id="rId9"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4.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2.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9.jpeg"/><Relationship Id="rId5" Type="http://schemas.openxmlformats.org/officeDocument/2006/relationships/notesSlide" Target="../notesSlides/notesSlide9.xml"/><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_图片 3"/>
          <p:cNvPicPr>
            <a:picLocks noChangeAspect="1"/>
          </p:cNvPicPr>
          <p:nvPr>
            <p:custDataLst>
              <p:tags r:id="rId1"/>
            </p:custDataLst>
          </p:nvPr>
        </p:nvPicPr>
        <p:blipFill rotWithShape="1">
          <a:blip r:embed="rId9" cstate="screen"/>
          <a:srcRect/>
          <a:stretch>
            <a:fillRect/>
          </a:stretch>
        </p:blipFill>
        <p:spPr>
          <a:xfrm>
            <a:off x="0" y="0"/>
            <a:ext cx="12192000" cy="6858000"/>
          </a:xfrm>
          <a:prstGeom prst="rect">
            <a:avLst/>
          </a:prstGeom>
        </p:spPr>
      </p:pic>
      <p:sp>
        <p:nvSpPr>
          <p:cNvPr id="16" name="PA_平行四边形 15"/>
          <p:cNvSpPr/>
          <p:nvPr>
            <p:custDataLst>
              <p:tags r:id="rId2"/>
            </p:custDataLst>
          </p:nvPr>
        </p:nvSpPr>
        <p:spPr>
          <a:xfrm>
            <a:off x="-96516" y="221"/>
            <a:ext cx="12191999" cy="6858000"/>
          </a:xfrm>
          <a:prstGeom prst="parallelogram">
            <a:avLst>
              <a:gd name="adj" fmla="val 15610"/>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478725" y="2224062"/>
            <a:ext cx="9041130" cy="3108059"/>
            <a:chOff x="2150324" y="2022002"/>
            <a:chExt cx="8044623" cy="3108059"/>
          </a:xfrm>
        </p:grpSpPr>
        <p:sp>
          <p:nvSpPr>
            <p:cNvPr id="9" name="PA_文本框 8"/>
            <p:cNvSpPr txBox="1"/>
            <p:nvPr>
              <p:custDataLst>
                <p:tags r:id="rId3"/>
              </p:custDataLst>
            </p:nvPr>
          </p:nvSpPr>
          <p:spPr>
            <a:xfrm>
              <a:off x="2569449" y="2022002"/>
              <a:ext cx="7378474" cy="830997"/>
            </a:xfrm>
            <a:prstGeom prst="rect">
              <a:avLst/>
            </a:prstGeom>
            <a:noFill/>
          </p:spPr>
          <p:txBody>
            <a:bodyPr wrap="square" rtlCol="0">
              <a:spAutoFit/>
            </a:bodyPr>
            <a:lstStyle/>
            <a:p>
              <a:pPr algn="ctr"/>
              <a:r>
                <a:rPr lang="zh-CN" sz="4800" b="1" dirty="0">
                  <a:solidFill>
                    <a:srgbClr val="0B93DF"/>
                  </a:solidFill>
                  <a:latin typeface="微软雅黑" panose="020B0503020204020204" pitchFamily="34" charset="-122"/>
                  <a:ea typeface="微软雅黑" panose="020B0503020204020204" pitchFamily="34" charset="-122"/>
                  <a:cs typeface="Arial" panose="020B0604020202020204" pitchFamily="34" charset="0"/>
                  <a:sym typeface="+mn-ea"/>
                </a:rPr>
                <a:t>党政行业</a:t>
              </a:r>
              <a:r>
                <a:rPr lang="zh-CN" altLang="en-US" sz="4800" b="1" dirty="0">
                  <a:solidFill>
                    <a:srgbClr val="0B93DF"/>
                  </a:solidFill>
                  <a:latin typeface="微软雅黑" panose="020B0503020204020204" pitchFamily="34" charset="-122"/>
                  <a:ea typeface="微软雅黑" panose="020B0503020204020204" pitchFamily="34" charset="-122"/>
                  <a:cs typeface="Arial" panose="020B0604020202020204" pitchFamily="34" charset="0"/>
                  <a:sym typeface="+mn-ea"/>
                </a:rPr>
                <a:t>重点解决方案及案例</a:t>
              </a:r>
              <a:endParaRPr lang="en-US" altLang="zh-CN" sz="4800" b="1" dirty="0">
                <a:solidFill>
                  <a:srgbClr val="0B93D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PA_矩形 11"/>
            <p:cNvSpPr/>
            <p:nvPr>
              <p:custDataLst>
                <p:tags r:id="rId4"/>
              </p:custDataLst>
            </p:nvPr>
          </p:nvSpPr>
          <p:spPr>
            <a:xfrm>
              <a:off x="5172067" y="3922142"/>
              <a:ext cx="1847875" cy="144016"/>
            </a:xfrm>
            <a:prstGeom prst="rect">
              <a:avLst/>
            </a:prstGeom>
            <a:solidFill>
              <a:srgbClr val="0B93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PA_矩形 12"/>
            <p:cNvSpPr/>
            <p:nvPr>
              <p:custDataLst>
                <p:tags r:id="rId5"/>
              </p:custDataLst>
            </p:nvPr>
          </p:nvSpPr>
          <p:spPr>
            <a:xfrm>
              <a:off x="2150324" y="4109705"/>
              <a:ext cx="8044623" cy="368300"/>
            </a:xfrm>
            <a:prstGeom prst="rect">
              <a:avLst/>
            </a:prstGeom>
          </p:spPr>
          <p:txBody>
            <a:bodyPr wrap="square">
              <a:spAutoFit/>
            </a:bodyPr>
            <a:lstStyle/>
            <a:p>
              <a:pPr algn="ctr">
                <a:spcBef>
                  <a:spcPts val="600"/>
                </a:spcBef>
              </a:pPr>
              <a:r>
                <a:rPr lang="zh-CN" altLang="en-US" dirty="0">
                  <a:solidFill>
                    <a:srgbClr val="53575A"/>
                  </a:solidFill>
                  <a:latin typeface="微软雅黑" panose="020B0503020204020204" pitchFamily="34" charset="-122"/>
                  <a:ea typeface="微软雅黑" panose="020B0503020204020204" pitchFamily="34" charset="-122"/>
                  <a:cs typeface="Arial" panose="020B0604020202020204" pitchFamily="34" charset="0"/>
                </a:rPr>
                <a:t>行业拓展一部</a:t>
              </a:r>
            </a:p>
          </p:txBody>
        </p:sp>
        <p:sp>
          <p:nvSpPr>
            <p:cNvPr id="14" name="PA_矩形 13"/>
            <p:cNvSpPr/>
            <p:nvPr>
              <p:custDataLst>
                <p:tags r:id="rId6"/>
              </p:custDataLst>
            </p:nvPr>
          </p:nvSpPr>
          <p:spPr>
            <a:xfrm>
              <a:off x="5589431" y="4761761"/>
              <a:ext cx="1165617" cy="368300"/>
            </a:xfrm>
            <a:prstGeom prst="rect">
              <a:avLst/>
            </a:prstGeom>
            <a:noFill/>
          </p:spPr>
          <p:txBody>
            <a:bodyPr wrap="none">
              <a:spAutoFit/>
            </a:bodyPr>
            <a:lstStyle/>
            <a:p>
              <a:pPr algn="ct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2025</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年</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7</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月</a:t>
              </a:r>
              <a:endParaRPr lang="en-US" altLang="zh-CN"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pic>
        <p:nvPicPr>
          <p:cNvPr id="7" name="图片 6" descr="资源 1@4x"/>
          <p:cNvPicPr>
            <a:picLocks noChangeAspect="1"/>
          </p:cNvPicPr>
          <p:nvPr/>
        </p:nvPicPr>
        <p:blipFill>
          <a:blip r:embed="rId10"/>
          <a:stretch>
            <a:fillRect/>
          </a:stretch>
        </p:blipFill>
        <p:spPr>
          <a:xfrm>
            <a:off x="4440092" y="1125143"/>
            <a:ext cx="2934335" cy="4254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7195" y="241300"/>
            <a:ext cx="7277735" cy="612140"/>
          </a:xfrm>
        </p:spPr>
        <p:txBody>
          <a:bodyPr/>
          <a:lstStyle/>
          <a:p>
            <a:pPr marL="0" indent="0" defTabSz="609600">
              <a:spcBef>
                <a:spcPts val="600"/>
              </a:spcBef>
              <a:buNone/>
            </a:pPr>
            <a:r>
              <a:rPr lang="zh-CN" altLang="en-US" sz="2400" b="1" dirty="0">
                <a:solidFill>
                  <a:srgbClr val="0B85CF"/>
                </a:solidFill>
                <a:latin typeface="微软雅黑" panose="020B0503020204020204" pitchFamily="34" charset="-122"/>
                <a:ea typeface="微软雅黑" panose="020B0503020204020204" pitchFamily="34" charset="-122"/>
                <a:sym typeface="+mn-ea"/>
              </a:rPr>
              <a:t>解决方案规划</a:t>
            </a:r>
          </a:p>
        </p:txBody>
      </p:sp>
      <p:cxnSp>
        <p:nvCxnSpPr>
          <p:cNvPr id="11" name="直接连接符 10"/>
          <p:cNvCxnSpPr/>
          <p:nvPr/>
        </p:nvCxnSpPr>
        <p:spPr>
          <a:xfrm flipV="1">
            <a:off x="-14392" y="957580"/>
            <a:ext cx="11406293" cy="15240"/>
          </a:xfrm>
          <a:prstGeom prst="line">
            <a:avLst/>
          </a:prstGeom>
          <a:ln w="38100">
            <a:gradFill flip="none" rotWithShape="1">
              <a:gsLst>
                <a:gs pos="70000">
                  <a:srgbClr val="91C8E9"/>
                </a:gs>
                <a:gs pos="0">
                  <a:schemeClr val="accent1">
                    <a:lumMod val="0"/>
                    <a:lumOff val="100000"/>
                  </a:schemeClr>
                </a:gs>
                <a:gs pos="100000">
                  <a:srgbClr val="0B85CF"/>
                </a:gs>
              </a:gsLst>
              <a:lin ang="10800000" scaled="0"/>
              <a:tileRect/>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134620" y="1054100"/>
            <a:ext cx="11910695" cy="6013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defPPr>
              <a:defRPr lang="zh-CN"/>
            </a:defPPr>
            <a:lvl1pPr marL="171450" indent="-171450" eaLnBrk="1" fontAlgn="auto" hangingPunct="1">
              <a:lnSpc>
                <a:spcPct val="130000"/>
              </a:lnSpc>
              <a:spcBef>
                <a:spcPts val="0"/>
              </a:spcBef>
              <a:spcAft>
                <a:spcPts val="0"/>
              </a:spcAft>
              <a:buFont typeface="Arial" panose="020B0604020202020204" pitchFamily="34" charset="0"/>
              <a:buChar char="•"/>
              <a:defRPr sz="1200">
                <a:solidFill>
                  <a:prstClr val="black"/>
                </a:solidFill>
                <a:latin typeface="微软雅黑" panose="020B0503020204020204" pitchFamily="34" charset="-122"/>
                <a:ea typeface="微软雅黑" panose="020B0503020204020204" pitchFamily="34" charset="-122"/>
              </a:defRPr>
            </a:lvl1pPr>
          </a:lstStyle>
          <a:p>
            <a:pPr marL="0" lvl="0" indent="0" algn="just">
              <a:lnSpc>
                <a:spcPct val="150000"/>
              </a:lnSpc>
              <a:buClrTx/>
              <a:buSzTx/>
              <a:buFont typeface="Wingdings" panose="05000000000000000000" pitchFamily="2" charset="2"/>
              <a:buNone/>
            </a:pPr>
            <a:r>
              <a:rPr lang="zh-CN" sz="1300" b="1" kern="0" dirty="0">
                <a:solidFill>
                  <a:schemeClr val="tx1"/>
                </a:solidFill>
                <a:sym typeface="+mn-ea"/>
              </a:rPr>
              <a:t>云能力中心行业拓展一部围绕党政行业趋势，在24年7大细分行业解决方案覆盖的基础上</a:t>
            </a:r>
            <a:r>
              <a:rPr lang="zh-CN" altLang="en-US" sz="1300" b="1" kern="0" dirty="0">
                <a:solidFill>
                  <a:schemeClr val="tx1"/>
                </a:solidFill>
                <a:sym typeface="+mn-ea"/>
              </a:rPr>
              <a:t>，</a:t>
            </a:r>
            <a:r>
              <a:rPr lang="en-US" altLang="zh-CN" sz="1300" b="1" kern="0" dirty="0">
                <a:gradFill>
                  <a:gsLst>
                    <a:gs pos="0">
                      <a:srgbClr val="E30000"/>
                    </a:gs>
                    <a:gs pos="100000">
                      <a:srgbClr val="760303"/>
                    </a:gs>
                  </a:gsLst>
                  <a:lin scaled="0"/>
                </a:gradFill>
                <a:sym typeface="+mn-ea"/>
              </a:rPr>
              <a:t>25</a:t>
            </a:r>
            <a:r>
              <a:rPr lang="zh-CN" altLang="en-US" sz="1300" b="1" kern="0" dirty="0">
                <a:gradFill>
                  <a:gsLst>
                    <a:gs pos="0">
                      <a:srgbClr val="E30000"/>
                    </a:gs>
                    <a:gs pos="100000">
                      <a:srgbClr val="760303"/>
                    </a:gs>
                  </a:gsLst>
                  <a:lin scaled="0"/>
                </a:gradFill>
                <a:sym typeface="+mn-ea"/>
              </a:rPr>
              <a:t>年抓重点</a:t>
            </a:r>
            <a:r>
              <a:rPr lang="zh-CN" sz="1300" b="1" kern="0" dirty="0">
                <a:gradFill>
                  <a:gsLst>
                    <a:gs pos="0">
                      <a:srgbClr val="E30000"/>
                    </a:gs>
                    <a:gs pos="100000">
                      <a:srgbClr val="760303"/>
                    </a:gs>
                  </a:gsLst>
                  <a:lin scaled="0"/>
                </a:gradFill>
                <a:sym typeface="+mn-ea"/>
              </a:rPr>
              <a:t>聚焦四个核心领域升级深化解决方案</a:t>
            </a:r>
            <a:r>
              <a:rPr lang="zh-CN" sz="1300" b="1" kern="0" dirty="0">
                <a:solidFill>
                  <a:schemeClr val="tx1"/>
                </a:solidFill>
                <a:sym typeface="+mn-ea"/>
              </a:rPr>
              <a:t>，整体解决方案规划如下：</a:t>
            </a:r>
            <a:endParaRPr lang="zh-CN" altLang="en-US" sz="1300" b="1" kern="0" dirty="0">
              <a:solidFill>
                <a:schemeClr val="tx1"/>
              </a:solidFill>
              <a:sym typeface="+mn-ea"/>
            </a:endParaRPr>
          </a:p>
        </p:txBody>
      </p:sp>
      <p:graphicFrame>
        <p:nvGraphicFramePr>
          <p:cNvPr id="24" name="表格 23"/>
          <p:cNvGraphicFramePr/>
          <p:nvPr>
            <p:custDataLst>
              <p:tags r:id="rId1"/>
            </p:custDataLst>
          </p:nvPr>
        </p:nvGraphicFramePr>
        <p:xfrm>
          <a:off x="135255" y="1737995"/>
          <a:ext cx="11910060" cy="5033645"/>
        </p:xfrm>
        <a:graphic>
          <a:graphicData uri="http://schemas.openxmlformats.org/drawingml/2006/table">
            <a:tbl>
              <a:tblPr firstRow="1" lastRow="1" bandCol="1">
                <a:tableStyleId>{A573AB36-CD48-47F1-B268-C9E4CE7E3756}</a:tableStyleId>
              </a:tblPr>
              <a:tblGrid>
                <a:gridCol w="943610">
                  <a:extLst>
                    <a:ext uri="{9D8B030D-6E8A-4147-A177-3AD203B41FA5}">
                      <a16:colId xmlns:a16="http://schemas.microsoft.com/office/drawing/2014/main" val="20000"/>
                    </a:ext>
                  </a:extLst>
                </a:gridCol>
                <a:gridCol w="942975">
                  <a:extLst>
                    <a:ext uri="{9D8B030D-6E8A-4147-A177-3AD203B41FA5}">
                      <a16:colId xmlns:a16="http://schemas.microsoft.com/office/drawing/2014/main" val="20001"/>
                    </a:ext>
                  </a:extLst>
                </a:gridCol>
                <a:gridCol w="2369820">
                  <a:extLst>
                    <a:ext uri="{9D8B030D-6E8A-4147-A177-3AD203B41FA5}">
                      <a16:colId xmlns:a16="http://schemas.microsoft.com/office/drawing/2014/main" val="20002"/>
                    </a:ext>
                  </a:extLst>
                </a:gridCol>
                <a:gridCol w="2706370">
                  <a:extLst>
                    <a:ext uri="{9D8B030D-6E8A-4147-A177-3AD203B41FA5}">
                      <a16:colId xmlns:a16="http://schemas.microsoft.com/office/drawing/2014/main" val="20003"/>
                    </a:ext>
                  </a:extLst>
                </a:gridCol>
                <a:gridCol w="2433320">
                  <a:extLst>
                    <a:ext uri="{9D8B030D-6E8A-4147-A177-3AD203B41FA5}">
                      <a16:colId xmlns:a16="http://schemas.microsoft.com/office/drawing/2014/main" val="20004"/>
                    </a:ext>
                  </a:extLst>
                </a:gridCol>
                <a:gridCol w="2513965">
                  <a:extLst>
                    <a:ext uri="{9D8B030D-6E8A-4147-A177-3AD203B41FA5}">
                      <a16:colId xmlns:a16="http://schemas.microsoft.com/office/drawing/2014/main" val="20005"/>
                    </a:ext>
                  </a:extLst>
                </a:gridCol>
              </a:tblGrid>
              <a:tr h="784225">
                <a:tc>
                  <a:txBody>
                    <a:bodyPr/>
                    <a:lstStyle/>
                    <a:p>
                      <a:pPr indent="0" algn="ctr" fontAlgn="ctr">
                        <a:lnSpc>
                          <a:spcPct val="120000"/>
                        </a:lnSpc>
                        <a:spcBef>
                          <a:spcPts val="0"/>
                        </a:spcBef>
                        <a:spcAft>
                          <a:spcPts val="0"/>
                        </a:spcAft>
                        <a:buNone/>
                      </a:pPr>
                      <a:r>
                        <a:rPr lang="zh-CN" altLang="en-US" sz="1200" spc="120">
                          <a:latin typeface="微软雅黑" panose="020B0503020204020204" pitchFamily="34" charset="-122"/>
                          <a:ea typeface="微软雅黑" panose="020B0503020204020204" pitchFamily="34" charset="-122"/>
                        </a:rPr>
                        <a:t>党政行业解决方案</a:t>
                      </a:r>
                    </a:p>
                  </a:txBody>
                  <a:tcPr marL="107950" marR="107950" marT="63500" marB="63500" anchor="ctr"/>
                </a:tc>
                <a:tc>
                  <a:txBody>
                    <a:bodyPr/>
                    <a:lstStyle/>
                    <a:p>
                      <a:pPr indent="0" algn="ctr" fontAlgn="ctr">
                        <a:lnSpc>
                          <a:spcPct val="120000"/>
                        </a:lnSpc>
                        <a:spcBef>
                          <a:spcPts val="0"/>
                        </a:spcBef>
                        <a:spcAft>
                          <a:spcPts val="0"/>
                        </a:spcAft>
                      </a:pPr>
                      <a:r>
                        <a:rPr lang="zh-CN" altLang="en-US" sz="1200" spc="120">
                          <a:latin typeface="微软雅黑" panose="020B0503020204020204" pitchFamily="34" charset="-122"/>
                          <a:ea typeface="微软雅黑" panose="020B0503020204020204" pitchFamily="34" charset="-122"/>
                        </a:rPr>
                        <a:t>核心场景</a:t>
                      </a:r>
                    </a:p>
                  </a:txBody>
                  <a:tcPr marL="107950" marR="107950" marT="63500" marB="63500" anchor="ctr"/>
                </a:tc>
                <a:tc>
                  <a:txBody>
                    <a:bodyPr/>
                    <a:lstStyle/>
                    <a:p>
                      <a:pPr indent="0" algn="ctr" fontAlgn="ctr">
                        <a:lnSpc>
                          <a:spcPct val="120000"/>
                        </a:lnSpc>
                        <a:spcBef>
                          <a:spcPts val="0"/>
                        </a:spcBef>
                        <a:spcAft>
                          <a:spcPts val="0"/>
                        </a:spcAft>
                      </a:pPr>
                      <a:r>
                        <a:rPr lang="zh-CN" altLang="en-US" sz="1200" spc="120">
                          <a:latin typeface="微软雅黑" panose="020B0503020204020204" pitchFamily="34" charset="-122"/>
                          <a:ea typeface="微软雅黑" panose="020B0503020204020204" pitchFamily="34" charset="-122"/>
                          <a:cs typeface="微软雅黑" panose="020B0503020204020204" pitchFamily="34" charset="-122"/>
                        </a:rPr>
                        <a:t>信创政务云</a:t>
                      </a:r>
                    </a:p>
                  </a:txBody>
                  <a:tcPr marL="107950" marR="107950" marT="63500" marB="63500" anchor="ctr"/>
                </a:tc>
                <a:tc>
                  <a:txBody>
                    <a:bodyPr/>
                    <a:lstStyle/>
                    <a:p>
                      <a:pPr indent="0" algn="ctr" fontAlgn="ctr">
                        <a:lnSpc>
                          <a:spcPct val="120000"/>
                        </a:lnSpc>
                        <a:spcBef>
                          <a:spcPts val="0"/>
                        </a:spcBef>
                        <a:spcAft>
                          <a:spcPts val="0"/>
                        </a:spcAft>
                        <a:buNone/>
                      </a:pPr>
                      <a:r>
                        <a:rPr lang="zh-CN" altLang="en-US" sz="1200" spc="120">
                          <a:latin typeface="微软雅黑" panose="020B0503020204020204" pitchFamily="34" charset="-122"/>
                          <a:ea typeface="微软雅黑" panose="020B0503020204020204" pitchFamily="34" charset="-122"/>
                          <a:cs typeface="微软雅黑" panose="020B0503020204020204" pitchFamily="34" charset="-122"/>
                          <a:sym typeface="+mn-ea"/>
                        </a:rPr>
                        <a:t>政务智能体（含智慧政务办公、智慧司法、公安智慧警务）</a:t>
                      </a:r>
                      <a:endParaRPr lang="zh-CN" altLang="en-US" sz="1200" spc="120">
                        <a:latin typeface="微软雅黑" panose="020B0503020204020204" pitchFamily="34" charset="-122"/>
                        <a:ea typeface="微软雅黑" panose="020B0503020204020204" pitchFamily="34" charset="-122"/>
                        <a:cs typeface="微软雅黑" panose="020B0503020204020204" pitchFamily="34" charset="-122"/>
                      </a:endParaRPr>
                    </a:p>
                  </a:txBody>
                  <a:tcPr marL="107950" marR="107950" marT="63500" marB="63500" anchor="ctr"/>
                </a:tc>
                <a:tc>
                  <a:txBody>
                    <a:bodyPr/>
                    <a:lstStyle/>
                    <a:p>
                      <a:pPr indent="0" algn="ctr" fontAlgn="ctr">
                        <a:lnSpc>
                          <a:spcPct val="120000"/>
                        </a:lnSpc>
                        <a:spcBef>
                          <a:spcPts val="0"/>
                        </a:spcBef>
                        <a:spcAft>
                          <a:spcPts val="0"/>
                        </a:spcAft>
                      </a:pPr>
                      <a:r>
                        <a:rPr lang="zh-CN" altLang="en-US" sz="1200" spc="120">
                          <a:latin typeface="微软雅黑" panose="020B0503020204020204" pitchFamily="34" charset="-122"/>
                          <a:ea typeface="微软雅黑" panose="020B0503020204020204" pitchFamily="34" charset="-122"/>
                          <a:cs typeface="微软雅黑" panose="020B0503020204020204" pitchFamily="34" charset="-122"/>
                        </a:rPr>
                        <a:t>智算中心</a:t>
                      </a:r>
                      <a:r>
                        <a:rPr lang="en-US" altLang="zh-CN" sz="1200" spc="120">
                          <a:latin typeface="微软雅黑" panose="020B0503020204020204" pitchFamily="34" charset="-122"/>
                          <a:ea typeface="微软雅黑" panose="020B0503020204020204" pitchFamily="34" charset="-122"/>
                          <a:cs typeface="微软雅黑" panose="020B0503020204020204" pitchFamily="34" charset="-122"/>
                        </a:rPr>
                        <a:t>&amp;</a:t>
                      </a:r>
                      <a:r>
                        <a:rPr lang="zh-CN" altLang="en-US" sz="1200" spc="120">
                          <a:latin typeface="微软雅黑" panose="020B0503020204020204" pitchFamily="34" charset="-122"/>
                          <a:ea typeface="微软雅黑" panose="020B0503020204020204" pitchFamily="34" charset="-122"/>
                          <a:cs typeface="微软雅黑" panose="020B0503020204020204" pitchFamily="34" charset="-122"/>
                        </a:rPr>
                        <a:t>算力调度</a:t>
                      </a:r>
                    </a:p>
                  </a:txBody>
                  <a:tcPr marL="107950" marR="107950" marT="63500" marB="63500" anchor="ctr"/>
                </a:tc>
                <a:tc>
                  <a:txBody>
                    <a:bodyPr/>
                    <a:lstStyle/>
                    <a:p>
                      <a:pPr indent="0" algn="ctr" fontAlgn="ctr">
                        <a:lnSpc>
                          <a:spcPct val="120000"/>
                        </a:lnSpc>
                        <a:spcBef>
                          <a:spcPts val="0"/>
                        </a:spcBef>
                        <a:spcAft>
                          <a:spcPts val="0"/>
                        </a:spcAft>
                      </a:pPr>
                      <a:r>
                        <a:rPr lang="zh-CN" altLang="en-US" sz="1200" spc="120">
                          <a:latin typeface="微软雅黑" panose="020B0503020204020204" pitchFamily="34" charset="-122"/>
                          <a:ea typeface="微软雅黑" panose="020B0503020204020204" pitchFamily="34" charset="-122"/>
                        </a:rPr>
                        <a:t>政务云电脑</a:t>
                      </a:r>
                    </a:p>
                  </a:txBody>
                  <a:tcPr marL="107950" marR="107950" marT="63500" marB="63500" anchor="ctr"/>
                </a:tc>
                <a:extLst>
                  <a:ext uri="{0D108BD9-81ED-4DB2-BD59-A6C34878D82A}">
                    <a16:rowId xmlns:a16="http://schemas.microsoft.com/office/drawing/2014/main" val="10000"/>
                  </a:ext>
                </a:extLst>
              </a:tr>
              <a:tr h="1407160">
                <a:tc rowSpan="4">
                  <a:txBody>
                    <a:bodyPr/>
                    <a:lstStyle/>
                    <a:p>
                      <a:pPr indent="0" algn="l" fontAlgn="ctr">
                        <a:lnSpc>
                          <a:spcPct val="120000"/>
                        </a:lnSpc>
                        <a:spcBef>
                          <a:spcPts val="0"/>
                        </a:spcBef>
                        <a:spcAft>
                          <a:spcPts val="0"/>
                        </a:spcAft>
                        <a:buNone/>
                      </a:pPr>
                      <a:r>
                        <a:rPr lang="en-US" altLang="zh-CN" sz="1000" b="1" spc="6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25</a:t>
                      </a:r>
                      <a:r>
                        <a:rPr lang="zh-CN" altLang="en-US" sz="1000" b="1" spc="6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年深化</a:t>
                      </a:r>
                    </a:p>
                    <a:p>
                      <a:pPr indent="0" algn="l" fontAlgn="ctr">
                        <a:lnSpc>
                          <a:spcPct val="120000"/>
                        </a:lnSpc>
                        <a:spcBef>
                          <a:spcPts val="0"/>
                        </a:spcBef>
                        <a:spcAft>
                          <a:spcPts val="0"/>
                        </a:spcAft>
                        <a:buNone/>
                      </a:pPr>
                      <a:r>
                        <a:rPr lang="zh-CN" altLang="en-US" sz="1000" b="1" spc="6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000" b="1" spc="6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b="1" spc="6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方案</a:t>
                      </a:r>
                    </a:p>
                  </a:txBody>
                  <a:tcPr marL="107950" marR="107950" marT="63500" marB="63500" anchor="ctr">
                    <a:solidFill>
                      <a:schemeClr val="bg1">
                        <a:lumMod val="95000"/>
                      </a:schemeClr>
                    </a:solidFill>
                  </a:tcPr>
                </a:tc>
                <a:tc>
                  <a:txBody>
                    <a:bodyPr/>
                    <a:lstStyle/>
                    <a:p>
                      <a:pPr indent="0" algn="l" fontAlgn="ctr">
                        <a:lnSpc>
                          <a:spcPct val="120000"/>
                        </a:lnSpc>
                        <a:spcBef>
                          <a:spcPts val="0"/>
                        </a:spcBef>
                        <a:spcAft>
                          <a:spcPts val="0"/>
                        </a:spcAft>
                      </a:pPr>
                      <a:r>
                        <a:rPr lang="zh-CN" altLang="en-US" sz="1000" spc="60">
                          <a:latin typeface="微软雅黑" panose="020B0503020204020204" pitchFamily="34" charset="-122"/>
                          <a:ea typeface="微软雅黑" panose="020B0503020204020204" pitchFamily="34" charset="-122"/>
                          <a:cs typeface="微软雅黑" panose="020B0503020204020204" pitchFamily="34" charset="-122"/>
                        </a:rPr>
                        <a:t>政策利好&amp;</a:t>
                      </a:r>
                    </a:p>
                    <a:p>
                      <a:pPr indent="0" algn="l" fontAlgn="ctr">
                        <a:lnSpc>
                          <a:spcPct val="120000"/>
                        </a:lnSpc>
                        <a:spcBef>
                          <a:spcPts val="0"/>
                        </a:spcBef>
                        <a:spcAft>
                          <a:spcPts val="0"/>
                        </a:spcAft>
                      </a:pPr>
                      <a:r>
                        <a:rPr lang="zh-CN" altLang="en-US" sz="1000" spc="60">
                          <a:latin typeface="微软雅黑" panose="020B0503020204020204" pitchFamily="34" charset="-122"/>
                          <a:ea typeface="微软雅黑" panose="020B0503020204020204" pitchFamily="34" charset="-122"/>
                          <a:cs typeface="微软雅黑" panose="020B0503020204020204" pitchFamily="34" charset="-122"/>
                        </a:rPr>
                        <a:t>市场空间</a:t>
                      </a:r>
                    </a:p>
                  </a:txBody>
                  <a:tcPr marL="107950" marR="107950" marT="63500" marB="63500" anchor="ctr">
                    <a:solidFill>
                      <a:schemeClr val="bg1">
                        <a:lumMod val="95000"/>
                      </a:schemeClr>
                    </a:solidFill>
                  </a:tcPr>
                </a:tc>
                <a:tc>
                  <a:txBody>
                    <a:bodyPr/>
                    <a:lstStyle/>
                    <a:p>
                      <a:pPr indent="0" algn="l" fontAlgn="ctr">
                        <a:lnSpc>
                          <a:spcPct val="120000"/>
                        </a:lnSpc>
                        <a:spcBef>
                          <a:spcPts val="0"/>
                        </a:spcBef>
                        <a:spcAft>
                          <a:spcPts val="0"/>
                        </a:spcAft>
                      </a:pPr>
                      <a:r>
                        <a:rPr lang="en-US" altLang="zh-CN" sz="1000" spc="6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000" spc="6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000" spc="6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spc="60">
                          <a:latin typeface="微软雅黑" panose="020B0503020204020204" pitchFamily="34" charset="-122"/>
                          <a:ea typeface="微软雅黑" panose="020B0503020204020204" pitchFamily="34" charset="-122"/>
                          <a:cs typeface="微软雅黑" panose="020B0503020204020204" pitchFamily="34" charset="-122"/>
                        </a:rPr>
                        <a:t>关于深化党政机关</a:t>
                      </a:r>
                      <a:r>
                        <a:rPr lang="en-US" altLang="zh-CN" sz="1000" spc="6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spc="60">
                          <a:latin typeface="微软雅黑" panose="020B0503020204020204" pitchFamily="34" charset="-122"/>
                          <a:ea typeface="微软雅黑" panose="020B0503020204020204" pitchFamily="34" charset="-122"/>
                          <a:cs typeface="微软雅黑" panose="020B0503020204020204" pitchFamily="34" charset="-122"/>
                        </a:rPr>
                        <a:t>应用的通知</a:t>
                      </a:r>
                      <a:r>
                        <a:rPr lang="en-US" altLang="zh-CN" sz="1000" spc="6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spc="60">
                          <a:latin typeface="微软雅黑" panose="020B0503020204020204" pitchFamily="34" charset="-122"/>
                          <a:ea typeface="微软雅黑" panose="020B0503020204020204" pitchFamily="34" charset="-122"/>
                          <a:cs typeface="微软雅黑" panose="020B0503020204020204" pitchFamily="34" charset="-122"/>
                        </a:rPr>
                        <a:t>提出，</a:t>
                      </a:r>
                      <a:r>
                        <a:rPr lang="en-US" altLang="zh-CN" sz="1000" spc="60">
                          <a:latin typeface="微软雅黑" panose="020B0503020204020204" pitchFamily="34" charset="-122"/>
                          <a:ea typeface="微软雅黑" panose="020B0503020204020204" pitchFamily="34" charset="-122"/>
                          <a:cs typeface="微软雅黑" panose="020B0503020204020204" pitchFamily="34" charset="-122"/>
                        </a:rPr>
                        <a:t>2027</a:t>
                      </a:r>
                      <a:r>
                        <a:rPr lang="zh-CN" altLang="en-US" sz="1000" spc="60">
                          <a:latin typeface="微软雅黑" panose="020B0503020204020204" pitchFamily="34" charset="-122"/>
                          <a:ea typeface="微软雅黑" panose="020B0503020204020204" pitchFamily="34" charset="-122"/>
                          <a:cs typeface="微软雅黑" panose="020B0503020204020204" pitchFamily="34" charset="-122"/>
                        </a:rPr>
                        <a:t>年底前完成党政机关安全可靠替代工作，明确通过中央财政进行补贴；税总办发〔</a:t>
                      </a:r>
                      <a:r>
                        <a:rPr lang="en-US" altLang="zh-CN" sz="1000" spc="60">
                          <a:latin typeface="微软雅黑" panose="020B0503020204020204" pitchFamily="34" charset="-122"/>
                          <a:ea typeface="微软雅黑" panose="020B0503020204020204" pitchFamily="34" charset="-122"/>
                          <a:cs typeface="微软雅黑" panose="020B0503020204020204" pitchFamily="34" charset="-122"/>
                        </a:rPr>
                        <a:t>2021</a:t>
                      </a:r>
                      <a:r>
                        <a:rPr lang="zh-CN" altLang="en-US" sz="1000" spc="6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000" spc="60">
                          <a:latin typeface="微软雅黑" panose="020B0503020204020204" pitchFamily="34" charset="-122"/>
                          <a:ea typeface="微软雅黑" panose="020B0503020204020204" pitchFamily="34" charset="-122"/>
                          <a:cs typeface="微软雅黑" panose="020B0503020204020204" pitchFamily="34" charset="-122"/>
                        </a:rPr>
                        <a:t>20</a:t>
                      </a:r>
                      <a:r>
                        <a:rPr lang="zh-CN" altLang="en-US" sz="1000" spc="60">
                          <a:latin typeface="微软雅黑" panose="020B0503020204020204" pitchFamily="34" charset="-122"/>
                          <a:ea typeface="微软雅黑" panose="020B0503020204020204" pitchFamily="34" charset="-122"/>
                          <a:cs typeface="微软雅黑" panose="020B0503020204020204" pitchFamily="34" charset="-122"/>
                        </a:rPr>
                        <a:t>号发文使用云桌面确保数据不网；</a:t>
                      </a:r>
                      <a:r>
                        <a:rPr lang="en-US" altLang="zh-CN" sz="1000" spc="60">
                          <a:latin typeface="微软雅黑" panose="020B0503020204020204" pitchFamily="34" charset="-122"/>
                          <a:ea typeface="微软雅黑" panose="020B0503020204020204" pitchFamily="34" charset="-122"/>
                          <a:cs typeface="微软雅黑" panose="020B0503020204020204" pitchFamily="34" charset="-122"/>
                        </a:rPr>
                        <a:t>XC</a:t>
                      </a:r>
                      <a:r>
                        <a:rPr lang="zh-CN" altLang="en-US" sz="1000" spc="60">
                          <a:latin typeface="微软雅黑" panose="020B0503020204020204" pitchFamily="34" charset="-122"/>
                          <a:ea typeface="微软雅黑" panose="020B0503020204020204" pitchFamily="34" charset="-122"/>
                          <a:cs typeface="微软雅黑" panose="020B0503020204020204" pitchFamily="34" charset="-122"/>
                        </a:rPr>
                        <a:t>工委会内部发文，使用云桌面推动国产化替换；</a:t>
                      </a:r>
                    </a:p>
                  </a:txBody>
                  <a:tcPr marL="107950" marR="107950" marT="63500" marB="63500" anchor="ctr">
                    <a:solidFill>
                      <a:schemeClr val="bg1">
                        <a:lumMod val="95000"/>
                      </a:schemeClr>
                    </a:solidFill>
                  </a:tcPr>
                </a:tc>
                <a:tc>
                  <a:txBody>
                    <a:bodyPr/>
                    <a:lstStyle/>
                    <a:p>
                      <a:pPr indent="0" algn="l" fontAlgn="ctr">
                        <a:lnSpc>
                          <a:spcPct val="120000"/>
                        </a:lnSpc>
                        <a:spcBef>
                          <a:spcPts val="0"/>
                        </a:spcBef>
                        <a:spcAft>
                          <a:spcPts val="0"/>
                        </a:spcAft>
                        <a:buNone/>
                      </a:pPr>
                      <a:r>
                        <a:rPr lang="zh-CN" altLang="en-US" sz="1000" spc="60">
                          <a:latin typeface="微软雅黑" panose="020B0503020204020204" pitchFamily="34" charset="-122"/>
                          <a:ea typeface="微软雅黑" panose="020B0503020204020204" pitchFamily="34" charset="-122"/>
                          <a:cs typeface="微软雅黑" panose="020B0503020204020204" pitchFamily="34" charset="-122"/>
                          <a:sym typeface="+mn-ea"/>
                        </a:rPr>
                        <a:t>《数字中国建设整体布局规划》要求各级政府依托</a:t>
                      </a:r>
                      <a:r>
                        <a:rPr lang="en-US" altLang="zh-CN" sz="1000" spc="60">
                          <a:latin typeface="微软雅黑" panose="020B0503020204020204" pitchFamily="34" charset="-122"/>
                          <a:ea typeface="微软雅黑" panose="020B0503020204020204" pitchFamily="34" charset="-122"/>
                          <a:cs typeface="微软雅黑" panose="020B0503020204020204" pitchFamily="34" charset="-122"/>
                          <a:sym typeface="+mn-ea"/>
                        </a:rPr>
                        <a:t>AI</a:t>
                      </a:r>
                      <a:r>
                        <a:rPr lang="zh-CN" altLang="en-US" sz="1000" spc="60">
                          <a:latin typeface="微软雅黑" panose="020B0503020204020204" pitchFamily="34" charset="-122"/>
                          <a:ea typeface="微软雅黑" panose="020B0503020204020204" pitchFamily="34" charset="-122"/>
                          <a:cs typeface="微软雅黑" panose="020B0503020204020204" pitchFamily="34" charset="-122"/>
                          <a:sym typeface="+mn-ea"/>
                        </a:rPr>
                        <a:t>技术实现</a:t>
                      </a:r>
                      <a:r>
                        <a:rPr lang="en-US" altLang="zh-CN" sz="1000" spc="6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000" spc="60">
                          <a:latin typeface="微软雅黑" panose="020B0503020204020204" pitchFamily="34" charset="-122"/>
                          <a:ea typeface="微软雅黑" panose="020B0503020204020204" pitchFamily="34" charset="-122"/>
                          <a:cs typeface="微软雅黑" panose="020B0503020204020204" pitchFamily="34" charset="-122"/>
                          <a:sym typeface="+mn-ea"/>
                        </a:rPr>
                        <a:t>一网通办</a:t>
                      </a:r>
                      <a:r>
                        <a:rPr lang="en-US" altLang="zh-CN" sz="1000" spc="6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000" spc="60">
                          <a:latin typeface="微软雅黑" panose="020B0503020204020204" pitchFamily="34" charset="-122"/>
                          <a:ea typeface="微软雅黑" panose="020B0503020204020204" pitchFamily="34" charset="-122"/>
                          <a:cs typeface="微软雅黑" panose="020B0503020204020204" pitchFamily="34" charset="-122"/>
                          <a:sym typeface="+mn-ea"/>
                        </a:rPr>
                        <a:t>一网统管</a:t>
                      </a:r>
                      <a:r>
                        <a:rPr lang="en-US" altLang="zh-CN" sz="1000" spc="6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000" spc="60">
                          <a:latin typeface="微软雅黑" panose="020B0503020204020204" pitchFamily="34" charset="-122"/>
                          <a:ea typeface="微软雅黑" panose="020B0503020204020204" pitchFamily="34" charset="-122"/>
                          <a:cs typeface="微软雅黑" panose="020B0503020204020204" pitchFamily="34" charset="-122"/>
                          <a:sym typeface="+mn-ea"/>
                        </a:rPr>
                        <a:t>一网协同</a:t>
                      </a:r>
                      <a:r>
                        <a:rPr lang="en-US" altLang="zh-CN" sz="1000" spc="6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000" spc="6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marL="107950" marR="107950" marT="63500" marB="63500" anchor="ctr">
                    <a:solidFill>
                      <a:schemeClr val="bg1">
                        <a:lumMod val="95000"/>
                      </a:schemeClr>
                    </a:solidFill>
                  </a:tcPr>
                </a:tc>
                <a:tc>
                  <a:txBody>
                    <a:bodyPr/>
                    <a:lstStyle/>
                    <a:p>
                      <a:pPr indent="0" algn="l" fontAlgn="ctr">
                        <a:lnSpc>
                          <a:spcPct val="120000"/>
                        </a:lnSpc>
                        <a:spcBef>
                          <a:spcPts val="0"/>
                        </a:spcBef>
                        <a:spcAft>
                          <a:spcPts val="0"/>
                        </a:spcAft>
                      </a:pPr>
                      <a:r>
                        <a:rPr lang="en-US" altLang="zh-CN" sz="1000" spc="6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000" spc="60">
                          <a:latin typeface="微软雅黑" panose="020B0503020204020204" pitchFamily="34" charset="-122"/>
                          <a:ea typeface="微软雅黑" panose="020B0503020204020204" pitchFamily="34" charset="-122"/>
                          <a:cs typeface="微软雅黑" panose="020B0503020204020204" pitchFamily="34" charset="-122"/>
                        </a:rPr>
                        <a:t>、政府投资智算中心项目金额超过千亿，各类推理需求也会增大；</a:t>
                      </a:r>
                    </a:p>
                    <a:p>
                      <a:pPr indent="0" algn="l" fontAlgn="ctr">
                        <a:lnSpc>
                          <a:spcPct val="120000"/>
                        </a:lnSpc>
                        <a:spcBef>
                          <a:spcPts val="0"/>
                        </a:spcBef>
                        <a:spcAft>
                          <a:spcPts val="0"/>
                        </a:spcAft>
                      </a:pPr>
                      <a:r>
                        <a:rPr lang="en-US" altLang="zh-CN" sz="1000" spc="6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000" spc="60">
                          <a:latin typeface="微软雅黑" panose="020B0503020204020204" pitchFamily="34" charset="-122"/>
                          <a:ea typeface="微软雅黑" panose="020B0503020204020204" pitchFamily="34" charset="-122"/>
                          <a:cs typeface="微软雅黑" panose="020B0503020204020204" pitchFamily="34" charset="-122"/>
                        </a:rPr>
                        <a:t>、全国省、市、县级算力公共服务平台市场总空间约</a:t>
                      </a:r>
                      <a:r>
                        <a:rPr lang="en-US" altLang="zh-CN" sz="1000" spc="60">
                          <a:latin typeface="微软雅黑" panose="020B0503020204020204" pitchFamily="34" charset="-122"/>
                          <a:ea typeface="微软雅黑" panose="020B0503020204020204" pitchFamily="34" charset="-122"/>
                          <a:cs typeface="微软雅黑" panose="020B0503020204020204" pitchFamily="34" charset="-122"/>
                        </a:rPr>
                        <a:t>30-100</a:t>
                      </a:r>
                      <a:r>
                        <a:rPr lang="zh-CN" altLang="en-US" sz="1000" spc="60">
                          <a:latin typeface="微软雅黑" panose="020B0503020204020204" pitchFamily="34" charset="-122"/>
                          <a:ea typeface="微软雅黑" panose="020B0503020204020204" pitchFamily="34" charset="-122"/>
                          <a:cs typeface="微软雅黑" panose="020B0503020204020204" pitchFamily="34" charset="-122"/>
                        </a:rPr>
                        <a:t>亿</a:t>
                      </a:r>
                    </a:p>
                  </a:txBody>
                  <a:tcPr marL="107950" marR="107950" marT="63500" marB="63500" anchor="ctr">
                    <a:solidFill>
                      <a:schemeClr val="bg1">
                        <a:lumMod val="95000"/>
                      </a:schemeClr>
                    </a:solidFill>
                  </a:tcPr>
                </a:tc>
                <a:tc>
                  <a:txBody>
                    <a:bodyPr/>
                    <a:lstStyle/>
                    <a:p>
                      <a:pPr indent="0" algn="l" fontAlgn="ctr">
                        <a:lnSpc>
                          <a:spcPct val="120000"/>
                        </a:lnSpc>
                        <a:spcBef>
                          <a:spcPts val="0"/>
                        </a:spcBef>
                        <a:spcAft>
                          <a:spcPts val="0"/>
                        </a:spcAft>
                        <a:buNone/>
                      </a:pPr>
                      <a:r>
                        <a:rPr lang="zh-CN" altLang="en-US" sz="1000" spc="60">
                          <a:latin typeface="微软雅黑" panose="020B0503020204020204" pitchFamily="34" charset="-122"/>
                          <a:ea typeface="微软雅黑" panose="020B0503020204020204" pitchFamily="34" charset="-122"/>
                          <a:cs typeface="微软雅黑" panose="020B0503020204020204" pitchFamily="34" charset="-122"/>
                          <a:sym typeface="+mn-ea"/>
                        </a:rPr>
                        <a:t>税总办发〔</a:t>
                      </a:r>
                      <a:r>
                        <a:rPr lang="en-US" altLang="zh-CN" sz="1000" spc="60">
                          <a:latin typeface="微软雅黑" panose="020B0503020204020204" pitchFamily="34" charset="-122"/>
                          <a:ea typeface="微软雅黑" panose="020B0503020204020204" pitchFamily="34" charset="-122"/>
                          <a:cs typeface="微软雅黑" panose="020B0503020204020204" pitchFamily="34" charset="-122"/>
                          <a:sym typeface="+mn-ea"/>
                        </a:rPr>
                        <a:t>2021</a:t>
                      </a:r>
                      <a:r>
                        <a:rPr lang="zh-CN" altLang="en-US" sz="1000" spc="6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000" spc="60">
                          <a:latin typeface="微软雅黑" panose="020B0503020204020204" pitchFamily="34" charset="-122"/>
                          <a:ea typeface="微软雅黑" panose="020B0503020204020204" pitchFamily="34" charset="-122"/>
                          <a:cs typeface="微软雅黑" panose="020B0503020204020204" pitchFamily="34" charset="-122"/>
                          <a:sym typeface="+mn-ea"/>
                        </a:rPr>
                        <a:t>20</a:t>
                      </a:r>
                      <a:r>
                        <a:rPr lang="zh-CN" altLang="en-US" sz="1000" spc="60">
                          <a:latin typeface="微软雅黑" panose="020B0503020204020204" pitchFamily="34" charset="-122"/>
                          <a:ea typeface="微软雅黑" panose="020B0503020204020204" pitchFamily="34" charset="-122"/>
                          <a:cs typeface="微软雅黑" panose="020B0503020204020204" pitchFamily="34" charset="-122"/>
                          <a:sym typeface="+mn-ea"/>
                        </a:rPr>
                        <a:t>号发文使用云桌面确保数据不网；</a:t>
                      </a:r>
                      <a:r>
                        <a:rPr lang="en-US" altLang="zh-CN" sz="1000" spc="60">
                          <a:latin typeface="微软雅黑" panose="020B0503020204020204" pitchFamily="34" charset="-122"/>
                          <a:ea typeface="微软雅黑" panose="020B0503020204020204" pitchFamily="34" charset="-122"/>
                          <a:cs typeface="微软雅黑" panose="020B0503020204020204" pitchFamily="34" charset="-122"/>
                          <a:sym typeface="+mn-ea"/>
                        </a:rPr>
                        <a:t>XC</a:t>
                      </a:r>
                      <a:r>
                        <a:rPr lang="zh-CN" altLang="en-US" sz="1000" spc="60">
                          <a:latin typeface="微软雅黑" panose="020B0503020204020204" pitchFamily="34" charset="-122"/>
                          <a:ea typeface="微软雅黑" panose="020B0503020204020204" pitchFamily="34" charset="-122"/>
                          <a:cs typeface="微软雅黑" panose="020B0503020204020204" pitchFamily="34" charset="-122"/>
                          <a:sym typeface="+mn-ea"/>
                        </a:rPr>
                        <a:t>工委会内部发文，使用云桌面推动国产化替换；</a:t>
                      </a:r>
                      <a:br>
                        <a:rPr lang="zh-CN" altLang="en-US" sz="1000" spc="60">
                          <a:latin typeface="微软雅黑" panose="020B0503020204020204" pitchFamily="34" charset="-122"/>
                          <a:ea typeface="微软雅黑" panose="020B0503020204020204" pitchFamily="34" charset="-122"/>
                          <a:cs typeface="微软雅黑" panose="020B0503020204020204" pitchFamily="34" charset="-122"/>
                          <a:sym typeface="+mn-ea"/>
                        </a:rPr>
                      </a:br>
                      <a:endParaRPr lang="zh-CN" altLang="en-US" sz="1000" spc="6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marL="107950" marR="107950" marT="63500" marB="63500" anchor="ctr">
                    <a:solidFill>
                      <a:schemeClr val="bg1">
                        <a:lumMod val="95000"/>
                      </a:schemeClr>
                    </a:solidFill>
                  </a:tcPr>
                </a:tc>
                <a:extLst>
                  <a:ext uri="{0D108BD9-81ED-4DB2-BD59-A6C34878D82A}">
                    <a16:rowId xmlns:a16="http://schemas.microsoft.com/office/drawing/2014/main" val="10001"/>
                  </a:ext>
                </a:extLst>
              </a:tr>
              <a:tr h="675640">
                <a:tc vMerge="1">
                  <a:txBody>
                    <a:bodyPr/>
                    <a:lstStyle/>
                    <a:p>
                      <a:endParaRPr lang="zh-CN"/>
                    </a:p>
                  </a:txBody>
                  <a:tcPr marL="107950" marR="107950" marT="63500" marB="63500" anchor="ctr">
                    <a:solidFill>
                      <a:schemeClr val="bg1">
                        <a:lumMod val="95000"/>
                      </a:schemeClr>
                    </a:solidFill>
                  </a:tcPr>
                </a:tc>
                <a:tc>
                  <a:txBody>
                    <a:bodyPr/>
                    <a:lstStyle/>
                    <a:p>
                      <a:pPr indent="0" algn="l" fontAlgn="ctr">
                        <a:lnSpc>
                          <a:spcPct val="120000"/>
                        </a:lnSpc>
                        <a:spcBef>
                          <a:spcPts val="0"/>
                        </a:spcBef>
                        <a:spcAft>
                          <a:spcPts val="0"/>
                        </a:spcAft>
                      </a:pPr>
                      <a:r>
                        <a:rPr lang="zh-CN" altLang="en-US" sz="1000" spc="60">
                          <a:latin typeface="微软雅黑" panose="020B0503020204020204" pitchFamily="34" charset="-122"/>
                          <a:ea typeface="微软雅黑" panose="020B0503020204020204" pitchFamily="34" charset="-122"/>
                        </a:rPr>
                        <a:t>解决方案</a:t>
                      </a:r>
                    </a:p>
                  </a:txBody>
                  <a:tcPr marL="107950" marR="107950" marT="63500" marB="63500" anchor="ctr">
                    <a:solidFill>
                      <a:schemeClr val="bg1">
                        <a:lumMod val="95000"/>
                      </a:schemeClr>
                    </a:solidFill>
                  </a:tcPr>
                </a:tc>
                <a:tc>
                  <a:txBody>
                    <a:bodyPr/>
                    <a:lstStyle/>
                    <a:p>
                      <a:pPr indent="0" algn="l" fontAlgn="ctr">
                        <a:lnSpc>
                          <a:spcPct val="120000"/>
                        </a:lnSpc>
                        <a:spcBef>
                          <a:spcPts val="0"/>
                        </a:spcBef>
                        <a:spcAft>
                          <a:spcPts val="0"/>
                        </a:spcAft>
                        <a:buFont typeface="Wingdings" panose="05000000000000000000" charset="0"/>
                        <a:buNone/>
                      </a:pPr>
                      <a:r>
                        <a:rPr lang="zh-CN" altLang="en-US" sz="1000" spc="60">
                          <a:latin typeface="微软雅黑" panose="020B0503020204020204" pitchFamily="34" charset="-122"/>
                          <a:ea typeface="微软雅黑" panose="020B0503020204020204" pitchFamily="34" charset="-122"/>
                          <a:cs typeface="微软雅黑" panose="020B0503020204020204" pitchFamily="34" charset="-122"/>
                        </a:rPr>
                        <a:t>信创政务云解决方案</a:t>
                      </a:r>
                    </a:p>
                  </a:txBody>
                  <a:tcPr marL="107950" marR="107950" marT="63500" marB="63500" anchor="ctr">
                    <a:solidFill>
                      <a:schemeClr val="bg1">
                        <a:lumMod val="95000"/>
                      </a:schemeClr>
                    </a:solidFill>
                  </a:tcPr>
                </a:tc>
                <a:tc>
                  <a:txBody>
                    <a:bodyPr/>
                    <a:lstStyle/>
                    <a:p>
                      <a:pPr indent="0" algn="l" fontAlgn="ctr">
                        <a:lnSpc>
                          <a:spcPct val="120000"/>
                        </a:lnSpc>
                        <a:spcBef>
                          <a:spcPts val="0"/>
                        </a:spcBef>
                        <a:spcAft>
                          <a:spcPts val="0"/>
                        </a:spcAft>
                        <a:buFont typeface="Wingdings" panose="05000000000000000000" charset="0"/>
                        <a:buNone/>
                      </a:pPr>
                      <a:r>
                        <a:rPr lang="zh-CN" altLang="en-US" sz="1000" spc="60">
                          <a:latin typeface="微软雅黑" panose="020B0503020204020204" pitchFamily="34" charset="-122"/>
                          <a:ea typeface="微软雅黑" panose="020B0503020204020204" pitchFamily="34" charset="-122"/>
                          <a:cs typeface="微软雅黑" panose="020B0503020204020204" pitchFamily="34" charset="-122"/>
                          <a:sym typeface="+mn-ea"/>
                        </a:rPr>
                        <a:t>智慧政务办公解决方案</a:t>
                      </a:r>
                    </a:p>
                    <a:p>
                      <a:pPr indent="0" algn="l" fontAlgn="ctr">
                        <a:lnSpc>
                          <a:spcPct val="120000"/>
                        </a:lnSpc>
                        <a:spcBef>
                          <a:spcPts val="0"/>
                        </a:spcBef>
                        <a:spcAft>
                          <a:spcPts val="0"/>
                        </a:spcAft>
                        <a:buFont typeface="Wingdings" panose="05000000000000000000" charset="0"/>
                        <a:buNone/>
                      </a:pPr>
                      <a:r>
                        <a:rPr lang="zh-CN" altLang="en-US" sz="1000" spc="60">
                          <a:latin typeface="微软雅黑" panose="020B0503020204020204" pitchFamily="34" charset="-122"/>
                          <a:ea typeface="微软雅黑" panose="020B0503020204020204" pitchFamily="34" charset="-122"/>
                          <a:cs typeface="微软雅黑" panose="020B0503020204020204" pitchFamily="34" charset="-122"/>
                          <a:sym typeface="+mn-ea"/>
                        </a:rPr>
                        <a:t>智慧司法解决方案</a:t>
                      </a:r>
                    </a:p>
                    <a:p>
                      <a:pPr indent="0" algn="l" fontAlgn="ctr">
                        <a:lnSpc>
                          <a:spcPct val="120000"/>
                        </a:lnSpc>
                        <a:spcBef>
                          <a:spcPts val="0"/>
                        </a:spcBef>
                        <a:spcAft>
                          <a:spcPts val="0"/>
                        </a:spcAft>
                        <a:buFont typeface="Wingdings" panose="05000000000000000000" charset="0"/>
                        <a:buNone/>
                      </a:pPr>
                      <a:r>
                        <a:rPr lang="zh-CN" altLang="en-US" sz="1000" spc="60">
                          <a:latin typeface="微软雅黑" panose="020B0503020204020204" pitchFamily="34" charset="-122"/>
                          <a:ea typeface="微软雅黑" panose="020B0503020204020204" pitchFamily="34" charset="-122"/>
                          <a:cs typeface="微软雅黑" panose="020B0503020204020204" pitchFamily="34" charset="-122"/>
                          <a:sym typeface="+mn-ea"/>
                        </a:rPr>
                        <a:t>公安智慧警务解决方案</a:t>
                      </a:r>
                    </a:p>
                  </a:txBody>
                  <a:tcPr marL="107950" marR="107950" marT="63500" marB="63500" anchor="ctr">
                    <a:solidFill>
                      <a:schemeClr val="bg1">
                        <a:lumMod val="95000"/>
                      </a:schemeClr>
                    </a:solidFill>
                  </a:tcPr>
                </a:tc>
                <a:tc>
                  <a:txBody>
                    <a:bodyPr/>
                    <a:lstStyle/>
                    <a:p>
                      <a:pPr indent="0" algn="l">
                        <a:lnSpc>
                          <a:spcPct val="120000"/>
                        </a:lnSpc>
                        <a:spcBef>
                          <a:spcPts val="0"/>
                        </a:spcBef>
                        <a:spcAft>
                          <a:spcPts val="0"/>
                        </a:spcAft>
                        <a:buFont typeface="Wingdings" panose="05000000000000000000" charset="0"/>
                        <a:buNone/>
                      </a:pPr>
                      <a:r>
                        <a:rPr lang="zh-CN" altLang="en-US" sz="1000" spc="60">
                          <a:latin typeface="微软雅黑" panose="020B0503020204020204" pitchFamily="34" charset="-122"/>
                          <a:ea typeface="微软雅黑" panose="020B0503020204020204" pitchFamily="34" charset="-122"/>
                        </a:rPr>
                        <a:t>智算中心解决方案</a:t>
                      </a:r>
                    </a:p>
                    <a:p>
                      <a:pPr indent="0" algn="l">
                        <a:lnSpc>
                          <a:spcPct val="120000"/>
                        </a:lnSpc>
                        <a:spcBef>
                          <a:spcPts val="0"/>
                        </a:spcBef>
                        <a:spcAft>
                          <a:spcPts val="0"/>
                        </a:spcAft>
                        <a:buFont typeface="Wingdings" panose="05000000000000000000" charset="0"/>
                        <a:buNone/>
                      </a:pPr>
                      <a:r>
                        <a:rPr lang="zh-CN" altLang="en-US" sz="1000" spc="60">
                          <a:latin typeface="微软雅黑" panose="020B0503020204020204" pitchFamily="34" charset="-122"/>
                          <a:ea typeface="微软雅黑" panose="020B0503020204020204" pitchFamily="34" charset="-122"/>
                        </a:rPr>
                        <a:t>算力公共服务平台解决方案</a:t>
                      </a:r>
                    </a:p>
                  </a:txBody>
                  <a:tcPr marL="107950" marR="107950" marT="63500" marB="63500" anchor="ctr">
                    <a:solidFill>
                      <a:schemeClr val="bg1">
                        <a:lumMod val="95000"/>
                      </a:schemeClr>
                    </a:solidFill>
                  </a:tcPr>
                </a:tc>
                <a:tc>
                  <a:txBody>
                    <a:bodyPr/>
                    <a:lstStyle/>
                    <a:p>
                      <a:pPr indent="0" algn="l" fontAlgn="ctr">
                        <a:lnSpc>
                          <a:spcPct val="120000"/>
                        </a:lnSpc>
                        <a:spcBef>
                          <a:spcPts val="0"/>
                        </a:spcBef>
                        <a:spcAft>
                          <a:spcPts val="0"/>
                        </a:spcAft>
                        <a:buFont typeface="Wingdings" panose="05000000000000000000" charset="0"/>
                        <a:buNone/>
                      </a:pPr>
                      <a:r>
                        <a:rPr lang="zh-CN" altLang="en-US" sz="1000" spc="60">
                          <a:latin typeface="微软雅黑" panose="020B0503020204020204" pitchFamily="34" charset="-122"/>
                          <a:ea typeface="微软雅黑" panose="020B0503020204020204" pitchFamily="34" charset="-122"/>
                          <a:cs typeface="微软雅黑" panose="020B0503020204020204" pitchFamily="34" charset="-122"/>
                          <a:sym typeface="+mn-ea"/>
                        </a:rPr>
                        <a:t>政务云电脑解决方案</a:t>
                      </a:r>
                    </a:p>
                  </a:txBody>
                  <a:tcPr marL="107950" marR="107950" marT="63500" marB="63500" anchor="ctr">
                    <a:solidFill>
                      <a:schemeClr val="bg1">
                        <a:lumMod val="95000"/>
                      </a:schemeClr>
                    </a:solidFill>
                  </a:tcPr>
                </a:tc>
                <a:extLst>
                  <a:ext uri="{0D108BD9-81ED-4DB2-BD59-A6C34878D82A}">
                    <a16:rowId xmlns:a16="http://schemas.microsoft.com/office/drawing/2014/main" val="10002"/>
                  </a:ext>
                </a:extLst>
              </a:tr>
              <a:tr h="507365">
                <a:tc vMerge="1">
                  <a:txBody>
                    <a:bodyPr/>
                    <a:lstStyle/>
                    <a:p>
                      <a:endParaRPr lang="zh-CN"/>
                    </a:p>
                  </a:txBody>
                  <a:tcPr marL="107950" marR="107950" marT="63500" marB="63500" anchor="ctr">
                    <a:solidFill>
                      <a:schemeClr val="bg1">
                        <a:lumMod val="95000"/>
                      </a:schemeClr>
                    </a:solidFill>
                  </a:tcPr>
                </a:tc>
                <a:tc>
                  <a:txBody>
                    <a:bodyPr/>
                    <a:lstStyle/>
                    <a:p>
                      <a:pPr indent="0" algn="l" fontAlgn="ctr">
                        <a:lnSpc>
                          <a:spcPct val="120000"/>
                        </a:lnSpc>
                        <a:spcBef>
                          <a:spcPts val="0"/>
                        </a:spcBef>
                        <a:spcAft>
                          <a:spcPts val="0"/>
                        </a:spcAft>
                      </a:pPr>
                      <a:r>
                        <a:rPr lang="zh-CN" altLang="en-US" sz="1000" spc="60">
                          <a:latin typeface="微软雅黑" panose="020B0503020204020204" pitchFamily="34" charset="-122"/>
                          <a:ea typeface="微软雅黑" panose="020B0503020204020204" pitchFamily="34" charset="-122"/>
                        </a:rPr>
                        <a:t>目标客户</a:t>
                      </a:r>
                    </a:p>
                  </a:txBody>
                  <a:tcPr marL="107950" marR="107950" marT="63500" marB="63500" anchor="ctr">
                    <a:solidFill>
                      <a:schemeClr val="bg1">
                        <a:lumMod val="95000"/>
                      </a:schemeClr>
                    </a:solidFill>
                  </a:tcPr>
                </a:tc>
                <a:tc>
                  <a:txBody>
                    <a:bodyPr/>
                    <a:lstStyle/>
                    <a:p>
                      <a:pPr indent="0" algn="l" fontAlgn="ctr">
                        <a:lnSpc>
                          <a:spcPct val="120000"/>
                        </a:lnSpc>
                        <a:spcBef>
                          <a:spcPts val="0"/>
                        </a:spcBef>
                        <a:spcAft>
                          <a:spcPts val="0"/>
                        </a:spcAft>
                      </a:pPr>
                      <a:r>
                        <a:rPr lang="zh-CN" altLang="en-US" sz="1000" spc="60">
                          <a:latin typeface="微软雅黑" panose="020B0503020204020204" pitchFamily="34" charset="-122"/>
                          <a:ea typeface="微软雅黑" panose="020B0503020204020204" pitchFamily="34" charset="-122"/>
                        </a:rPr>
                        <a:t>政务办、政数局、信息中心、大数据局等</a:t>
                      </a:r>
                    </a:p>
                  </a:txBody>
                  <a:tcPr marL="107950" marR="107950" marT="63500" marB="63500" anchor="ctr">
                    <a:solidFill>
                      <a:schemeClr val="bg1">
                        <a:lumMod val="95000"/>
                      </a:schemeClr>
                    </a:solidFill>
                  </a:tcPr>
                </a:tc>
                <a:tc>
                  <a:txBody>
                    <a:bodyPr/>
                    <a:lstStyle/>
                    <a:p>
                      <a:pPr indent="0" algn="l" fontAlgn="ctr">
                        <a:lnSpc>
                          <a:spcPct val="120000"/>
                        </a:lnSpc>
                        <a:spcBef>
                          <a:spcPts val="0"/>
                        </a:spcBef>
                        <a:spcAft>
                          <a:spcPts val="0"/>
                        </a:spcAft>
                        <a:buNone/>
                      </a:pPr>
                      <a:r>
                        <a:rPr lang="zh-CN" altLang="en-US" sz="1000" spc="60">
                          <a:latin typeface="微软雅黑" panose="020B0503020204020204" pitchFamily="34" charset="-122"/>
                          <a:ea typeface="微软雅黑" panose="020B0503020204020204" pitchFamily="34" charset="-122"/>
                          <a:sym typeface="+mn-ea"/>
                        </a:rPr>
                        <a:t>市级政府、大数据局</a:t>
                      </a:r>
                      <a:r>
                        <a:rPr lang="en-US" altLang="zh-CN" sz="1000" spc="60">
                          <a:latin typeface="微软雅黑" panose="020B0503020204020204" pitchFamily="34" charset="-122"/>
                          <a:ea typeface="微软雅黑" panose="020B0503020204020204" pitchFamily="34" charset="-122"/>
                          <a:sym typeface="+mn-ea"/>
                        </a:rPr>
                        <a:t>/</a:t>
                      </a:r>
                      <a:r>
                        <a:rPr lang="zh-CN" altLang="en-US" sz="1000" spc="60">
                          <a:latin typeface="微软雅黑" panose="020B0503020204020204" pitchFamily="34" charset="-122"/>
                          <a:ea typeface="微软雅黑" panose="020B0503020204020204" pitchFamily="34" charset="-122"/>
                          <a:sym typeface="+mn-ea"/>
                        </a:rPr>
                        <a:t>政数局、公检法、市场监管等局委办</a:t>
                      </a:r>
                    </a:p>
                  </a:txBody>
                  <a:tcPr marL="107950" marR="107950" marT="63500" marB="63500" anchor="ctr">
                    <a:solidFill>
                      <a:schemeClr val="bg1">
                        <a:lumMod val="95000"/>
                      </a:schemeClr>
                    </a:solidFill>
                  </a:tcPr>
                </a:tc>
                <a:tc>
                  <a:txBody>
                    <a:bodyPr/>
                    <a:lstStyle/>
                    <a:p>
                      <a:pPr indent="0" algn="l" fontAlgn="ctr">
                        <a:lnSpc>
                          <a:spcPct val="120000"/>
                        </a:lnSpc>
                        <a:spcBef>
                          <a:spcPts val="0"/>
                        </a:spcBef>
                        <a:spcAft>
                          <a:spcPts val="0"/>
                        </a:spcAft>
                      </a:pPr>
                      <a:r>
                        <a:rPr lang="zh-CN" altLang="en-US" sz="1000" spc="60">
                          <a:latin typeface="微软雅黑" panose="020B0503020204020204" pitchFamily="34" charset="-122"/>
                          <a:ea typeface="微软雅黑" panose="020B0503020204020204" pitchFamily="34" charset="-122"/>
                        </a:rPr>
                        <a:t>主要为各省、市级大数据集团、通管局、城投公司等</a:t>
                      </a:r>
                    </a:p>
                  </a:txBody>
                  <a:tcPr marL="107950" marR="107950" marT="63500" marB="63500" anchor="ctr">
                    <a:solidFill>
                      <a:schemeClr val="bg1">
                        <a:lumMod val="95000"/>
                      </a:schemeClr>
                    </a:solidFill>
                  </a:tcPr>
                </a:tc>
                <a:tc>
                  <a:txBody>
                    <a:bodyPr/>
                    <a:lstStyle/>
                    <a:p>
                      <a:pPr indent="0" algn="l" fontAlgn="ctr">
                        <a:lnSpc>
                          <a:spcPct val="120000"/>
                        </a:lnSpc>
                        <a:spcBef>
                          <a:spcPts val="0"/>
                        </a:spcBef>
                        <a:spcAft>
                          <a:spcPts val="0"/>
                        </a:spcAft>
                        <a:buNone/>
                      </a:pPr>
                      <a:r>
                        <a:rPr lang="zh-CN" altLang="en-US" sz="1000" spc="60">
                          <a:latin typeface="微软雅黑" panose="020B0503020204020204" pitchFamily="34" charset="-122"/>
                          <a:ea typeface="微软雅黑" panose="020B0503020204020204" pitchFamily="34" charset="-122"/>
                          <a:sym typeface="+mn-ea"/>
                        </a:rPr>
                        <a:t>属地各级政府机关、各委办局</a:t>
                      </a:r>
                    </a:p>
                  </a:txBody>
                  <a:tcPr marL="107950" marR="107950" marT="63500" marB="63500" anchor="ctr">
                    <a:solidFill>
                      <a:schemeClr val="bg1">
                        <a:lumMod val="95000"/>
                      </a:schemeClr>
                    </a:solidFill>
                  </a:tcPr>
                </a:tc>
                <a:extLst>
                  <a:ext uri="{0D108BD9-81ED-4DB2-BD59-A6C34878D82A}">
                    <a16:rowId xmlns:a16="http://schemas.microsoft.com/office/drawing/2014/main" val="10003"/>
                  </a:ext>
                </a:extLst>
              </a:tr>
              <a:tr h="1015365">
                <a:tc vMerge="1">
                  <a:txBody>
                    <a:bodyPr/>
                    <a:lstStyle/>
                    <a:p>
                      <a:endParaRPr lang="zh-CN"/>
                    </a:p>
                  </a:txBody>
                  <a:tcPr marL="107950" marR="107950" marT="63500" marB="63500" anchor="ctr">
                    <a:solidFill>
                      <a:schemeClr val="bg1">
                        <a:lumMod val="95000"/>
                      </a:schemeClr>
                    </a:solidFill>
                  </a:tcPr>
                </a:tc>
                <a:tc>
                  <a:txBody>
                    <a:bodyPr/>
                    <a:lstStyle/>
                    <a:p>
                      <a:pPr algn="l" fontAlgn="ctr">
                        <a:lnSpc>
                          <a:spcPct val="120000"/>
                        </a:lnSpc>
                        <a:spcBef>
                          <a:spcPts val="0"/>
                        </a:spcBef>
                        <a:spcAft>
                          <a:spcPts val="0"/>
                        </a:spcAft>
                        <a:buClrTx/>
                        <a:buSzTx/>
                        <a:buFontTx/>
                      </a:pPr>
                      <a:r>
                        <a:rPr lang="en-US" altLang="zh-CN" sz="1000" b="0" spc="60">
                          <a:solidFill>
                            <a:srgbClr val="08090C"/>
                          </a:solidFill>
                          <a:latin typeface="微软雅黑" panose="020B0503020204020204" pitchFamily="34" charset="-122"/>
                          <a:ea typeface="微软雅黑" panose="020B0503020204020204" pitchFamily="34" charset="-122"/>
                          <a:cs typeface="微软雅黑" panose="020B0503020204020204" pitchFamily="34" charset="-122"/>
                        </a:rPr>
                        <a:t>解决问题</a:t>
                      </a:r>
                    </a:p>
                  </a:txBody>
                  <a:tcPr marL="107950" marR="107950" marT="63500" marB="63500" anchor="ctr">
                    <a:solidFill>
                      <a:schemeClr val="bg1">
                        <a:lumMod val="95000"/>
                      </a:schemeClr>
                    </a:solidFill>
                  </a:tcPr>
                </a:tc>
                <a:tc>
                  <a:txBody>
                    <a:bodyPr/>
                    <a:lstStyle/>
                    <a:p>
                      <a:pPr algn="l" fontAlgn="ctr">
                        <a:lnSpc>
                          <a:spcPct val="120000"/>
                        </a:lnSpc>
                        <a:spcBef>
                          <a:spcPts val="0"/>
                        </a:spcBef>
                        <a:spcAft>
                          <a:spcPts val="0"/>
                        </a:spcAft>
                        <a:buClrTx/>
                        <a:buSzTx/>
                        <a:buFontTx/>
                      </a:pPr>
                      <a:r>
                        <a:rPr lang="en-US" altLang="zh-CN" sz="1000" b="0" spc="60">
                          <a:solidFill>
                            <a:srgbClr val="08090C"/>
                          </a:solidFill>
                          <a:latin typeface="微软雅黑" panose="020B0503020204020204" pitchFamily="34" charset="-122"/>
                          <a:ea typeface="微软雅黑" panose="020B0503020204020204" pitchFamily="34" charset="-122"/>
                          <a:cs typeface="微软雅黑" panose="020B0503020204020204" pitchFamily="34" charset="-122"/>
                        </a:rPr>
                        <a:t>解决信创国产化替代性能弱、迁移难、和生态差难点问题；</a:t>
                      </a:r>
                    </a:p>
                  </a:txBody>
                  <a:tcPr marL="107950" marR="107950" marT="63500" marB="63500" anchor="ctr">
                    <a:solidFill>
                      <a:schemeClr val="bg1">
                        <a:lumMod val="95000"/>
                      </a:schemeClr>
                    </a:solidFill>
                  </a:tcPr>
                </a:tc>
                <a:tc>
                  <a:txBody>
                    <a:bodyPr/>
                    <a:lstStyle/>
                    <a:p>
                      <a:pPr algn="l" fontAlgn="ctr">
                        <a:lnSpc>
                          <a:spcPct val="120000"/>
                        </a:lnSpc>
                        <a:spcBef>
                          <a:spcPts val="0"/>
                        </a:spcBef>
                        <a:spcAft>
                          <a:spcPts val="0"/>
                        </a:spcAft>
                        <a:buClrTx/>
                        <a:buSzTx/>
                        <a:buFontTx/>
                        <a:buNone/>
                      </a:pPr>
                      <a:r>
                        <a:rPr lang="zh-CN" altLang="en-US" sz="1000" b="0" spc="60">
                          <a:solidFill>
                            <a:srgbClr val="08090C"/>
                          </a:solidFill>
                          <a:latin typeface="微软雅黑" panose="020B0503020204020204" pitchFamily="34" charset="-122"/>
                          <a:ea typeface="微软雅黑" panose="020B0503020204020204" pitchFamily="34" charset="-122"/>
                          <a:cs typeface="微软雅黑" panose="020B0503020204020204" pitchFamily="34" charset="-122"/>
                          <a:sym typeface="+mn-ea"/>
                        </a:rPr>
                        <a:t>解决党政客户在公文写作中撰写时间长，排版校对复杂，领导批示签批慢</a:t>
                      </a:r>
                      <a:r>
                        <a:rPr lang="en-US" altLang="zh-CN" sz="1000" b="0" spc="60">
                          <a:solidFill>
                            <a:srgbClr val="08090C"/>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000">
                          <a:solidFill>
                            <a:srgbClr val="000000"/>
                          </a:solidFill>
                          <a:latin typeface="微软雅黑" panose="020B0503020204020204" pitchFamily="34" charset="-122"/>
                          <a:ea typeface="微软雅黑" panose="020B0503020204020204" pitchFamily="34" charset="-122"/>
                          <a:sym typeface="+mn-ea"/>
                        </a:rPr>
                        <a:t>法院“案多人少”压力大</a:t>
                      </a:r>
                      <a:r>
                        <a:rPr lang="en-US" altLang="zh-CN" sz="1000">
                          <a:solidFill>
                            <a:srgbClr val="000000"/>
                          </a:solidFill>
                          <a:latin typeface="微软雅黑" panose="020B0503020204020204" pitchFamily="34" charset="-122"/>
                          <a:ea typeface="微软雅黑" panose="020B0503020204020204" pitchFamily="34" charset="-122"/>
                          <a:sym typeface="+mn-ea"/>
                        </a:rPr>
                        <a:t>/</a:t>
                      </a:r>
                      <a:r>
                        <a:rPr lang="zh-CN" altLang="en-US" sz="1000">
                          <a:solidFill>
                            <a:srgbClr val="000000"/>
                          </a:solidFill>
                          <a:latin typeface="微软雅黑" panose="020B0503020204020204" pitchFamily="34" charset="-122"/>
                          <a:ea typeface="微软雅黑" panose="020B0503020204020204" pitchFamily="34" charset="-122"/>
                          <a:sym typeface="+mn-ea"/>
                        </a:rPr>
                        <a:t>公安侦查办案效率低等问题。</a:t>
                      </a:r>
                      <a:endParaRPr lang="zh-CN" altLang="en-US" sz="1000" b="0" spc="6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marL="107950" marR="107950" marT="63500" marB="63500" anchor="ctr">
                    <a:solidFill>
                      <a:schemeClr val="bg1">
                        <a:lumMod val="95000"/>
                      </a:schemeClr>
                    </a:solidFill>
                  </a:tcPr>
                </a:tc>
                <a:tc>
                  <a:txBody>
                    <a:bodyPr/>
                    <a:lstStyle/>
                    <a:p>
                      <a:pPr algn="l" fontAlgn="ctr">
                        <a:lnSpc>
                          <a:spcPct val="120000"/>
                        </a:lnSpc>
                        <a:spcBef>
                          <a:spcPts val="0"/>
                        </a:spcBef>
                        <a:spcAft>
                          <a:spcPts val="0"/>
                        </a:spcAft>
                        <a:buClrTx/>
                        <a:buSzTx/>
                        <a:buFontTx/>
                      </a:pPr>
                      <a:r>
                        <a:rPr lang="en-US" altLang="zh-CN" sz="1000" b="0" spc="60">
                          <a:solidFill>
                            <a:srgbClr val="08090C"/>
                          </a:solidFill>
                          <a:latin typeface="微软雅黑" panose="020B0503020204020204" pitchFamily="34" charset="-122"/>
                          <a:ea typeface="微软雅黑" panose="020B0503020204020204" pitchFamily="34" charset="-122"/>
                          <a:cs typeface="微软雅黑" panose="020B0503020204020204" pitchFamily="34" charset="-122"/>
                          <a:sym typeface="+mn-ea"/>
                        </a:rPr>
                        <a:t>解决数字政府/智慧城市建设过程中，算力使用难、资源效率低、训练不稳定等问题。</a:t>
                      </a:r>
                    </a:p>
                    <a:p>
                      <a:pPr algn="l" fontAlgn="ctr">
                        <a:lnSpc>
                          <a:spcPct val="120000"/>
                        </a:lnSpc>
                        <a:spcBef>
                          <a:spcPts val="0"/>
                        </a:spcBef>
                        <a:spcAft>
                          <a:spcPts val="0"/>
                        </a:spcAft>
                        <a:buClrTx/>
                        <a:buSzTx/>
                        <a:buFontTx/>
                      </a:pPr>
                      <a:endParaRPr lang="en-US" altLang="zh-CN" sz="1000" b="0" spc="60">
                        <a:solidFill>
                          <a:srgbClr val="08090C"/>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marL="107950" marR="107950" marT="63500" marB="63500" anchor="ctr">
                    <a:solidFill>
                      <a:schemeClr val="bg1">
                        <a:lumMod val="95000"/>
                      </a:schemeClr>
                    </a:solidFill>
                  </a:tcPr>
                </a:tc>
                <a:tc>
                  <a:txBody>
                    <a:bodyPr/>
                    <a:lstStyle/>
                    <a:p>
                      <a:pPr algn="l" fontAlgn="ctr">
                        <a:lnSpc>
                          <a:spcPct val="120000"/>
                        </a:lnSpc>
                        <a:spcBef>
                          <a:spcPts val="0"/>
                        </a:spcBef>
                        <a:spcAft>
                          <a:spcPts val="0"/>
                        </a:spcAft>
                        <a:buClrTx/>
                        <a:buSzTx/>
                        <a:buFontTx/>
                        <a:buNone/>
                      </a:pPr>
                      <a:r>
                        <a:rPr lang="en-US" altLang="zh-CN" sz="1000" b="0" spc="60">
                          <a:solidFill>
                            <a:srgbClr val="08090C"/>
                          </a:solidFill>
                          <a:latin typeface="微软雅黑" panose="020B0503020204020204" pitchFamily="34" charset="-122"/>
                          <a:ea typeface="微软雅黑" panose="020B0503020204020204" pitchFamily="34" charset="-122"/>
                          <a:cs typeface="微软雅黑" panose="020B0503020204020204" pitchFamily="34" charset="-122"/>
                          <a:sym typeface="+mn-ea"/>
                        </a:rPr>
                        <a:t>政务行业客户针对安全、党建具有高要求，解决信创办公体验差、安全防护手段少、运维管理效率低和采购成本高问题。</a:t>
                      </a:r>
                    </a:p>
                  </a:txBody>
                  <a:tcPr marL="107950" marR="107950" marT="63500" marB="63500" anchor="ctr">
                    <a:solidFill>
                      <a:schemeClr val="bg1">
                        <a:lumMod val="95000"/>
                      </a:schemeClr>
                    </a:solidFill>
                  </a:tcPr>
                </a:tc>
                <a:extLst>
                  <a:ext uri="{0D108BD9-81ED-4DB2-BD59-A6C34878D82A}">
                    <a16:rowId xmlns:a16="http://schemas.microsoft.com/office/drawing/2014/main" val="10004"/>
                  </a:ext>
                </a:extLst>
              </a:tr>
              <a:tr h="643890">
                <a:tc>
                  <a:txBody>
                    <a:bodyPr/>
                    <a:lstStyle/>
                    <a:p>
                      <a:pPr indent="0" algn="l" fontAlgn="ctr">
                        <a:lnSpc>
                          <a:spcPct val="120000"/>
                        </a:lnSpc>
                        <a:spcBef>
                          <a:spcPts val="0"/>
                        </a:spcBef>
                        <a:spcAft>
                          <a:spcPts val="0"/>
                        </a:spcAft>
                        <a:buNone/>
                      </a:pPr>
                      <a:r>
                        <a:rPr lang="en-US" altLang="zh-CN" sz="1000" spc="6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24</a:t>
                      </a:r>
                      <a:r>
                        <a:rPr lang="zh-CN" altLang="en-US" sz="1000" spc="6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年储备</a:t>
                      </a:r>
                    </a:p>
                    <a:p>
                      <a:pPr indent="0" algn="l" fontAlgn="ctr">
                        <a:lnSpc>
                          <a:spcPct val="120000"/>
                        </a:lnSpc>
                        <a:spcBef>
                          <a:spcPts val="0"/>
                        </a:spcBef>
                        <a:spcAft>
                          <a:spcPts val="0"/>
                        </a:spcAft>
                        <a:buNone/>
                      </a:pPr>
                      <a:r>
                        <a:rPr lang="zh-CN" altLang="en-US" sz="1000" spc="6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000" spc="6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000" spc="6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方案</a:t>
                      </a:r>
                    </a:p>
                  </a:txBody>
                  <a:tcPr marL="107950" marR="107950" marT="63500" marB="63500" anchor="ctr">
                    <a:solidFill>
                      <a:schemeClr val="bg1">
                        <a:lumMod val="95000"/>
                      </a:schemeClr>
                    </a:solidFill>
                  </a:tcPr>
                </a:tc>
                <a:tc gridSpan="5">
                  <a:txBody>
                    <a:bodyPr/>
                    <a:lstStyle/>
                    <a:p>
                      <a:pPr algn="l" fontAlgn="ctr">
                        <a:lnSpc>
                          <a:spcPct val="120000"/>
                        </a:lnSpc>
                        <a:spcBef>
                          <a:spcPts val="0"/>
                        </a:spcBef>
                        <a:spcAft>
                          <a:spcPts val="0"/>
                        </a:spcAft>
                        <a:buClrTx/>
                        <a:buSzTx/>
                        <a:buFontTx/>
                        <a:buNone/>
                      </a:pPr>
                      <a:r>
                        <a:rPr lang="zh-CN" altLang="en-US" sz="1000" b="0" spc="60">
                          <a:solidFill>
                            <a:srgbClr val="08090C"/>
                          </a:solidFill>
                          <a:latin typeface="微软雅黑" panose="020B0503020204020204" pitchFamily="34" charset="-122"/>
                          <a:ea typeface="微软雅黑" panose="020B0503020204020204" pitchFamily="34" charset="-122"/>
                          <a:cs typeface="微软雅黑" panose="020B0503020204020204" pitchFamily="34" charset="-122"/>
                        </a:rPr>
                        <a:t>数字政府、信创政务云安全、智慧城市、政务灾备云、政府网站安全合规、信创适配中心、应急管理等</a:t>
                      </a:r>
                    </a:p>
                  </a:txBody>
                  <a:tcPr marL="107950" marR="107950" marT="63500" marB="63500" anchor="ctr">
                    <a:solidFill>
                      <a:schemeClr val="bg1">
                        <a:lumMod val="95000"/>
                      </a:schemeClr>
                    </a:solidFill>
                  </a:tcPr>
                </a:tc>
                <a:tc hMerge="1">
                  <a:txBody>
                    <a:bodyPr/>
                    <a:lstStyle/>
                    <a:p>
                      <a:endParaRPr lang="zh-CN"/>
                    </a:p>
                  </a:txBody>
                  <a:tcPr marL="107950" marR="107950" marT="63500" marB="63500" anchor="ctr">
                    <a:solidFill>
                      <a:schemeClr val="bg1">
                        <a:lumMod val="95000"/>
                      </a:schemeClr>
                    </a:solidFill>
                  </a:tcPr>
                </a:tc>
                <a:tc hMerge="1">
                  <a:txBody>
                    <a:bodyPr/>
                    <a:lstStyle/>
                    <a:p>
                      <a:endParaRPr lang="zh-CN"/>
                    </a:p>
                  </a:txBody>
                  <a:tcPr marL="107950" marR="107950" marT="63500" marB="63500" anchor="ctr">
                    <a:solidFill>
                      <a:schemeClr val="bg1">
                        <a:lumMod val="95000"/>
                      </a:schemeClr>
                    </a:solidFill>
                  </a:tcPr>
                </a:tc>
                <a:tc hMerge="1">
                  <a:txBody>
                    <a:bodyPr/>
                    <a:lstStyle/>
                    <a:p>
                      <a:endParaRPr lang="zh-CN"/>
                    </a:p>
                  </a:txBody>
                  <a:tcPr marL="107950" marR="107950" marT="63500" marB="63500" anchor="ctr">
                    <a:solidFill>
                      <a:schemeClr val="bg1">
                        <a:lumMod val="95000"/>
                      </a:schemeClr>
                    </a:solidFill>
                  </a:tcPr>
                </a:tc>
                <a:tc hMerge="1">
                  <a:txBody>
                    <a:bodyPr/>
                    <a:lstStyle/>
                    <a:p>
                      <a:endParaRPr lang="zh-CN"/>
                    </a:p>
                  </a:txBody>
                  <a:tcPr marL="107950" marR="107950" marT="63500" marB="63500" anchor="ctr">
                    <a:solidFill>
                      <a:schemeClr val="bg1">
                        <a:lumMod val="95000"/>
                      </a:scheme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7195" y="241300"/>
            <a:ext cx="7277735" cy="612140"/>
          </a:xfrm>
        </p:spPr>
        <p:txBody>
          <a:bodyPr/>
          <a:lstStyle/>
          <a:p>
            <a:pPr marL="0" indent="0" defTabSz="609600">
              <a:spcBef>
                <a:spcPts val="600"/>
              </a:spcBef>
              <a:buNone/>
            </a:pPr>
            <a:r>
              <a:rPr lang="zh-CN" altLang="en-US" sz="2400" b="1" dirty="0">
                <a:solidFill>
                  <a:srgbClr val="0B85CF"/>
                </a:solidFill>
                <a:latin typeface="微软雅黑" panose="020B0503020204020204" pitchFamily="34" charset="-122"/>
                <a:ea typeface="微软雅黑" panose="020B0503020204020204" pitchFamily="34" charset="-122"/>
                <a:sym typeface="+mn-ea"/>
              </a:rPr>
              <a:t>信创政务云解决方案及案例</a:t>
            </a:r>
          </a:p>
        </p:txBody>
      </p:sp>
      <p:cxnSp>
        <p:nvCxnSpPr>
          <p:cNvPr id="11" name="直接连接符 10"/>
          <p:cNvCxnSpPr/>
          <p:nvPr/>
        </p:nvCxnSpPr>
        <p:spPr>
          <a:xfrm flipV="1">
            <a:off x="-14392" y="957580"/>
            <a:ext cx="11406293" cy="15240"/>
          </a:xfrm>
          <a:prstGeom prst="line">
            <a:avLst/>
          </a:prstGeom>
          <a:ln w="38100">
            <a:gradFill flip="none" rotWithShape="1">
              <a:gsLst>
                <a:gs pos="70000">
                  <a:srgbClr val="91C8E9"/>
                </a:gs>
                <a:gs pos="0">
                  <a:schemeClr val="accent1">
                    <a:lumMod val="0"/>
                    <a:lumOff val="100000"/>
                  </a:schemeClr>
                </a:gs>
                <a:gs pos="100000">
                  <a:srgbClr val="0B85CF"/>
                </a:gs>
              </a:gsLst>
              <a:lin ang="10800000" scaled="0"/>
              <a:tileRect/>
            </a:gra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35280" y="1087755"/>
            <a:ext cx="11522075" cy="751205"/>
          </a:xfrm>
          <a:prstGeom prst="rect">
            <a:avLst/>
          </a:prstGeom>
          <a:solidFill>
            <a:schemeClr val="bg1">
              <a:lumMod val="95000"/>
            </a:schemeClr>
          </a:solidFill>
        </p:spPr>
        <p:txBody>
          <a:bodyPr wrap="square" anchor="ctr">
            <a:noAutofit/>
          </a:bodyPr>
          <a:lstStyle/>
          <a:p>
            <a:pPr marL="285750" indent="-285750" algn="l" defTabSz="342900">
              <a:lnSpc>
                <a:spcPct val="150000"/>
              </a:lnSpc>
              <a:buClrTx/>
              <a:buSzTx/>
              <a:buFont typeface="Wingdings" panose="05000000000000000000" pitchFamily="2" charset="2"/>
              <a:buChar char="n"/>
              <a:defRPr/>
            </a:pPr>
            <a:r>
              <a:rPr kumimoji="1" lang="zh-CN" altLang="en-US" sz="1200" b="1" dirty="0">
                <a:latin typeface="微软雅黑" panose="020B0503020204020204" pitchFamily="34" charset="-122"/>
                <a:ea typeface="微软雅黑" panose="020B0503020204020204" pitchFamily="34" charset="-122"/>
              </a:rPr>
              <a:t>方案简介：</a:t>
            </a:r>
            <a:r>
              <a:rPr kumimoji="1" lang="zh-CN" altLang="en-US" sz="1200" dirty="0">
                <a:latin typeface="微软雅黑" panose="020B0503020204020204" pitchFamily="34" charset="-122"/>
                <a:ea typeface="微软雅黑" panose="020B0503020204020204" pitchFamily="34" charset="-122"/>
              </a:rPr>
              <a:t>信创政务云</a:t>
            </a:r>
            <a:r>
              <a:rPr lang="zh-CN" altLang="en-US" sz="1200" kern="0" dirty="0">
                <a:latin typeface="微软雅黑" panose="020B0503020204020204" pitchFamily="34" charset="-122"/>
                <a:ea typeface="微软雅黑" panose="020B0503020204020204" pitchFamily="34" charset="-122"/>
                <a:sym typeface="+mn-ea"/>
              </a:rPr>
              <a:t>是以政策驱动下的国家信息安全为目标，基于主流技术路线的国产服务器、操作系统、数据库打造自主可控、产品兼容的可交付的信创云底座能力，联合生态应用构建党政信创解决方案，有效促进政府部门协同、提升城市治理效能与公共服务水平。</a:t>
            </a:r>
            <a:endParaRPr kumimoji="1" lang="zh-CN" altLang="en-US" sz="1200" kern="0" dirty="0">
              <a:latin typeface="微软雅黑" panose="020B0503020204020204" pitchFamily="34" charset="-122"/>
              <a:ea typeface="微软雅黑" panose="020B0503020204020204" pitchFamily="34" charset="-122"/>
              <a:sym typeface="+mn-ea"/>
            </a:endParaRPr>
          </a:p>
        </p:txBody>
      </p:sp>
      <p:sp>
        <p:nvSpPr>
          <p:cNvPr id="12" name="矩形 11"/>
          <p:cNvSpPr/>
          <p:nvPr/>
        </p:nvSpPr>
        <p:spPr>
          <a:xfrm>
            <a:off x="407291" y="2032080"/>
            <a:ext cx="5478019" cy="4640907"/>
          </a:xfrm>
          <a:prstGeom prst="rect">
            <a:avLst/>
          </a:prstGeom>
          <a:noFill/>
          <a:ln w="19050">
            <a:solidFill>
              <a:srgbClr val="1184C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ysClr val="windowText" lastClr="000000"/>
              </a:solidFill>
            </a:endParaRPr>
          </a:p>
        </p:txBody>
      </p:sp>
      <p:sp>
        <p:nvSpPr>
          <p:cNvPr id="13" name="矩形 12"/>
          <p:cNvSpPr/>
          <p:nvPr/>
        </p:nvSpPr>
        <p:spPr>
          <a:xfrm>
            <a:off x="484011" y="5574445"/>
            <a:ext cx="5283331" cy="1024208"/>
          </a:xfrm>
          <a:prstGeom prst="rect">
            <a:avLst/>
          </a:prstGeom>
          <a:solidFill>
            <a:srgbClr val="FEFA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ysClr val="windowText" lastClr="000000"/>
              </a:solidFill>
            </a:endParaRPr>
          </a:p>
        </p:txBody>
      </p:sp>
      <p:sp>
        <p:nvSpPr>
          <p:cNvPr id="16" name="矩形 15"/>
          <p:cNvSpPr/>
          <p:nvPr/>
        </p:nvSpPr>
        <p:spPr>
          <a:xfrm>
            <a:off x="449311" y="2202379"/>
            <a:ext cx="5318032" cy="3286024"/>
          </a:xfrm>
          <a:prstGeom prst="rect">
            <a:avLst/>
          </a:prstGeom>
          <a:solidFill>
            <a:srgbClr val="F0F5F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ysClr val="windowText" lastClr="000000"/>
              </a:solidFill>
            </a:endParaRPr>
          </a:p>
        </p:txBody>
      </p:sp>
      <p:sp>
        <p:nvSpPr>
          <p:cNvPr id="17" name="矩形 16"/>
          <p:cNvSpPr/>
          <p:nvPr/>
        </p:nvSpPr>
        <p:spPr>
          <a:xfrm>
            <a:off x="1889958" y="1914753"/>
            <a:ext cx="2143433" cy="252000"/>
          </a:xfrm>
          <a:prstGeom prst="rect">
            <a:avLst/>
          </a:prstGeom>
          <a:solidFill>
            <a:srgbClr val="1184C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b="1" dirty="0">
                <a:solidFill>
                  <a:schemeClr val="bg1"/>
                </a:solidFill>
                <a:latin typeface="微软雅黑" panose="020B0503020204020204" pitchFamily="34" charset="-122"/>
                <a:ea typeface="微软雅黑" panose="020B0503020204020204" pitchFamily="34" charset="-122"/>
              </a:rPr>
              <a:t>信创政务云解决方案</a:t>
            </a:r>
          </a:p>
        </p:txBody>
      </p:sp>
      <p:sp>
        <p:nvSpPr>
          <p:cNvPr id="18" name="矩形 17"/>
          <p:cNvSpPr/>
          <p:nvPr/>
        </p:nvSpPr>
        <p:spPr>
          <a:xfrm>
            <a:off x="2746190" y="2202379"/>
            <a:ext cx="800219" cy="276999"/>
          </a:xfrm>
          <a:prstGeom prst="rect">
            <a:avLst/>
          </a:prstGeom>
        </p:spPr>
        <p:txBody>
          <a:bodyPr wrap="none">
            <a:spAutoFit/>
          </a:bodyPr>
          <a:lstStyle/>
          <a:p>
            <a:r>
              <a:rPr lang="zh-CN" altLang="en-US" sz="1200" b="1" u="sng" dirty="0">
                <a:solidFill>
                  <a:srgbClr val="1184CF"/>
                </a:solidFill>
                <a:latin typeface="微软雅黑" panose="020B0503020204020204" pitchFamily="34" charset="-122"/>
                <a:ea typeface="微软雅黑" panose="020B0503020204020204" pitchFamily="34" charset="-122"/>
              </a:rPr>
              <a:t>方案简述</a:t>
            </a:r>
            <a:endParaRPr lang="zh-CN" altLang="en-US" sz="1200" u="sng" dirty="0">
              <a:solidFill>
                <a:srgbClr val="1184CF"/>
              </a:solidFill>
            </a:endParaRPr>
          </a:p>
        </p:txBody>
      </p:sp>
      <p:sp>
        <p:nvSpPr>
          <p:cNvPr id="35" name="文本框 34"/>
          <p:cNvSpPr txBox="1"/>
          <p:nvPr/>
        </p:nvSpPr>
        <p:spPr>
          <a:xfrm>
            <a:off x="471170" y="5774690"/>
            <a:ext cx="5213985" cy="967105"/>
          </a:xfrm>
          <a:prstGeom prst="rect">
            <a:avLst/>
          </a:prstGeom>
          <a:noFill/>
          <a:ln>
            <a:noFill/>
          </a:ln>
        </p:spPr>
        <p:txBody>
          <a:bodyPr wrap="square" rtlCol="0">
            <a:noAutofit/>
          </a:bodyPr>
          <a:lstStyle/>
          <a:p>
            <a:pPr marL="171450" indent="-171450" algn="l">
              <a:lnSpc>
                <a:spcPct val="200000"/>
              </a:lnSpc>
              <a:buClrTx/>
              <a:buSzTx/>
              <a:buFont typeface="Wingdings" panose="05000000000000000000" pitchFamily="2" charset="2"/>
              <a:buChar char="p"/>
            </a:pPr>
            <a:endParaRPr lang="zh-CN" altLang="en-US" sz="10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矩形 35"/>
          <p:cNvSpPr/>
          <p:nvPr/>
        </p:nvSpPr>
        <p:spPr>
          <a:xfrm>
            <a:off x="2631917" y="5549811"/>
            <a:ext cx="792480" cy="275590"/>
          </a:xfrm>
          <a:prstGeom prst="rect">
            <a:avLst/>
          </a:prstGeom>
        </p:spPr>
        <p:txBody>
          <a:bodyPr wrap="none">
            <a:spAutoFit/>
          </a:bodyPr>
          <a:lstStyle/>
          <a:p>
            <a:r>
              <a:rPr lang="zh-CN" altLang="en-US" sz="1200" b="1" u="sng" dirty="0">
                <a:solidFill>
                  <a:srgbClr val="1184CF"/>
                </a:solidFill>
                <a:latin typeface="微软雅黑" panose="020B0503020204020204" pitchFamily="34" charset="-122"/>
                <a:ea typeface="微软雅黑" panose="020B0503020204020204" pitchFamily="34" charset="-122"/>
              </a:rPr>
              <a:t>产品能力</a:t>
            </a:r>
          </a:p>
        </p:txBody>
      </p:sp>
      <p:sp>
        <p:nvSpPr>
          <p:cNvPr id="55" name="矩形 54"/>
          <p:cNvSpPr/>
          <p:nvPr/>
        </p:nvSpPr>
        <p:spPr>
          <a:xfrm>
            <a:off x="6200140" y="2045969"/>
            <a:ext cx="5541645" cy="4627017"/>
          </a:xfrm>
          <a:prstGeom prst="rect">
            <a:avLst/>
          </a:prstGeom>
          <a:noFill/>
          <a:ln w="19050">
            <a:solidFill>
              <a:srgbClr val="1184C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ysClr val="windowText" lastClr="000000"/>
              </a:solidFill>
            </a:endParaRPr>
          </a:p>
        </p:txBody>
      </p:sp>
      <p:sp>
        <p:nvSpPr>
          <p:cNvPr id="56" name="矩形 55"/>
          <p:cNvSpPr/>
          <p:nvPr/>
        </p:nvSpPr>
        <p:spPr>
          <a:xfrm>
            <a:off x="7882889" y="1914752"/>
            <a:ext cx="2199641" cy="252001"/>
          </a:xfrm>
          <a:prstGeom prst="rect">
            <a:avLst/>
          </a:prstGeom>
          <a:solidFill>
            <a:srgbClr val="1184C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1" lang="zh-CN" alt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典型案例：湖南省政务云</a:t>
            </a:r>
          </a:p>
        </p:txBody>
      </p:sp>
      <p:sp>
        <p:nvSpPr>
          <p:cNvPr id="57" name="矩形 56"/>
          <p:cNvSpPr/>
          <p:nvPr/>
        </p:nvSpPr>
        <p:spPr>
          <a:xfrm>
            <a:off x="6252210" y="2208529"/>
            <a:ext cx="5382260" cy="4390123"/>
          </a:xfrm>
          <a:prstGeom prst="rect">
            <a:avLst/>
          </a:prstGeom>
          <a:solidFill>
            <a:srgbClr val="F0F5F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ysClr val="windowText" lastClr="000000"/>
              </a:solidFill>
            </a:endParaRPr>
          </a:p>
        </p:txBody>
      </p:sp>
      <p:sp>
        <p:nvSpPr>
          <p:cNvPr id="60" name="矩形 59"/>
          <p:cNvSpPr/>
          <p:nvPr/>
        </p:nvSpPr>
        <p:spPr>
          <a:xfrm>
            <a:off x="8564376" y="2173499"/>
            <a:ext cx="792480" cy="275590"/>
          </a:xfrm>
          <a:prstGeom prst="rect">
            <a:avLst/>
          </a:prstGeom>
        </p:spPr>
        <p:txBody>
          <a:bodyPr wrap="none">
            <a:spAutoFit/>
          </a:bodyPr>
          <a:lstStyle/>
          <a:p>
            <a:pPr defTabSz="457200">
              <a:defRPr/>
            </a:pPr>
            <a:r>
              <a:rPr lang="zh-CN" altLang="en-US" sz="1200" b="1" u="sng" dirty="0">
                <a:solidFill>
                  <a:srgbClr val="1184CF"/>
                </a:solidFill>
                <a:latin typeface="微软雅黑" panose="020B0503020204020204" pitchFamily="34" charset="-122"/>
                <a:ea typeface="微软雅黑" panose="020B0503020204020204" pitchFamily="34" charset="-122"/>
              </a:rPr>
              <a:t>项目介绍</a:t>
            </a:r>
            <a:endParaRPr lang="zh-CN" altLang="en-US" sz="1200" u="sng" dirty="0">
              <a:solidFill>
                <a:srgbClr val="1184CF"/>
              </a:solidFill>
              <a:latin typeface="Calibri" panose="020F0502020204030204"/>
              <a:ea typeface="等线" panose="02010600030101010101" charset="-122"/>
            </a:endParaRPr>
          </a:p>
        </p:txBody>
      </p:sp>
      <p:sp>
        <p:nvSpPr>
          <p:cNvPr id="66" name="文本框 65"/>
          <p:cNvSpPr txBox="1"/>
          <p:nvPr/>
        </p:nvSpPr>
        <p:spPr>
          <a:xfrm>
            <a:off x="6366510" y="2455545"/>
            <a:ext cx="5153660" cy="3313471"/>
          </a:xfrm>
          <a:prstGeom prst="rect">
            <a:avLst/>
          </a:prstGeom>
          <a:noFill/>
        </p:spPr>
        <p:txBody>
          <a:bodyPr wrap="square">
            <a:spAutoFit/>
          </a:bodyPr>
          <a:lstStyle/>
          <a:p>
            <a:pPr marL="171450" lvl="1" indent="-171450" algn="just">
              <a:lnSpc>
                <a:spcPct val="200000"/>
              </a:lnSpc>
              <a:buClrTx/>
              <a:buSzTx/>
              <a:buFont typeface="Wingdings" panose="05000000000000000000" pitchFamily="2" charset="2"/>
              <a:buChar char="p"/>
            </a:pPr>
            <a:r>
              <a:rPr lang="zh-CN" altLang="en-US" sz="1000" b="1" kern="100" dirty="0">
                <a:latin typeface="微软雅黑" panose="020B0503020204020204" pitchFamily="34" charset="-122"/>
                <a:ea typeface="微软雅黑" panose="020B0503020204020204" pitchFamily="34" charset="-122"/>
                <a:cs typeface="Times New Roman" panose="02020603050405020304" pitchFamily="18" charset="0"/>
              </a:rPr>
              <a:t>背景介绍：</a:t>
            </a:r>
            <a:r>
              <a:rPr lang="zh-CN" altLang="en-US" sz="10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0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000" kern="100" dirty="0">
                <a:latin typeface="微软雅黑" panose="020B0503020204020204" pitchFamily="34" charset="-122"/>
                <a:ea typeface="微软雅黑" panose="020B0503020204020204" pitchFamily="34" charset="-122"/>
                <a:cs typeface="Times New Roman" panose="02020603050405020304" pitchFamily="18" charset="0"/>
              </a:rPr>
              <a:t>）资源分散难调度，部门间</a:t>
            </a:r>
            <a:r>
              <a:rPr lang="en-US" altLang="zh-CN" sz="10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000" kern="100" dirty="0">
                <a:latin typeface="微软雅黑" panose="020B0503020204020204" pitchFamily="34" charset="-122"/>
                <a:ea typeface="微软雅黑" panose="020B0503020204020204" pitchFamily="34" charset="-122"/>
                <a:cs typeface="Times New Roman" panose="02020603050405020304" pitchFamily="18" charset="0"/>
              </a:rPr>
              <a:t>各自为政</a:t>
            </a:r>
            <a:r>
              <a:rPr lang="en-US" altLang="zh-CN" sz="10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000" kern="100" dirty="0">
                <a:latin typeface="微软雅黑" panose="020B0503020204020204" pitchFamily="34" charset="-122"/>
                <a:ea typeface="微软雅黑" panose="020B0503020204020204" pitchFamily="34" charset="-122"/>
                <a:cs typeface="Times New Roman" panose="02020603050405020304" pitchFamily="18" charset="0"/>
              </a:rPr>
              <a:t>，云资源利用率低（</a:t>
            </a:r>
            <a:r>
              <a:rPr lang="en-US" altLang="zh-CN" sz="1000"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000" kern="100" dirty="0">
                <a:latin typeface="微软雅黑" panose="020B0503020204020204" pitchFamily="34" charset="-122"/>
                <a:ea typeface="微软雅黑" panose="020B0503020204020204" pitchFamily="34" charset="-122"/>
                <a:cs typeface="Times New Roman" panose="02020603050405020304" pitchFamily="18" charset="0"/>
              </a:rPr>
              <a:t>）数据沉睡难共享，社保、税务等关键数据</a:t>
            </a:r>
            <a:r>
              <a:rPr lang="en-US" altLang="zh-CN" sz="10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000" kern="100" dirty="0">
                <a:latin typeface="微软雅黑" panose="020B0503020204020204" pitchFamily="34" charset="-122"/>
                <a:ea typeface="微软雅黑" panose="020B0503020204020204" pitchFamily="34" charset="-122"/>
                <a:cs typeface="Times New Roman" panose="02020603050405020304" pitchFamily="18" charset="0"/>
              </a:rPr>
              <a:t>锁在抽屉里</a:t>
            </a:r>
            <a:r>
              <a:rPr lang="en-US" altLang="zh-CN" sz="10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0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000" kern="1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000" kern="100" dirty="0">
                <a:latin typeface="微软雅黑" panose="020B0503020204020204" pitchFamily="34" charset="-122"/>
                <a:ea typeface="微软雅黑" panose="020B0503020204020204" pitchFamily="34" charset="-122"/>
                <a:cs typeface="Times New Roman" panose="02020603050405020304" pitchFamily="18" charset="0"/>
              </a:rPr>
              <a:t>）安全焦虑难消除，数据泄漏风险大、系统稳定性不足，让创新步伐被迫放缓</a:t>
            </a:r>
          </a:p>
          <a:p>
            <a:pPr marL="171450" indent="-171450" algn="just" fontAlgn="auto">
              <a:lnSpc>
                <a:spcPct val="200000"/>
              </a:lnSpc>
              <a:buClrTx/>
              <a:buSzTx/>
              <a:buFont typeface="Wingdings" panose="05000000000000000000" charset="0"/>
              <a:buChar char="p"/>
            </a:pPr>
            <a:r>
              <a:rPr lang="zh-CN" altLang="en-US" sz="1000" b="1" kern="100" dirty="0">
                <a:latin typeface="微软雅黑" panose="020B0503020204020204" pitchFamily="34" charset="-122"/>
                <a:ea typeface="微软雅黑" panose="020B0503020204020204" pitchFamily="34" charset="-122"/>
                <a:cs typeface="Times New Roman" panose="02020603050405020304" pitchFamily="18" charset="0"/>
              </a:rPr>
              <a:t>解决方案：</a:t>
            </a:r>
            <a:r>
              <a:rPr lang="zh-CN" altLang="en-US" sz="1000" dirty="0">
                <a:latin typeface="微软雅黑" panose="020B0503020204020204" pitchFamily="34" charset="-122"/>
                <a:ea typeface="微软雅黑" panose="020B0503020204020204" pitchFamily="34" charset="-122"/>
                <a:sym typeface="+mn-ea"/>
              </a:rPr>
              <a:t>提供通算+智算计算能力；本地+异地容灾备份能力；微服务、容器以及多种国产数据库服务能力；</a:t>
            </a:r>
            <a:r>
              <a:rPr lang="zh-CN" altLang="en-US" sz="1000" dirty="0">
                <a:latin typeface="微软雅黑" panose="020B0503020204020204" pitchFamily="34" charset="-122"/>
                <a:ea typeface="微软雅黑" panose="020B0503020204020204" pitchFamily="34" charset="-122"/>
                <a:sym typeface="Wingdings" panose="05000000000000000000" pitchFamily="2" charset="2"/>
              </a:rPr>
              <a:t>等保三级、密评、云评等合规能力等</a:t>
            </a:r>
            <a:endParaRPr lang="zh-CN" altLang="en-US" sz="10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171450" lvl="1" indent="-171450" algn="just">
              <a:lnSpc>
                <a:spcPct val="200000"/>
              </a:lnSpc>
              <a:spcBef>
                <a:spcPts val="400"/>
              </a:spcBef>
              <a:buClrTx/>
              <a:buSzTx/>
              <a:buFont typeface="Wingdings" panose="05000000000000000000" pitchFamily="2" charset="2"/>
              <a:buChar char="p"/>
            </a:pPr>
            <a:r>
              <a:rPr lang="zh-CN" altLang="en-US" sz="1000" b="1" kern="100" dirty="0">
                <a:latin typeface="微软雅黑" panose="020B0503020204020204" pitchFamily="34" charset="-122"/>
                <a:ea typeface="微软雅黑" panose="020B0503020204020204" pitchFamily="34" charset="-122"/>
                <a:cs typeface="Times New Roman" panose="02020603050405020304" pitchFamily="18" charset="0"/>
              </a:rPr>
              <a:t>案例成效：</a:t>
            </a:r>
            <a:r>
              <a:rPr lang="zh-CN" altLang="en-US" sz="10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0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0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000" kern="100" dirty="0">
                <a:latin typeface="微软雅黑" panose="020B0503020204020204" pitchFamily="34" charset="-122"/>
                <a:ea typeface="微软雅黑" panose="020B0503020204020204" pitchFamily="34" charset="-122"/>
                <a:cs typeface="Times New Roman" panose="02020603050405020304" pitchFamily="18" charset="0"/>
                <a:sym typeface="+mn-ea"/>
              </a:rPr>
              <a:t>云能力中心和湖南公司建立了</a:t>
            </a:r>
            <a:r>
              <a:rPr lang="zh-CN" altLang="en-US" sz="1000" b="1" kern="100" dirty="0">
                <a:gradFill>
                  <a:gsLst>
                    <a:gs pos="0">
                      <a:srgbClr val="E30000"/>
                    </a:gs>
                    <a:gs pos="100000">
                      <a:srgbClr val="760303"/>
                    </a:gs>
                  </a:gsLst>
                  <a:lin scaled="0"/>
                </a:gradFill>
                <a:latin typeface="微软雅黑" panose="020B0503020204020204" pitchFamily="34" charset="-122"/>
                <a:ea typeface="微软雅黑" panose="020B0503020204020204" pitchFamily="34" charset="-122"/>
                <a:cs typeface="Times New Roman" panose="02020603050405020304" pitchFamily="18" charset="0"/>
                <a:sym typeface="+mn-ea"/>
              </a:rPr>
              <a:t>总集交付协同模式</a:t>
            </a:r>
            <a:r>
              <a:rPr lang="zh-CN" altLang="en-US" sz="1000" kern="100" dirty="0">
                <a:latin typeface="微软雅黑" panose="020B0503020204020204" pitchFamily="34" charset="-122"/>
                <a:ea typeface="微软雅黑" panose="020B0503020204020204" pitchFamily="34" charset="-122"/>
                <a:cs typeface="Times New Roman" panose="02020603050405020304" pitchFamily="18" charset="0"/>
                <a:sym typeface="+mn-ea"/>
              </a:rPr>
              <a:t>，在湖南省政务云项目中得到了成功验证（</a:t>
            </a:r>
            <a:r>
              <a:rPr lang="en-US" altLang="zh-CN" sz="1000" kern="100" dirty="0">
                <a:latin typeface="微软雅黑" panose="020B0503020204020204" pitchFamily="34" charset="-122"/>
                <a:ea typeface="微软雅黑" panose="020B0503020204020204" pitchFamily="34" charset="-122"/>
                <a:cs typeface="Times New Roman" panose="02020603050405020304" pitchFamily="18" charset="0"/>
                <a:sym typeface="+mn-ea"/>
              </a:rPr>
              <a:t>2</a:t>
            </a:r>
            <a:r>
              <a:rPr lang="zh-CN" altLang="en-US" sz="1000" kern="1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1000" kern="100" dirty="0">
                <a:latin typeface="微软雅黑" panose="020B0503020204020204" pitchFamily="34" charset="-122"/>
                <a:ea typeface="微软雅黑" panose="020B0503020204020204" pitchFamily="34" charset="-122"/>
                <a:cs typeface="Times New Roman" panose="02020603050405020304" pitchFamily="18" charset="0"/>
                <a:sym typeface="Gill Sans" panose="020B0502020104020203" charset="0"/>
              </a:rPr>
              <a:t>通过技术创新，打造创新型信创政务云模式，在传统政务云政务外网区、互联网区外</a:t>
            </a:r>
            <a:r>
              <a:rPr lang="zh-CN" altLang="en-US" sz="1000" b="1" kern="100" dirty="0">
                <a:gradFill>
                  <a:gsLst>
                    <a:gs pos="0">
                      <a:srgbClr val="E30000"/>
                    </a:gs>
                    <a:gs pos="100000">
                      <a:srgbClr val="760303"/>
                    </a:gs>
                  </a:gsLst>
                  <a:lin scaled="0"/>
                </a:gradFill>
                <a:latin typeface="微软雅黑" panose="020B0503020204020204" pitchFamily="34" charset="-122"/>
                <a:ea typeface="微软雅黑" panose="020B0503020204020204" pitchFamily="34" charset="-122"/>
                <a:cs typeface="Times New Roman" panose="02020603050405020304" pitchFamily="18" charset="0"/>
                <a:sym typeface="Gill Sans" panose="020B0502020104020203" charset="0"/>
              </a:rPr>
              <a:t>定制化增加多Region</a:t>
            </a:r>
            <a:r>
              <a:rPr lang="zh-CN" altLang="en-US" sz="1000" kern="100" dirty="0">
                <a:latin typeface="微软雅黑" panose="020B0503020204020204" pitchFamily="34" charset="-122"/>
                <a:ea typeface="微软雅黑" panose="020B0503020204020204" pitchFamily="34" charset="-122"/>
                <a:cs typeface="Times New Roman" panose="02020603050405020304" pitchFamily="18" charset="0"/>
                <a:sym typeface="Gill Sans" panose="020B0502020104020203" charset="0"/>
              </a:rPr>
              <a:t>，提升政务服务效率与可靠性</a:t>
            </a:r>
            <a:r>
              <a:rPr lang="en-US" altLang="zh-CN" sz="1000" kern="100" dirty="0">
                <a:latin typeface="微软雅黑" panose="020B0503020204020204" pitchFamily="34" charset="-122"/>
                <a:ea typeface="微软雅黑" panose="020B0503020204020204" pitchFamily="34" charset="-122"/>
                <a:cs typeface="Times New Roman" panose="02020603050405020304" pitchFamily="18" charset="0"/>
                <a:sym typeface="Gill Sans" panose="020B0502020104020203" charset="0"/>
              </a:rPr>
              <a:t> </a:t>
            </a:r>
            <a:r>
              <a:rPr lang="zh-CN" altLang="en-US" sz="1000" kern="100" dirty="0">
                <a:latin typeface="微软雅黑" panose="020B0503020204020204" pitchFamily="34" charset="-122"/>
                <a:ea typeface="微软雅黑" panose="020B0503020204020204" pitchFamily="34" charset="-122"/>
                <a:cs typeface="Times New Roman" panose="02020603050405020304" pitchFamily="18" charset="0"/>
                <a:sym typeface="Gill Sans" panose="020B0502020104020203" charset="0"/>
              </a:rPr>
              <a:t>（</a:t>
            </a:r>
            <a:r>
              <a:rPr lang="en-US" altLang="zh-CN" sz="1000" kern="100" dirty="0">
                <a:latin typeface="微软雅黑" panose="020B0503020204020204" pitchFamily="34" charset="-122"/>
                <a:ea typeface="微软雅黑" panose="020B0503020204020204" pitchFamily="34" charset="-122"/>
                <a:cs typeface="Times New Roman" panose="02020603050405020304" pitchFamily="18" charset="0"/>
                <a:sym typeface="Gill Sans" panose="020B0502020104020203" charset="0"/>
              </a:rPr>
              <a:t>3</a:t>
            </a:r>
            <a:r>
              <a:rPr lang="zh-CN" altLang="en-US" sz="1000" kern="100" dirty="0">
                <a:latin typeface="微软雅黑" panose="020B0503020204020204" pitchFamily="34" charset="-122"/>
                <a:ea typeface="微软雅黑" panose="020B0503020204020204" pitchFamily="34" charset="-122"/>
                <a:cs typeface="Times New Roman" panose="02020603050405020304" pitchFamily="18" charset="0"/>
                <a:sym typeface="Gill Sans" panose="020B0502020104020203" charset="0"/>
              </a:rPr>
              <a:t>）以此为标杆</a:t>
            </a:r>
            <a:r>
              <a:rPr lang="zh-CN" altLang="en-US" sz="1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Gill Sans" panose="020B0502020104020203" charset="0"/>
              </a:rPr>
              <a:t>横向拓展湖南政法云、江苏省政务云等落地，合同金额约为</a:t>
            </a:r>
            <a:r>
              <a:rPr lang="en-US" altLang="zh-CN" sz="1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Gill Sans" panose="020B0502020104020203" charset="0"/>
              </a:rPr>
              <a:t>1.7</a:t>
            </a:r>
            <a:r>
              <a:rPr lang="zh-CN" altLang="en-US" sz="1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Gill Sans" panose="020B0502020104020203" charset="0"/>
              </a:rPr>
              <a:t>亿元</a:t>
            </a:r>
            <a:endParaRPr lang="en-US" altLang="zh-CN" sz="1000" b="1" kern="0" dirty="0">
              <a:solidFill>
                <a:srgbClr val="C00000"/>
              </a:solidFill>
              <a:latin typeface="微软雅黑" panose="020B0503020204020204" pitchFamily="34" charset="-122"/>
              <a:ea typeface="微软雅黑" panose="020B0503020204020204" pitchFamily="34" charset="-122"/>
              <a:sym typeface="Gill Sans" panose="020B0502020104020203" charset="0"/>
            </a:endParaRPr>
          </a:p>
          <a:p>
            <a:pPr marL="0" lvl="1" indent="0" algn="just">
              <a:lnSpc>
                <a:spcPct val="150000"/>
              </a:lnSpc>
              <a:buClrTx/>
              <a:buSzTx/>
              <a:buFont typeface="Wingdings" panose="05000000000000000000" pitchFamily="2" charset="2"/>
              <a:buNone/>
            </a:pPr>
            <a:endParaRPr lang="zh-CN" altLang="en-US" sz="1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lvl="1" indent="-171450" algn="just" eaLnBrk="0" hangingPunct="0">
              <a:lnSpc>
                <a:spcPct val="120000"/>
              </a:lnSpc>
              <a:buClrTx/>
              <a:buSzTx/>
              <a:buFont typeface="Wingdings" panose="05000000000000000000" pitchFamily="2" charset="2"/>
              <a:buChar char="p"/>
              <a:defRPr/>
            </a:pPr>
            <a:endParaRPr lang="zh-CN" altLang="en-US" sz="1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2" name="图片 51"/>
          <p:cNvPicPr>
            <a:picLocks noChangeAspect="1"/>
          </p:cNvPicPr>
          <p:nvPr/>
        </p:nvPicPr>
        <p:blipFill>
          <a:blip r:embed="rId3"/>
          <a:stretch>
            <a:fillRect/>
          </a:stretch>
        </p:blipFill>
        <p:spPr>
          <a:xfrm>
            <a:off x="641985" y="2455545"/>
            <a:ext cx="4948555" cy="2077085"/>
          </a:xfrm>
          <a:prstGeom prst="rect">
            <a:avLst/>
          </a:prstGeom>
        </p:spPr>
      </p:pic>
      <p:sp>
        <p:nvSpPr>
          <p:cNvPr id="103" name="文本框 102"/>
          <p:cNvSpPr txBox="1"/>
          <p:nvPr/>
        </p:nvSpPr>
        <p:spPr>
          <a:xfrm>
            <a:off x="641985" y="5786120"/>
            <a:ext cx="5153660" cy="977265"/>
          </a:xfrm>
          <a:prstGeom prst="rect">
            <a:avLst/>
          </a:prstGeom>
          <a:noFill/>
        </p:spPr>
        <p:txBody>
          <a:bodyPr wrap="square">
            <a:spAutoFit/>
          </a:bodyPr>
          <a:lstStyle/>
          <a:p>
            <a:pPr marL="171450" lvl="1" indent="-171450" algn="just">
              <a:lnSpc>
                <a:spcPct val="150000"/>
              </a:lnSpc>
              <a:buClrTx/>
              <a:buSzTx/>
              <a:buFont typeface="Wingdings" panose="05000000000000000000" pitchFamily="2" charset="2"/>
              <a:buChar char="p"/>
            </a:pPr>
            <a:r>
              <a:rPr lang="zh-CN" altLang="en-US" sz="800" b="1" kern="100" dirty="0">
                <a:latin typeface="微软雅黑" panose="020B0503020204020204" pitchFamily="34" charset="-122"/>
                <a:ea typeface="微软雅黑" panose="020B0503020204020204" pitchFamily="34" charset="-122"/>
                <a:cs typeface="Times New Roman" panose="02020603050405020304" pitchFamily="18" charset="0"/>
              </a:rPr>
              <a:t>自有产品：</a:t>
            </a:r>
            <a:r>
              <a:rPr lang="zh-CN" altLang="en-US" sz="800" kern="100" dirty="0">
                <a:latin typeface="微软雅黑" panose="020B0503020204020204" pitchFamily="34" charset="-122"/>
                <a:ea typeface="微软雅黑" panose="020B0503020204020204" pitchFamily="34" charset="-122"/>
                <a:cs typeface="Times New Roman" panose="02020603050405020304" pitchFamily="18" charset="0"/>
              </a:rPr>
              <a:t>云主机、容器服务、云主机备份、云硬盘、对象存储、安全组、虚拟私有云、弹性负载均衡、弹性公网</a:t>
            </a:r>
            <a:r>
              <a:rPr lang="en-US" altLang="zh-CN" sz="800" kern="100" dirty="0">
                <a:latin typeface="微软雅黑" panose="020B0503020204020204" pitchFamily="34" charset="-122"/>
                <a:ea typeface="微软雅黑" panose="020B0503020204020204" pitchFamily="34" charset="-122"/>
                <a:cs typeface="Times New Roman" panose="02020603050405020304" pitchFamily="18" charset="0"/>
              </a:rPr>
              <a:t>IP</a:t>
            </a:r>
            <a:r>
              <a:rPr lang="zh-CN" altLang="en-US" sz="8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800" kern="100" dirty="0">
                <a:latin typeface="微软雅黑" panose="020B0503020204020204" pitchFamily="34" charset="-122"/>
                <a:ea typeface="微软雅黑" panose="020B0503020204020204" pitchFamily="34" charset="-122"/>
                <a:cs typeface="Times New Roman" panose="02020603050405020304" pitchFamily="18" charset="0"/>
              </a:rPr>
              <a:t>NAT</a:t>
            </a:r>
            <a:r>
              <a:rPr lang="zh-CN" altLang="en-US" sz="800" kern="100" dirty="0">
                <a:latin typeface="微软雅黑" panose="020B0503020204020204" pitchFamily="34" charset="-122"/>
                <a:ea typeface="微软雅黑" panose="020B0503020204020204" pitchFamily="34" charset="-122"/>
                <a:cs typeface="Times New Roman" panose="02020603050405020304" pitchFamily="18" charset="0"/>
              </a:rPr>
              <a:t>网关、</a:t>
            </a:r>
            <a:r>
              <a:rPr lang="en-US" altLang="zh-CN" sz="800" kern="100" dirty="0">
                <a:latin typeface="微软雅黑" panose="020B0503020204020204" pitchFamily="34" charset="-122"/>
                <a:ea typeface="微软雅黑" panose="020B0503020204020204" pitchFamily="34" charset="-122"/>
                <a:cs typeface="Times New Roman" panose="02020603050405020304" pitchFamily="18" charset="0"/>
              </a:rPr>
              <a:t>VPN</a:t>
            </a:r>
            <a:r>
              <a:rPr lang="zh-CN" altLang="en-US" sz="800" kern="100" dirty="0">
                <a:latin typeface="微软雅黑" panose="020B0503020204020204" pitchFamily="34" charset="-122"/>
                <a:ea typeface="微软雅黑" panose="020B0503020204020204" pitchFamily="34" charset="-122"/>
                <a:cs typeface="Times New Roman" panose="02020603050405020304" pitchFamily="18" charset="0"/>
              </a:rPr>
              <a:t>、等保、密评、</a:t>
            </a:r>
            <a:r>
              <a:rPr lang="en-US" altLang="zh-CN" sz="800" kern="100" dirty="0">
                <a:latin typeface="微软雅黑" panose="020B0503020204020204" pitchFamily="34" charset="-122"/>
                <a:ea typeface="微软雅黑" panose="020B0503020204020204" pitchFamily="34" charset="-122"/>
                <a:cs typeface="Times New Roman" panose="02020603050405020304" pitchFamily="18" charset="0"/>
              </a:rPr>
              <a:t>MySQL</a:t>
            </a:r>
            <a:r>
              <a:rPr lang="zh-CN" altLang="en-US" sz="8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800" kern="100" dirty="0">
                <a:latin typeface="微软雅黑" panose="020B0503020204020204" pitchFamily="34" charset="-122"/>
                <a:ea typeface="微软雅黑" panose="020B0503020204020204" pitchFamily="34" charset="-122"/>
                <a:cs typeface="Times New Roman" panose="02020603050405020304" pitchFamily="18" charset="0"/>
              </a:rPr>
              <a:t>Redis</a:t>
            </a:r>
            <a:r>
              <a:rPr lang="zh-CN" altLang="en-US" sz="800" kern="100" dirty="0">
                <a:latin typeface="微软雅黑" panose="020B0503020204020204" pitchFamily="34" charset="-122"/>
                <a:ea typeface="微软雅黑" panose="020B0503020204020204" pitchFamily="34" charset="-122"/>
                <a:cs typeface="Times New Roman" panose="02020603050405020304" pitchFamily="18" charset="0"/>
              </a:rPr>
              <a:t>、海山</a:t>
            </a:r>
            <a:r>
              <a:rPr lang="en-US" altLang="zh-CN" sz="800" kern="100" dirty="0">
                <a:latin typeface="微软雅黑" panose="020B0503020204020204" pitchFamily="34" charset="-122"/>
                <a:ea typeface="微软雅黑" panose="020B0503020204020204" pitchFamily="34" charset="-122"/>
                <a:cs typeface="Times New Roman" panose="02020603050405020304" pitchFamily="18" charset="0"/>
              </a:rPr>
              <a:t> PostgreSQL</a:t>
            </a:r>
            <a:r>
              <a:rPr lang="zh-CN" altLang="en-US" sz="800" kern="100" dirty="0">
                <a:latin typeface="微软雅黑" panose="020B0503020204020204" pitchFamily="34" charset="-122"/>
                <a:ea typeface="微软雅黑" panose="020B0503020204020204" pitchFamily="34" charset="-122"/>
                <a:cs typeface="Times New Roman" panose="02020603050405020304" pitchFamily="18" charset="0"/>
              </a:rPr>
              <a:t>、达梦数据库、文档数据库</a:t>
            </a:r>
            <a:r>
              <a:rPr lang="en-US" altLang="zh-CN" sz="800" kern="100" dirty="0">
                <a:latin typeface="微软雅黑" panose="020B0503020204020204" pitchFamily="34" charset="-122"/>
                <a:ea typeface="微软雅黑" panose="020B0503020204020204" pitchFamily="34" charset="-122"/>
                <a:cs typeface="Times New Roman" panose="02020603050405020304" pitchFamily="18" charset="0"/>
              </a:rPr>
              <a:t>MongoDB</a:t>
            </a:r>
            <a:r>
              <a:rPr lang="zh-CN" altLang="en-US" sz="8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800" kern="100" dirty="0">
                <a:latin typeface="微软雅黑" panose="020B0503020204020204" pitchFamily="34" charset="-122"/>
                <a:ea typeface="微软雅黑" panose="020B0503020204020204" pitchFamily="34" charset="-122"/>
                <a:cs typeface="Times New Roman" panose="02020603050405020304" pitchFamily="18" charset="0"/>
              </a:rPr>
              <a:t>Kafka</a:t>
            </a:r>
            <a:r>
              <a:rPr lang="zh-CN" altLang="en-US" sz="8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800" kern="100" dirty="0">
                <a:latin typeface="微软雅黑" panose="020B0503020204020204" pitchFamily="34" charset="-122"/>
                <a:ea typeface="微软雅黑" panose="020B0503020204020204" pitchFamily="34" charset="-122"/>
                <a:cs typeface="Times New Roman" panose="02020603050405020304" pitchFamily="18" charset="0"/>
              </a:rPr>
              <a:t>RabbitMQ</a:t>
            </a:r>
            <a:r>
              <a:rPr lang="zh-CN" altLang="en-US" sz="800" kern="100" dirty="0">
                <a:latin typeface="微软雅黑" panose="020B0503020204020204" pitchFamily="34" charset="-122"/>
                <a:ea typeface="微软雅黑" panose="020B0503020204020204" pitchFamily="34" charset="-122"/>
                <a:cs typeface="Times New Roman" panose="02020603050405020304" pitchFamily="18" charset="0"/>
              </a:rPr>
              <a:t>、私有云</a:t>
            </a:r>
            <a:r>
              <a:rPr lang="en-US" altLang="zh-CN" sz="8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800" kern="100" dirty="0">
                <a:latin typeface="微软雅黑" panose="020B0503020204020204" pitchFamily="34" charset="-122"/>
                <a:ea typeface="微软雅黑" panose="020B0503020204020204" pitchFamily="34" charset="-122"/>
                <a:cs typeface="Times New Roman" panose="02020603050405020304" pitchFamily="18" charset="0"/>
              </a:rPr>
              <a:t>专属云</a:t>
            </a:r>
            <a:r>
              <a:rPr lang="en-US" altLang="zh-CN" sz="8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800" kern="100" dirty="0">
                <a:latin typeface="微软雅黑" panose="020B0503020204020204" pitchFamily="34" charset="-122"/>
                <a:ea typeface="微软雅黑" panose="020B0503020204020204" pitchFamily="34" charset="-122"/>
                <a:cs typeface="Times New Roman" panose="02020603050405020304" pitchFamily="18" charset="0"/>
              </a:rPr>
              <a:t>边缘云底座</a:t>
            </a:r>
            <a:endParaRPr lang="en-US" altLang="zh-CN" sz="8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171450" lvl="1" indent="-171450" algn="just">
              <a:lnSpc>
                <a:spcPct val="150000"/>
              </a:lnSpc>
              <a:buClrTx/>
              <a:buSzTx/>
              <a:buFont typeface="Wingdings" panose="05000000000000000000" pitchFamily="2" charset="2"/>
              <a:buChar char="p"/>
            </a:pPr>
            <a:r>
              <a:rPr lang="zh-CN" altLang="en-US" sz="800" b="1" kern="100" dirty="0">
                <a:latin typeface="微软雅黑" panose="020B0503020204020204" pitchFamily="34" charset="-122"/>
                <a:ea typeface="微软雅黑" panose="020B0503020204020204" pitchFamily="34" charset="-122"/>
                <a:cs typeface="Times New Roman" panose="02020603050405020304" pitchFamily="18" charset="0"/>
              </a:rPr>
              <a:t>生态产品：</a:t>
            </a:r>
            <a:r>
              <a:rPr lang="zh-CN" altLang="en-US" sz="800" kern="100" dirty="0">
                <a:latin typeface="微软雅黑" panose="020B0503020204020204" pitchFamily="34" charset="-122"/>
                <a:ea typeface="微软雅黑" panose="020B0503020204020204" pitchFamily="34" charset="-122"/>
                <a:cs typeface="Times New Roman" panose="02020603050405020304" pitchFamily="18" charset="0"/>
              </a:rPr>
              <a:t>南大通用、人大金仓、东方通、金蝶、一网协同、智能办公、迁移适配</a:t>
            </a:r>
          </a:p>
          <a:p>
            <a:pPr marL="0" lvl="1" indent="-171450" algn="just" eaLnBrk="0" hangingPunct="0">
              <a:lnSpc>
                <a:spcPct val="120000"/>
              </a:lnSpc>
              <a:buClrTx/>
              <a:buSzTx/>
              <a:buFont typeface="Wingdings" panose="05000000000000000000" pitchFamily="2" charset="2"/>
              <a:buChar char="p"/>
              <a:defRPr/>
            </a:pPr>
            <a:endParaRPr lang="zh-CN" altLang="en-US" sz="8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p:cNvSpPr txBox="1"/>
          <p:nvPr/>
        </p:nvSpPr>
        <p:spPr>
          <a:xfrm>
            <a:off x="449580" y="4643120"/>
            <a:ext cx="5280025" cy="880745"/>
          </a:xfrm>
          <a:prstGeom prst="rect">
            <a:avLst/>
          </a:prstGeom>
          <a:noFill/>
        </p:spPr>
        <p:txBody>
          <a:bodyPr wrap="square">
            <a:spAutoFit/>
          </a:bodyPr>
          <a:lstStyle/>
          <a:p>
            <a:pPr marL="171450" lvl="1" indent="-171450" algn="just">
              <a:lnSpc>
                <a:spcPct val="150000"/>
              </a:lnSpc>
              <a:buClrTx/>
              <a:buSzTx/>
              <a:buFont typeface="Wingdings" panose="05000000000000000000" pitchFamily="2" charset="2"/>
              <a:buChar char="p"/>
            </a:pPr>
            <a:r>
              <a:rPr lang="zh-CN" altLang="en-US" sz="900" b="1" kern="100" dirty="0">
                <a:latin typeface="微软雅黑" panose="020B0503020204020204" pitchFamily="34" charset="-122"/>
                <a:ea typeface="微软雅黑" panose="020B0503020204020204" pitchFamily="34" charset="-122"/>
                <a:cs typeface="Times New Roman" panose="02020603050405020304" pitchFamily="18" charset="0"/>
              </a:rPr>
              <a:t>方案说明：</a:t>
            </a:r>
            <a:r>
              <a:rPr lang="zh-CN" altLang="en-US" sz="900" kern="100" dirty="0">
                <a:latin typeface="微软雅黑" panose="020B0503020204020204" pitchFamily="34" charset="-122"/>
                <a:ea typeface="微软雅黑" panose="020B0503020204020204" pitchFamily="34" charset="-122"/>
                <a:cs typeface="Times New Roman" panose="02020603050405020304" pitchFamily="18" charset="0"/>
              </a:rPr>
              <a:t>依托一云多芯、安全合规、信创适配、迁移改造、智能升级等优势，面向机要局、数据局以及各垂直领域委办局，</a:t>
            </a:r>
            <a:r>
              <a:rPr lang="en-US" altLang="zh-CN" sz="9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900" kern="100" dirty="0">
                <a:latin typeface="微软雅黑" panose="020B0503020204020204" pitchFamily="34" charset="-122"/>
                <a:ea typeface="微软雅黑" panose="020B0503020204020204" pitchFamily="34" charset="-122"/>
                <a:cs typeface="Times New Roman" panose="02020603050405020304" pitchFamily="18" charset="0"/>
              </a:rPr>
              <a:t>提供</a:t>
            </a:r>
            <a:r>
              <a:rPr lang="zh-CN" altLang="en-US" sz="900" kern="100" dirty="0">
                <a:latin typeface="微软雅黑" panose="020B0503020204020204" pitchFamily="34" charset="-122"/>
                <a:ea typeface="微软雅黑" panose="020B0503020204020204" pitchFamily="34" charset="-122"/>
                <a:cs typeface="Times New Roman" panose="02020603050405020304" pitchFamily="18" charset="0"/>
                <a:sym typeface="+mn-ea"/>
              </a:rPr>
              <a:t>信创二平面、等保密评合规建设、</a:t>
            </a:r>
            <a:r>
              <a:rPr lang="en-US" altLang="zh-CN" sz="900" kern="100" dirty="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900" kern="100" dirty="0">
                <a:latin typeface="微软雅黑" panose="020B0503020204020204" pitchFamily="34" charset="-122"/>
                <a:ea typeface="微软雅黑" panose="020B0503020204020204" pitchFamily="34" charset="-122"/>
                <a:cs typeface="Times New Roman" panose="02020603050405020304" pitchFamily="18" charset="0"/>
                <a:sym typeface="+mn-ea"/>
              </a:rPr>
              <a:t>产品适配验证、迁移适配、</a:t>
            </a:r>
            <a:r>
              <a:rPr lang="en-US" altLang="zh-CN" sz="900" kern="100" dirty="0">
                <a:latin typeface="微软雅黑" panose="020B0503020204020204" pitchFamily="34" charset="-122"/>
                <a:ea typeface="微软雅黑" panose="020B0503020204020204" pitchFamily="34" charset="-122"/>
                <a:cs typeface="Times New Roman" panose="02020603050405020304" pitchFamily="18" charset="0"/>
                <a:sym typeface="+mn-ea"/>
              </a:rPr>
              <a:t> </a:t>
            </a:r>
            <a:r>
              <a:rPr lang="zh-CN" altLang="en-US" sz="900" kern="100" dirty="0">
                <a:latin typeface="微软雅黑" panose="020B0503020204020204" pitchFamily="34" charset="-122"/>
                <a:ea typeface="微软雅黑" panose="020B0503020204020204" pitchFamily="34" charset="-122"/>
                <a:cs typeface="Times New Roman" panose="02020603050405020304" pitchFamily="18" charset="0"/>
                <a:sym typeface="+mn-ea"/>
              </a:rPr>
              <a:t>国产化算力及智能体应用等关键能力，</a:t>
            </a:r>
            <a:r>
              <a:rPr lang="zh-CN" altLang="en-US" sz="900" kern="100" dirty="0">
                <a:latin typeface="微软雅黑" panose="020B0503020204020204" pitchFamily="34" charset="-122"/>
                <a:ea typeface="微软雅黑" panose="020B0503020204020204" pitchFamily="34" charset="-122"/>
                <a:cs typeface="Times New Roman" panose="02020603050405020304" pitchFamily="18" charset="0"/>
              </a:rPr>
              <a:t>实现信息技术领域的自主可控、保障政务服务连续性</a:t>
            </a:r>
            <a:r>
              <a:rPr lang="en-US" altLang="zh-CN" sz="90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9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0" lvl="1" indent="-171450" algn="just" eaLnBrk="0" hangingPunct="0">
              <a:lnSpc>
                <a:spcPct val="120000"/>
              </a:lnSpc>
              <a:buClrTx/>
              <a:buSzTx/>
              <a:buFont typeface="Wingdings" panose="05000000000000000000" pitchFamily="2" charset="2"/>
              <a:buChar char="p"/>
              <a:defRPr/>
            </a:pPr>
            <a:endParaRPr lang="zh-CN" altLang="en-US" sz="9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7195" y="241300"/>
            <a:ext cx="7277735" cy="612140"/>
          </a:xfrm>
        </p:spPr>
        <p:txBody>
          <a:bodyPr/>
          <a:lstStyle/>
          <a:p>
            <a:pPr marL="0" indent="0" defTabSz="609600">
              <a:spcBef>
                <a:spcPts val="600"/>
              </a:spcBef>
              <a:buNone/>
            </a:pPr>
            <a:r>
              <a:rPr lang="zh-CN" altLang="en-US" sz="2400" b="1" dirty="0">
                <a:solidFill>
                  <a:srgbClr val="0B85CF"/>
                </a:solidFill>
                <a:latin typeface="微软雅黑" panose="020B0503020204020204" pitchFamily="34" charset="-122"/>
                <a:ea typeface="微软雅黑" panose="020B0503020204020204" pitchFamily="34" charset="-122"/>
                <a:sym typeface="+mn-ea"/>
              </a:rPr>
              <a:t>智慧政务办公解决方案及案例</a:t>
            </a:r>
          </a:p>
        </p:txBody>
      </p:sp>
      <p:cxnSp>
        <p:nvCxnSpPr>
          <p:cNvPr id="11" name="直接连接符 10"/>
          <p:cNvCxnSpPr/>
          <p:nvPr/>
        </p:nvCxnSpPr>
        <p:spPr>
          <a:xfrm flipV="1">
            <a:off x="-14392" y="957580"/>
            <a:ext cx="11406293" cy="15240"/>
          </a:xfrm>
          <a:prstGeom prst="line">
            <a:avLst/>
          </a:prstGeom>
          <a:ln w="38100">
            <a:gradFill flip="none" rotWithShape="1">
              <a:gsLst>
                <a:gs pos="70000">
                  <a:srgbClr val="91C8E9"/>
                </a:gs>
                <a:gs pos="0">
                  <a:schemeClr val="accent1">
                    <a:lumMod val="0"/>
                    <a:lumOff val="100000"/>
                  </a:schemeClr>
                </a:gs>
                <a:gs pos="100000">
                  <a:srgbClr val="0B85CF"/>
                </a:gs>
              </a:gsLst>
              <a:lin ang="10800000" scaled="0"/>
              <a:tileRect/>
            </a:gra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35280" y="1059180"/>
            <a:ext cx="11522075" cy="824230"/>
          </a:xfrm>
          <a:prstGeom prst="rect">
            <a:avLst/>
          </a:prstGeom>
          <a:solidFill>
            <a:schemeClr val="bg1">
              <a:lumMod val="95000"/>
            </a:schemeClr>
          </a:solidFill>
        </p:spPr>
        <p:txBody>
          <a:bodyPr wrap="square" anchor="ctr">
            <a:noAutofit/>
          </a:bodyPr>
          <a:lstStyle/>
          <a:p>
            <a:pPr marL="285750" indent="-285750" algn="l" defTabSz="342900" fontAlgn="auto">
              <a:lnSpc>
                <a:spcPct val="150000"/>
              </a:lnSpc>
              <a:buClrTx/>
              <a:buSzTx/>
              <a:buFont typeface="Wingdings" panose="05000000000000000000" pitchFamily="2" charset="2"/>
              <a:buChar char="n"/>
              <a:defRPr/>
            </a:pPr>
            <a:r>
              <a:rPr kumimoji="1" lang="zh-CN" altLang="en-US" sz="1200" b="1" dirty="0">
                <a:latin typeface="微软雅黑" panose="020B0503020204020204" pitchFamily="34" charset="-122"/>
                <a:ea typeface="微软雅黑" panose="020B0503020204020204" pitchFamily="34" charset="-122"/>
              </a:rPr>
              <a:t>方案简介：</a:t>
            </a:r>
            <a:r>
              <a:rPr kumimoji="1" lang="zh-CN" altLang="en-US" sz="1200" dirty="0">
                <a:latin typeface="微软雅黑" panose="020B0503020204020204" pitchFamily="34" charset="-122"/>
                <a:ea typeface="微软雅黑" panose="020B0503020204020204" pitchFamily="34" charset="-122"/>
              </a:rPr>
              <a:t>随着</a:t>
            </a:r>
            <a:r>
              <a:rPr kumimoji="1" lang="en-US" altLang="zh-CN" sz="1200" dirty="0">
                <a:latin typeface="微软雅黑" panose="020B0503020204020204" pitchFamily="34" charset="-122"/>
                <a:ea typeface="微软雅黑" panose="020B0503020204020204" pitchFamily="34" charset="-122"/>
              </a:rPr>
              <a:t>DeepSeek</a:t>
            </a:r>
            <a:r>
              <a:rPr kumimoji="1" lang="zh-CN" altLang="en-US" sz="1200" dirty="0">
                <a:latin typeface="微软雅黑" panose="020B0503020204020204" pitchFamily="34" charset="-122"/>
                <a:ea typeface="微软雅黑" panose="020B0503020204020204" pitchFamily="34" charset="-122"/>
              </a:rPr>
              <a:t>火热，</a:t>
            </a:r>
            <a:r>
              <a:rPr lang="zh-CN" altLang="en-US" sz="12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各省各地政府牵头人工智能+专班，迫切希望落地大模型及智能体项目，为政务场景带来实际成效。</a:t>
            </a:r>
            <a:r>
              <a:rPr kumimoji="1" lang="zh-CN" altLang="en-US" sz="1200" dirty="0">
                <a:latin typeface="微软雅黑" panose="020B0503020204020204" pitchFamily="34" charset="-122"/>
                <a:ea typeface="微软雅黑" panose="020B0503020204020204" pitchFamily="34" charset="-122"/>
              </a:rPr>
              <a:t>智慧政务办公，面向各级政府、公检法、局委办单位</a:t>
            </a:r>
            <a:r>
              <a:rPr kumimoji="1" lang="zh-CN" altLang="en-US" sz="1200" b="1" dirty="0">
                <a:solidFill>
                  <a:srgbClr val="C00000"/>
                </a:solidFill>
                <a:latin typeface="微软雅黑" panose="020B0503020204020204" pitchFamily="34" charset="-122"/>
                <a:ea typeface="微软雅黑" panose="020B0503020204020204" pitchFamily="34" charset="-122"/>
              </a:rPr>
              <a:t>，</a:t>
            </a:r>
            <a:r>
              <a:rPr kumimoji="1" lang="zh-CN" altLang="en-US" sz="1200" b="1" dirty="0">
                <a:solidFill>
                  <a:srgbClr val="0070C0"/>
                </a:solidFill>
                <a:latin typeface="微软雅黑" panose="020B0503020204020204" pitchFamily="34" charset="-122"/>
                <a:ea typeface="微软雅黑" panose="020B0503020204020204" pitchFamily="34" charset="-122"/>
              </a:rPr>
              <a:t>基于移动云边缘小站</a:t>
            </a:r>
            <a:r>
              <a:rPr kumimoji="1" lang="en-US" altLang="zh-CN" sz="1200" b="1" dirty="0">
                <a:solidFill>
                  <a:srgbClr val="0070C0"/>
                </a:solidFill>
                <a:latin typeface="微软雅黑" panose="020B0503020204020204" pitchFamily="34" charset="-122"/>
                <a:ea typeface="微软雅黑" panose="020B0503020204020204" pitchFamily="34" charset="-122"/>
              </a:rPr>
              <a:t>/</a:t>
            </a:r>
            <a:r>
              <a:rPr kumimoji="1" lang="zh-CN" altLang="en-US" sz="1200" b="1" dirty="0">
                <a:solidFill>
                  <a:srgbClr val="0070C0"/>
                </a:solidFill>
                <a:latin typeface="微软雅黑" panose="020B0503020204020204" pitchFamily="34" charset="-122"/>
                <a:ea typeface="微软雅黑" panose="020B0503020204020204" pitchFamily="34" charset="-122"/>
              </a:rPr>
              <a:t>智算一体机算力，提供公文写作，知识问答等智能体应用</a:t>
            </a:r>
            <a:r>
              <a:rPr kumimoji="1" lang="zh-CN" altLang="en-US" sz="1200" dirty="0">
                <a:latin typeface="微软雅黑" panose="020B0503020204020204" pitchFamily="34" charset="-122"/>
                <a:ea typeface="微软雅黑" panose="020B0503020204020204" pitchFamily="34" charset="-122"/>
              </a:rPr>
              <a:t>。解决党政客户</a:t>
            </a:r>
            <a:r>
              <a:rPr lang="zh-CN" altLang="en-US" sz="1200" kern="0" dirty="0">
                <a:latin typeface="微软雅黑" panose="020B0503020204020204" pitchFamily="34" charset="-122"/>
                <a:ea typeface="微软雅黑" panose="020B0503020204020204" pitchFamily="34" charset="-122"/>
                <a:sym typeface="+mn-ea"/>
              </a:rPr>
              <a:t>在</a:t>
            </a:r>
            <a:r>
              <a:rPr lang="zh-CN" altLang="en-US" sz="1200" b="1" kern="0" dirty="0">
                <a:solidFill>
                  <a:srgbClr val="0070C0"/>
                </a:solidFill>
                <a:latin typeface="微软雅黑" panose="020B0503020204020204" pitchFamily="34" charset="-122"/>
                <a:ea typeface="微软雅黑" panose="020B0503020204020204" pitchFamily="34" charset="-122"/>
                <a:sym typeface="+mn-ea"/>
              </a:rPr>
              <a:t>公文写作中撰写时间长，排版校对复杂，领导批示签批慢</a:t>
            </a:r>
            <a:r>
              <a:rPr lang="zh-CN" altLang="en-US" sz="1200" kern="0" dirty="0">
                <a:latin typeface="微软雅黑" panose="020B0503020204020204" pitchFamily="34" charset="-122"/>
                <a:ea typeface="微软雅黑" panose="020B0503020204020204" pitchFamily="34" charset="-122"/>
                <a:sym typeface="+mn-ea"/>
              </a:rPr>
              <a:t>等问题；以及内外部</a:t>
            </a:r>
            <a:r>
              <a:rPr lang="zh-CN" altLang="en-US" sz="1200" b="1" kern="0" dirty="0">
                <a:solidFill>
                  <a:srgbClr val="0070C0"/>
                </a:solidFill>
                <a:latin typeface="微软雅黑" panose="020B0503020204020204" pitchFamily="34" charset="-122"/>
                <a:ea typeface="微软雅黑" panose="020B0503020204020204" pitchFamily="34" charset="-122"/>
                <a:sym typeface="+mn-ea"/>
              </a:rPr>
              <a:t>知识查询效率低，和政策理解不精准</a:t>
            </a:r>
            <a:r>
              <a:rPr lang="zh-CN" altLang="en-US" sz="1200" kern="0" dirty="0">
                <a:latin typeface="微软雅黑" panose="020B0503020204020204" pitchFamily="34" charset="-122"/>
                <a:ea typeface="微软雅黑" panose="020B0503020204020204" pitchFamily="34" charset="-122"/>
                <a:sym typeface="+mn-ea"/>
              </a:rPr>
              <a:t>等问题；</a:t>
            </a:r>
            <a:endParaRPr kumimoji="1" lang="zh-CN" altLang="en-US" sz="1200" kern="0" dirty="0">
              <a:latin typeface="微软雅黑" panose="020B0503020204020204" pitchFamily="34" charset="-122"/>
              <a:ea typeface="微软雅黑" panose="020B0503020204020204" pitchFamily="34" charset="-122"/>
              <a:sym typeface="+mn-ea"/>
            </a:endParaRPr>
          </a:p>
        </p:txBody>
      </p:sp>
      <p:sp>
        <p:nvSpPr>
          <p:cNvPr id="12" name="矩形 11"/>
          <p:cNvSpPr/>
          <p:nvPr/>
        </p:nvSpPr>
        <p:spPr>
          <a:xfrm>
            <a:off x="428881" y="2158445"/>
            <a:ext cx="5478019" cy="4640907"/>
          </a:xfrm>
          <a:prstGeom prst="rect">
            <a:avLst/>
          </a:prstGeom>
          <a:noFill/>
          <a:ln w="19050">
            <a:solidFill>
              <a:srgbClr val="1184C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ysClr val="windowText" lastClr="000000"/>
              </a:solidFill>
            </a:endParaRPr>
          </a:p>
        </p:txBody>
      </p:sp>
      <p:sp>
        <p:nvSpPr>
          <p:cNvPr id="13" name="矩形 12"/>
          <p:cNvSpPr/>
          <p:nvPr/>
        </p:nvSpPr>
        <p:spPr>
          <a:xfrm>
            <a:off x="505601" y="5700810"/>
            <a:ext cx="5283331" cy="1024208"/>
          </a:xfrm>
          <a:prstGeom prst="rect">
            <a:avLst/>
          </a:prstGeom>
          <a:solidFill>
            <a:srgbClr val="FEFA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ysClr val="windowText" lastClr="000000"/>
              </a:solidFill>
            </a:endParaRPr>
          </a:p>
        </p:txBody>
      </p:sp>
      <p:sp>
        <p:nvSpPr>
          <p:cNvPr id="16" name="矩形 15"/>
          <p:cNvSpPr/>
          <p:nvPr/>
        </p:nvSpPr>
        <p:spPr>
          <a:xfrm>
            <a:off x="470901" y="2328744"/>
            <a:ext cx="5318032" cy="3286024"/>
          </a:xfrm>
          <a:prstGeom prst="rect">
            <a:avLst/>
          </a:prstGeom>
          <a:solidFill>
            <a:srgbClr val="F0F5F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just">
              <a:lnSpc>
                <a:spcPct val="150000"/>
              </a:lnSpc>
              <a:buClrTx/>
              <a:buSzTx/>
              <a:buFont typeface="Wingdings" panose="05000000000000000000" pitchFamily="2" charset="2"/>
              <a:buChar char="p"/>
            </a:pPr>
            <a:endParaRPr kumimoji="1" lang="zh-CN" altLang="en-US" sz="1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矩形 16"/>
          <p:cNvSpPr/>
          <p:nvPr/>
        </p:nvSpPr>
        <p:spPr>
          <a:xfrm>
            <a:off x="1985843" y="2041118"/>
            <a:ext cx="2143433" cy="252000"/>
          </a:xfrm>
          <a:prstGeom prst="rect">
            <a:avLst/>
          </a:prstGeom>
          <a:solidFill>
            <a:srgbClr val="1184C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b="1" dirty="0">
                <a:solidFill>
                  <a:schemeClr val="bg1"/>
                </a:solidFill>
                <a:latin typeface="微软雅黑" panose="020B0503020204020204" pitchFamily="34" charset="-122"/>
                <a:ea typeface="微软雅黑" panose="020B0503020204020204" pitchFamily="34" charset="-122"/>
              </a:rPr>
              <a:t>智慧政务办公解决方案</a:t>
            </a:r>
          </a:p>
        </p:txBody>
      </p:sp>
      <p:sp>
        <p:nvSpPr>
          <p:cNvPr id="18" name="矩形 17"/>
          <p:cNvSpPr/>
          <p:nvPr/>
        </p:nvSpPr>
        <p:spPr>
          <a:xfrm>
            <a:off x="2553150" y="2328744"/>
            <a:ext cx="800219" cy="276999"/>
          </a:xfrm>
          <a:prstGeom prst="rect">
            <a:avLst/>
          </a:prstGeom>
        </p:spPr>
        <p:txBody>
          <a:bodyPr wrap="none">
            <a:spAutoFit/>
          </a:bodyPr>
          <a:lstStyle/>
          <a:p>
            <a:r>
              <a:rPr lang="zh-CN" altLang="en-US" sz="1200" b="1" u="sng" dirty="0">
                <a:solidFill>
                  <a:srgbClr val="1184CF"/>
                </a:solidFill>
                <a:latin typeface="微软雅黑" panose="020B0503020204020204" pitchFamily="34" charset="-122"/>
                <a:ea typeface="微软雅黑" panose="020B0503020204020204" pitchFamily="34" charset="-122"/>
              </a:rPr>
              <a:t>方案简述</a:t>
            </a:r>
            <a:endParaRPr lang="zh-CN" altLang="en-US" sz="1200" u="sng" dirty="0">
              <a:solidFill>
                <a:srgbClr val="1184CF"/>
              </a:solidFill>
            </a:endParaRPr>
          </a:p>
        </p:txBody>
      </p:sp>
      <p:sp>
        <p:nvSpPr>
          <p:cNvPr id="34" name="文本框 33"/>
          <p:cNvSpPr txBox="1"/>
          <p:nvPr/>
        </p:nvSpPr>
        <p:spPr>
          <a:xfrm>
            <a:off x="505602" y="2527515"/>
            <a:ext cx="5200606" cy="698691"/>
          </a:xfrm>
          <a:prstGeom prst="rect">
            <a:avLst/>
          </a:prstGeom>
          <a:noFill/>
          <a:ln>
            <a:noFill/>
          </a:ln>
        </p:spPr>
        <p:txBody>
          <a:bodyPr wrap="square" rtlCol="0">
            <a:noAutofit/>
          </a:bodyPr>
          <a:lstStyle/>
          <a:p>
            <a:pPr indent="0" algn="just">
              <a:lnSpc>
                <a:spcPct val="150000"/>
              </a:lnSpc>
              <a:buFont typeface="Wingdings" panose="05000000000000000000" pitchFamily="2" charset="2"/>
              <a:buNone/>
            </a:pPr>
            <a:endParaRPr lang="zh-CN" altLang="en-US" sz="1000" dirty="0">
              <a:latin typeface="微软雅黑" panose="020B0503020204020204" pitchFamily="34" charset="-122"/>
              <a:ea typeface="微软雅黑" panose="020B0503020204020204" pitchFamily="34" charset="-122"/>
            </a:endParaRPr>
          </a:p>
        </p:txBody>
      </p:sp>
      <p:sp>
        <p:nvSpPr>
          <p:cNvPr id="36" name="矩形 35"/>
          <p:cNvSpPr/>
          <p:nvPr/>
        </p:nvSpPr>
        <p:spPr>
          <a:xfrm>
            <a:off x="2551907" y="5696496"/>
            <a:ext cx="792480" cy="275590"/>
          </a:xfrm>
          <a:prstGeom prst="rect">
            <a:avLst/>
          </a:prstGeom>
        </p:spPr>
        <p:txBody>
          <a:bodyPr wrap="none">
            <a:spAutoFit/>
          </a:bodyPr>
          <a:lstStyle/>
          <a:p>
            <a:r>
              <a:rPr lang="zh-CN" altLang="en-US" sz="1200" b="1" u="sng" dirty="0">
                <a:solidFill>
                  <a:srgbClr val="1184CF"/>
                </a:solidFill>
                <a:latin typeface="微软雅黑" panose="020B0503020204020204" pitchFamily="34" charset="-122"/>
                <a:ea typeface="微软雅黑" panose="020B0503020204020204" pitchFamily="34" charset="-122"/>
              </a:rPr>
              <a:t>产品能力</a:t>
            </a:r>
          </a:p>
        </p:txBody>
      </p:sp>
      <p:sp>
        <p:nvSpPr>
          <p:cNvPr id="55" name="矩形 54"/>
          <p:cNvSpPr/>
          <p:nvPr/>
        </p:nvSpPr>
        <p:spPr>
          <a:xfrm>
            <a:off x="6200140" y="2172334"/>
            <a:ext cx="5563235" cy="4558561"/>
          </a:xfrm>
          <a:prstGeom prst="rect">
            <a:avLst/>
          </a:prstGeom>
          <a:noFill/>
          <a:ln w="19050">
            <a:solidFill>
              <a:srgbClr val="1184C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ysClr val="windowText" lastClr="000000"/>
              </a:solidFill>
            </a:endParaRPr>
          </a:p>
        </p:txBody>
      </p:sp>
      <p:sp>
        <p:nvSpPr>
          <p:cNvPr id="57" name="矩形 56"/>
          <p:cNvSpPr/>
          <p:nvPr/>
        </p:nvSpPr>
        <p:spPr>
          <a:xfrm>
            <a:off x="6242050" y="2243455"/>
            <a:ext cx="5444490" cy="4373245"/>
          </a:xfrm>
          <a:prstGeom prst="rect">
            <a:avLst/>
          </a:prstGeom>
          <a:solidFill>
            <a:srgbClr val="F0F5F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ysClr val="windowText" lastClr="000000"/>
              </a:solidFill>
            </a:endParaRPr>
          </a:p>
        </p:txBody>
      </p:sp>
      <p:sp>
        <p:nvSpPr>
          <p:cNvPr id="60" name="矩形 59"/>
          <p:cNvSpPr/>
          <p:nvPr/>
        </p:nvSpPr>
        <p:spPr>
          <a:xfrm>
            <a:off x="8585966" y="2311929"/>
            <a:ext cx="792480" cy="275590"/>
          </a:xfrm>
          <a:prstGeom prst="rect">
            <a:avLst/>
          </a:prstGeom>
        </p:spPr>
        <p:txBody>
          <a:bodyPr wrap="none">
            <a:spAutoFit/>
          </a:bodyPr>
          <a:lstStyle/>
          <a:p>
            <a:pPr defTabSz="457200">
              <a:defRPr/>
            </a:pPr>
            <a:r>
              <a:rPr lang="zh-CN" altLang="en-US" sz="1200" b="1" u="sng" dirty="0">
                <a:solidFill>
                  <a:srgbClr val="1184CF"/>
                </a:solidFill>
                <a:latin typeface="微软雅黑" panose="020B0503020204020204" pitchFamily="34" charset="-122"/>
                <a:ea typeface="微软雅黑" panose="020B0503020204020204" pitchFamily="34" charset="-122"/>
              </a:rPr>
              <a:t>项目介绍</a:t>
            </a:r>
            <a:endParaRPr lang="zh-CN" altLang="en-US" sz="1200" u="sng" dirty="0">
              <a:solidFill>
                <a:srgbClr val="1184CF"/>
              </a:solidFill>
              <a:latin typeface="Calibri" panose="020F0502020204030204"/>
              <a:ea typeface="等线" panose="02010600030101010101" charset="-122"/>
            </a:endParaRPr>
          </a:p>
        </p:txBody>
      </p:sp>
      <p:sp>
        <p:nvSpPr>
          <p:cNvPr id="66" name="文本框 65"/>
          <p:cNvSpPr txBox="1"/>
          <p:nvPr/>
        </p:nvSpPr>
        <p:spPr>
          <a:xfrm>
            <a:off x="6379845" y="2481580"/>
            <a:ext cx="5153660" cy="2366645"/>
          </a:xfrm>
          <a:prstGeom prst="rect">
            <a:avLst/>
          </a:prstGeom>
          <a:noFill/>
        </p:spPr>
        <p:txBody>
          <a:bodyPr wrap="square">
            <a:noAutofit/>
          </a:bodyPr>
          <a:lstStyle/>
          <a:p>
            <a:pPr marL="171450" lvl="1" indent="-171450" algn="just">
              <a:lnSpc>
                <a:spcPct val="200000"/>
              </a:lnSpc>
              <a:buClrTx/>
              <a:buSzTx/>
              <a:buFont typeface="Wingdings" panose="05000000000000000000" pitchFamily="2" charset="2"/>
              <a:buChar char="p"/>
            </a:pPr>
            <a:r>
              <a:rPr lang="zh-CN" altLang="en-US" sz="1000" b="1" kern="100" dirty="0">
                <a:latin typeface="微软雅黑" panose="020B0503020204020204" pitchFamily="34" charset="-122"/>
                <a:ea typeface="微软雅黑" panose="020B0503020204020204" pitchFamily="34" charset="-122"/>
                <a:cs typeface="Times New Roman" panose="02020603050405020304" pitchFamily="18" charset="0"/>
              </a:rPr>
              <a:t>背景介绍：</a:t>
            </a:r>
            <a:r>
              <a:rPr lang="zh-CN" altLang="en-US" sz="1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青浦大数据局，希望借助</a:t>
            </a:r>
            <a:r>
              <a:rPr lang="en-US" altLang="zh-CN" sz="100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DeepSeek</a:t>
            </a:r>
            <a:r>
              <a:rPr lang="zh-CN" altLang="en-US" sz="1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大模型能力，为全区各单位实现公文写作，政策解读，内外部办事问答能力。</a:t>
            </a:r>
          </a:p>
          <a:p>
            <a:pPr marL="171450" lvl="1" indent="-171450" algn="just">
              <a:lnSpc>
                <a:spcPct val="200000"/>
              </a:lnSpc>
              <a:buClrTx/>
              <a:buSzTx/>
              <a:buFont typeface="Wingdings" panose="05000000000000000000" pitchFamily="2" charset="2"/>
              <a:buChar char="p"/>
            </a:pPr>
            <a:r>
              <a:rPr lang="zh-CN" altLang="en-US" sz="10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解决方案：</a:t>
            </a:r>
            <a:r>
              <a:rPr lang="zh-CN" altLang="en-US" sz="1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采用</a:t>
            </a:r>
            <a:r>
              <a:rPr lang="en-US" altLang="zh-CN" sz="1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sz="1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台</a:t>
            </a:r>
            <a:r>
              <a:rPr lang="en-US" altLang="zh-CN" sz="1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910B2</a:t>
            </a:r>
            <a:r>
              <a:rPr lang="zh-CN" altLang="en-US" sz="1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部署</a:t>
            </a:r>
            <a:r>
              <a:rPr lang="en-US" altLang="zh-CN" sz="1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DeepSeek-R1</a:t>
            </a:r>
            <a:r>
              <a:rPr lang="zh-CN" altLang="en-US" sz="1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满血版提供全信创</a:t>
            </a:r>
            <a:r>
              <a:rPr lang="en-US" altLang="zh-CN" sz="1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AI</a:t>
            </a:r>
            <a:r>
              <a:rPr lang="zh-CN" altLang="en-US" sz="1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算力（因客户上线需求急迫，最终</a:t>
            </a:r>
            <a:r>
              <a:rPr lang="en-US" altLang="zh-CN" sz="1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910B</a:t>
            </a:r>
            <a:r>
              <a:rPr lang="zh-CN" altLang="en-US" sz="1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服务器由上海移动提供），结合生态能力构建政务知识库，提供公文写作，智能问答等智能体应用。设备到货后，云能一周内完成软集交付，生态伙伴两周内完成应用上线。</a:t>
            </a:r>
          </a:p>
          <a:p>
            <a:pPr marL="171450" marR="0" lvl="1" indent="-171450" algn="just" defTabSz="457200" rtl="0" fontAlgn="auto" latinLnBrk="0">
              <a:lnSpc>
                <a:spcPct val="200000"/>
              </a:lnSpc>
              <a:spcBef>
                <a:spcPts val="0"/>
              </a:spcBef>
              <a:buClrTx/>
              <a:buSzTx/>
              <a:buFont typeface="Wingdings" panose="05000000000000000000" pitchFamily="2" charset="2"/>
              <a:buChar char="p"/>
            </a:pPr>
            <a:r>
              <a:rPr lang="zh-CN" altLang="en-US" sz="1000" b="1" kern="100" dirty="0">
                <a:latin typeface="微软雅黑" panose="020B0503020204020204" pitchFamily="34" charset="-122"/>
                <a:ea typeface="微软雅黑" panose="020B0503020204020204" pitchFamily="34" charset="-122"/>
                <a:cs typeface="Times New Roman" panose="02020603050405020304" pitchFamily="18" charset="0"/>
                <a:sym typeface="+mn-ea"/>
              </a:rPr>
              <a:t>案例成效：</a:t>
            </a:r>
            <a:r>
              <a:rPr lang="zh-CN" altLang="en-US" sz="1000" kern="100" dirty="0">
                <a:latin typeface="微软雅黑" panose="020B0503020204020204" pitchFamily="34" charset="-122"/>
                <a:ea typeface="微软雅黑" panose="020B0503020204020204" pitchFamily="34" charset="-122"/>
                <a:cs typeface="Times New Roman" panose="02020603050405020304" pitchFamily="18" charset="0"/>
                <a:sym typeface="+mn-ea"/>
              </a:rPr>
              <a:t>自动提取政策文件中的核心条款，精准解读政策政策。</a:t>
            </a:r>
            <a:r>
              <a:rPr lang="zh-CN" altLang="en-US" sz="1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mn-ea"/>
              </a:rPr>
              <a:t>减少资料查询时间</a:t>
            </a:r>
            <a:r>
              <a:rPr lang="en-US" altLang="zh-CN" sz="1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mn-ea"/>
              </a:rPr>
              <a:t>60%</a:t>
            </a:r>
            <a:r>
              <a:rPr lang="zh-CN" altLang="en-US" sz="1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mn-ea"/>
              </a:rPr>
              <a:t>以上。智能问答帮助内外部办事满意度提升</a:t>
            </a:r>
            <a:r>
              <a:rPr lang="en-US" altLang="zh-CN" sz="1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mn-ea"/>
              </a:rPr>
              <a:t>30%</a:t>
            </a:r>
            <a:r>
              <a:rPr lang="zh-CN" altLang="en-US" sz="1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mn-ea"/>
              </a:rPr>
              <a:t>以上。首个</a:t>
            </a:r>
            <a:r>
              <a:rPr lang="en-US" altLang="zh-CN" sz="1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1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mn-ea"/>
              </a:rPr>
              <a:t>移动云算力</a:t>
            </a:r>
            <a:r>
              <a:rPr lang="en-US" altLang="zh-CN" sz="1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1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mn-ea"/>
              </a:rPr>
              <a:t>生态智能体</a:t>
            </a:r>
            <a:r>
              <a:rPr lang="en-US" altLang="zh-CN" sz="1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1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mn-ea"/>
              </a:rPr>
              <a:t>模式办公项目落地</a:t>
            </a:r>
            <a:r>
              <a:rPr lang="zh-CN" altLang="en-US" sz="1000" kern="100" dirty="0">
                <a:latin typeface="微软雅黑" panose="020B0503020204020204" pitchFamily="34" charset="-122"/>
                <a:ea typeface="微软雅黑" panose="020B0503020204020204" pitchFamily="34" charset="-122"/>
                <a:cs typeface="Times New Roman" panose="02020603050405020304" pitchFamily="18" charset="0"/>
                <a:sym typeface="+mn-ea"/>
              </a:rPr>
              <a:t>，标志移动云底座与主流办公产品适配兼容，对全国同生态伙伴的商机有借鉴意义</a:t>
            </a:r>
            <a:endParaRPr lang="zh-CN" altLang="en-US" sz="1000" dirty="0">
              <a:solidFill>
                <a:prstClr val="black"/>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506095" y="4638040"/>
            <a:ext cx="5200650" cy="986790"/>
          </a:xfrm>
          <a:prstGeom prst="rect">
            <a:avLst/>
          </a:prstGeom>
          <a:noFill/>
          <a:ln>
            <a:noFill/>
          </a:ln>
        </p:spPr>
        <p:txBody>
          <a:bodyPr wrap="square" rtlCol="0">
            <a:noAutofit/>
          </a:bodyPr>
          <a:lstStyle/>
          <a:p>
            <a:pPr marL="171450" indent="-171450" algn="just">
              <a:lnSpc>
                <a:spcPct val="150000"/>
              </a:lnSpc>
              <a:buFont typeface="Wingdings" panose="05000000000000000000" pitchFamily="2" charset="2"/>
              <a:buChar char="p"/>
            </a:pPr>
            <a:r>
              <a:rPr lang="zh-CN" altLang="en-US" sz="1000" b="1" kern="100" dirty="0">
                <a:effectLst/>
                <a:latin typeface="微软雅黑" panose="020B0503020204020204" pitchFamily="34" charset="-122"/>
                <a:ea typeface="微软雅黑" panose="020B0503020204020204" pitchFamily="34" charset="-122"/>
                <a:cs typeface="微软雅黑" panose="020B0503020204020204" pitchFamily="34" charset="-122"/>
              </a:rPr>
              <a:t>方案说明：</a:t>
            </a:r>
            <a:r>
              <a:rPr lang="zh-CN" altLang="en-US" sz="1000" kern="100" dirty="0">
                <a:effectLst/>
                <a:latin typeface="微软雅黑" panose="020B0503020204020204" pitchFamily="34" charset="-122"/>
                <a:ea typeface="微软雅黑" panose="020B0503020204020204" pitchFamily="34" charset="-122"/>
                <a:cs typeface="微软雅黑" panose="020B0503020204020204" pitchFamily="34" charset="-122"/>
              </a:rPr>
              <a:t>方案以移动云小站</a:t>
            </a:r>
            <a:r>
              <a:rPr lang="en-US" altLang="zh-CN" sz="1000" kern="1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kern="100" dirty="0">
                <a:effectLst/>
                <a:latin typeface="微软雅黑" panose="020B0503020204020204" pitchFamily="34" charset="-122"/>
                <a:ea typeface="微软雅黑" panose="020B0503020204020204" pitchFamily="34" charset="-122"/>
                <a:cs typeface="微软雅黑" panose="020B0503020204020204" pitchFamily="34" charset="-122"/>
              </a:rPr>
              <a:t>智算一体机为智算</a:t>
            </a:r>
            <a:r>
              <a:rPr lang="zh-CN" altLang="en-US" sz="1000" b="1" kern="10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rPr>
              <a:t>算力底座</a:t>
            </a:r>
            <a:r>
              <a:rPr lang="zh-CN" altLang="en-US" sz="1000" kern="100" dirty="0">
                <a:effectLst/>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000" b="1" kern="10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rPr>
              <a:t>模型层</a:t>
            </a:r>
            <a:r>
              <a:rPr lang="zh-CN" altLang="en-US" sz="1000" kern="100" dirty="0">
                <a:effectLst/>
                <a:latin typeface="微软雅黑" panose="020B0503020204020204" pitchFamily="34" charset="-122"/>
                <a:ea typeface="微软雅黑" panose="020B0503020204020204" pitchFamily="34" charset="-122"/>
                <a:cs typeface="微软雅黑" panose="020B0503020204020204" pitchFamily="34" charset="-122"/>
              </a:rPr>
              <a:t>部署</a:t>
            </a:r>
            <a:r>
              <a:rPr lang="en-US" altLang="zh-CN" sz="1000" kern="100" dirty="0">
                <a:effectLst/>
                <a:latin typeface="微软雅黑" panose="020B0503020204020204" pitchFamily="34" charset="-122"/>
                <a:ea typeface="微软雅黑" panose="020B0503020204020204" pitchFamily="34" charset="-122"/>
                <a:cs typeface="微软雅黑" panose="020B0503020204020204" pitchFamily="34" charset="-122"/>
              </a:rPr>
              <a:t>DS</a:t>
            </a:r>
            <a:r>
              <a:rPr lang="zh-CN" altLang="en-US" sz="1000" kern="100" dirty="0">
                <a:effectLst/>
                <a:latin typeface="微软雅黑" panose="020B0503020204020204" pitchFamily="34" charset="-122"/>
                <a:ea typeface="微软雅黑" panose="020B0503020204020204" pitchFamily="34" charset="-122"/>
                <a:cs typeface="微软雅黑" panose="020B0503020204020204" pitchFamily="34" charset="-122"/>
              </a:rPr>
              <a:t>满血版或蒸馏版大模型，按需基于客户私有数据进行微调，同时结合多个专业小模型。</a:t>
            </a:r>
            <a:r>
              <a:rPr lang="zh-CN" altLang="en-US" sz="1000" b="1" kern="10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rPr>
              <a:t>应用层</a:t>
            </a:r>
            <a:r>
              <a:rPr lang="zh-CN" altLang="en-US" sz="1000" kern="100" dirty="0">
                <a:effectLst/>
                <a:latin typeface="微软雅黑" panose="020B0503020204020204" pitchFamily="34" charset="-122"/>
                <a:ea typeface="微软雅黑" panose="020B0503020204020204" pitchFamily="34" charset="-122"/>
                <a:cs typeface="微软雅黑" panose="020B0503020204020204" pitchFamily="34" charset="-122"/>
              </a:rPr>
              <a:t>能够在公文写作，智能问答，协同办公等多场景为客户提供多类办公智能体能力，为客户交付一套</a:t>
            </a:r>
            <a:r>
              <a:rPr lang="zh-CN" altLang="en-US" sz="1000" b="1" kern="100" dirty="0">
                <a:solidFill>
                  <a:srgbClr val="0070C0"/>
                </a:solidFill>
                <a:effectLst/>
                <a:latin typeface="微软雅黑" panose="020B0503020204020204" pitchFamily="34" charset="-122"/>
                <a:ea typeface="微软雅黑" panose="020B0503020204020204" pitchFamily="34" charset="-122"/>
                <a:cs typeface="微软雅黑" panose="020B0503020204020204" pitchFamily="34" charset="-122"/>
              </a:rPr>
              <a:t>一体化信创智慧办公平台</a:t>
            </a:r>
            <a:r>
              <a:rPr lang="zh-CN" altLang="en-US" sz="1000" kern="100" dirty="0">
                <a:effectLst/>
                <a:latin typeface="微软雅黑" panose="020B0503020204020204" pitchFamily="34" charset="-122"/>
                <a:ea typeface="微软雅黑" panose="020B0503020204020204" pitchFamily="34" charset="-122"/>
                <a:cs typeface="微软雅黑" panose="020B0503020204020204" pitchFamily="34" charset="-122"/>
              </a:rPr>
              <a:t>。</a:t>
            </a:r>
          </a:p>
          <a:p>
            <a:pPr marL="171450" indent="-171450" algn="just">
              <a:lnSpc>
                <a:spcPct val="150000"/>
              </a:lnSpc>
              <a:buFont typeface="Wingdings" panose="05000000000000000000" pitchFamily="2" charset="2"/>
              <a:buChar char="p"/>
            </a:pP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651510" y="2565400"/>
            <a:ext cx="4911725" cy="2153920"/>
          </a:xfrm>
          <a:prstGeom prst="rect">
            <a:avLst/>
          </a:prstGeom>
        </p:spPr>
      </p:pic>
      <p:sp>
        <p:nvSpPr>
          <p:cNvPr id="3" name="文本框 2"/>
          <p:cNvSpPr txBox="1"/>
          <p:nvPr/>
        </p:nvSpPr>
        <p:spPr>
          <a:xfrm>
            <a:off x="417195" y="5951855"/>
            <a:ext cx="5370830" cy="967105"/>
          </a:xfrm>
          <a:prstGeom prst="rect">
            <a:avLst/>
          </a:prstGeom>
          <a:noFill/>
          <a:ln>
            <a:noFill/>
          </a:ln>
        </p:spPr>
        <p:txBody>
          <a:bodyPr wrap="square" rtlCol="0">
            <a:noAutofit/>
          </a:bodyPr>
          <a:lstStyle/>
          <a:p>
            <a:pPr marL="171450" indent="-171450" algn="l">
              <a:lnSpc>
                <a:spcPct val="200000"/>
              </a:lnSpc>
              <a:buClrTx/>
              <a:buSzTx/>
              <a:buFont typeface="Wingdings" panose="05000000000000000000" pitchFamily="2" charset="2"/>
              <a:buChar char="p"/>
            </a:pPr>
            <a:r>
              <a:rPr lang="zh-CN" altLang="en-US" sz="1000"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自有产品：</a:t>
            </a:r>
            <a:r>
              <a:rPr kumimoji="1" lang="zh-CN" altLang="en-US" sz="1000" dirty="0">
                <a:solidFill>
                  <a:schemeClr val="tx1"/>
                </a:solidFill>
                <a:latin typeface="微软雅黑" panose="020B0503020204020204" pitchFamily="34" charset="-122"/>
                <a:ea typeface="微软雅黑" panose="020B0503020204020204" pitchFamily="34" charset="-122"/>
                <a:sym typeface="+mn-ea"/>
              </a:rPr>
              <a:t>移动云边缘小站，智算一体机，智算平台、</a:t>
            </a:r>
            <a:r>
              <a:rPr lang="zh-CN" altLang="en-US" sz="10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政务智能体，生态智能体应用</a:t>
            </a:r>
          </a:p>
          <a:p>
            <a:pPr marL="171450" indent="-171450" algn="l">
              <a:lnSpc>
                <a:spcPct val="200000"/>
              </a:lnSpc>
              <a:buClrTx/>
              <a:buSzTx/>
              <a:buFont typeface="Wingdings" panose="05000000000000000000" pitchFamily="2" charset="2"/>
              <a:buChar char="p"/>
            </a:pPr>
            <a:r>
              <a:rPr lang="zh-CN" altLang="en-US" sz="1000"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生态产品：</a:t>
            </a:r>
            <a:r>
              <a:rPr lang="zh-CN" altLang="en-US" sz="10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rPr>
              <a:t>智能公文、智能问答、智能协同办公</a:t>
            </a:r>
          </a:p>
        </p:txBody>
      </p:sp>
      <p:sp>
        <p:nvSpPr>
          <p:cNvPr id="56" name="矩形 55"/>
          <p:cNvSpPr/>
          <p:nvPr/>
        </p:nvSpPr>
        <p:spPr>
          <a:xfrm>
            <a:off x="7695565" y="2040890"/>
            <a:ext cx="2750820" cy="300355"/>
          </a:xfrm>
          <a:prstGeom prst="rect">
            <a:avLst/>
          </a:prstGeom>
          <a:solidFill>
            <a:srgbClr val="1184C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zh-CN" altLang="en-US" sz="1200" b="1" dirty="0">
                <a:solidFill>
                  <a:schemeClr val="bg1"/>
                </a:solidFill>
                <a:latin typeface="微软雅黑" panose="020B0503020204020204" pitchFamily="34" charset="-122"/>
                <a:ea typeface="微软雅黑" panose="020B0503020204020204" pitchFamily="34" charset="-122"/>
                <a:sym typeface="+mn-ea"/>
              </a:rPr>
              <a:t>典型案例：上海青浦大数据局项目</a:t>
            </a:r>
            <a:endParaRPr kumimoji="1" lang="zh-CN" alt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7195" y="241300"/>
            <a:ext cx="7277735" cy="612140"/>
          </a:xfrm>
        </p:spPr>
        <p:txBody>
          <a:bodyPr/>
          <a:lstStyle/>
          <a:p>
            <a:pPr marL="0" indent="0" defTabSz="609600">
              <a:spcBef>
                <a:spcPts val="600"/>
              </a:spcBef>
              <a:buNone/>
            </a:pPr>
            <a:r>
              <a:rPr lang="zh-CN" altLang="en-US" sz="2400" b="1" dirty="0">
                <a:solidFill>
                  <a:srgbClr val="0B85CF"/>
                </a:solidFill>
                <a:latin typeface="微软雅黑" panose="020B0503020204020204" pitchFamily="34" charset="-122"/>
                <a:ea typeface="微软雅黑" panose="020B0503020204020204" pitchFamily="34" charset="-122"/>
                <a:sym typeface="+mn-ea"/>
              </a:rPr>
              <a:t>智慧司法解决方案及案例</a:t>
            </a:r>
          </a:p>
        </p:txBody>
      </p:sp>
      <p:cxnSp>
        <p:nvCxnSpPr>
          <p:cNvPr id="11" name="直接连接符 10"/>
          <p:cNvCxnSpPr/>
          <p:nvPr/>
        </p:nvCxnSpPr>
        <p:spPr>
          <a:xfrm flipV="1">
            <a:off x="-14392" y="957580"/>
            <a:ext cx="11406293" cy="15240"/>
          </a:xfrm>
          <a:prstGeom prst="line">
            <a:avLst/>
          </a:prstGeom>
          <a:ln w="38100">
            <a:gradFill flip="none" rotWithShape="1">
              <a:gsLst>
                <a:gs pos="70000">
                  <a:srgbClr val="91C8E9"/>
                </a:gs>
                <a:gs pos="0">
                  <a:schemeClr val="accent1">
                    <a:lumMod val="0"/>
                    <a:lumOff val="100000"/>
                  </a:schemeClr>
                </a:gs>
                <a:gs pos="100000">
                  <a:srgbClr val="0B85CF"/>
                </a:gs>
              </a:gsLst>
              <a:lin ang="10800000" scaled="0"/>
              <a:tileRect/>
            </a:gra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35280" y="1006475"/>
            <a:ext cx="11522075" cy="1042035"/>
          </a:xfrm>
          <a:prstGeom prst="rect">
            <a:avLst/>
          </a:prstGeom>
          <a:solidFill>
            <a:schemeClr val="bg1">
              <a:lumMod val="95000"/>
            </a:schemeClr>
          </a:solidFill>
        </p:spPr>
        <p:txBody>
          <a:bodyPr wrap="square" anchor="ctr">
            <a:noAutofit/>
          </a:bodyPr>
          <a:lstStyle/>
          <a:p>
            <a:pPr marL="285750" indent="-285750" algn="l" defTabSz="342900">
              <a:lnSpc>
                <a:spcPct val="150000"/>
              </a:lnSpc>
              <a:buClrTx/>
              <a:buSzTx/>
              <a:buFont typeface="Wingdings" panose="05000000000000000000" pitchFamily="2" charset="2"/>
              <a:buChar char="n"/>
              <a:defRPr/>
            </a:pPr>
            <a:r>
              <a:rPr kumimoji="1" lang="zh-CN" altLang="en-US" sz="1200" b="1" dirty="0">
                <a:latin typeface="微软雅黑" panose="020B0503020204020204" pitchFamily="34" charset="-122"/>
                <a:ea typeface="微软雅黑" panose="020B0503020204020204" pitchFamily="34" charset="-122"/>
              </a:rPr>
              <a:t>方案简介</a:t>
            </a:r>
            <a:r>
              <a:rPr kumimoji="1" lang="zh-CN" altLang="en-US" sz="1400" b="1" dirty="0">
                <a:latin typeface="微软雅黑" panose="020B0503020204020204" pitchFamily="34" charset="-122"/>
                <a:ea typeface="微软雅黑" panose="020B0503020204020204" pitchFamily="34" charset="-122"/>
              </a:rPr>
              <a:t>：</a:t>
            </a:r>
            <a:r>
              <a:rPr kumimoji="1" lang="zh-CN" altLang="en-US" sz="1200" dirty="0">
                <a:latin typeface="微软雅黑" panose="020B0503020204020204" pitchFamily="34" charset="-122"/>
                <a:ea typeface="微软雅黑" panose="020B0503020204020204" pitchFamily="34" charset="-122"/>
              </a:rPr>
              <a:t>最高法《信息建设五年规划（</a:t>
            </a:r>
            <a:r>
              <a:rPr kumimoji="1" lang="en-US" altLang="zh-CN" sz="1200" dirty="0">
                <a:latin typeface="微软雅黑" panose="020B0503020204020204" pitchFamily="34" charset="-122"/>
                <a:ea typeface="微软雅黑" panose="020B0503020204020204" pitchFamily="34" charset="-122"/>
              </a:rPr>
              <a:t>2021-2025</a:t>
            </a:r>
            <a:r>
              <a:rPr kumimoji="1" lang="zh-CN" altLang="en-US" sz="1200" dirty="0">
                <a:latin typeface="微软雅黑" panose="020B0503020204020204" pitchFamily="34" charset="-122"/>
                <a:ea typeface="微软雅黑" panose="020B0503020204020204" pitchFamily="34" charset="-122"/>
              </a:rPr>
              <a:t>）》指出：通过</a:t>
            </a:r>
            <a:r>
              <a:rPr kumimoji="1" lang="en-US" altLang="zh-CN" sz="1200" dirty="0">
                <a:latin typeface="微软雅黑" panose="020B0503020204020204" pitchFamily="34" charset="-122"/>
                <a:ea typeface="微软雅黑" panose="020B0503020204020204" pitchFamily="34" charset="-122"/>
              </a:rPr>
              <a:t>“</a:t>
            </a:r>
            <a:r>
              <a:rPr kumimoji="1" lang="zh-CN" altLang="en-US" sz="1200" dirty="0">
                <a:latin typeface="微软雅黑" panose="020B0503020204020204" pitchFamily="34" charset="-122"/>
                <a:ea typeface="微软雅黑" panose="020B0503020204020204" pitchFamily="34" charset="-122"/>
              </a:rPr>
              <a:t>智能化赋能</a:t>
            </a:r>
            <a:r>
              <a:rPr kumimoji="1" lang="en-US" altLang="zh-CN" sz="1200" dirty="0">
                <a:latin typeface="微软雅黑" panose="020B0503020204020204" pitchFamily="34" charset="-122"/>
                <a:ea typeface="微软雅黑" panose="020B0503020204020204" pitchFamily="34" charset="-122"/>
              </a:rPr>
              <a:t>”</a:t>
            </a:r>
            <a:r>
              <a:rPr kumimoji="1" lang="zh-CN" altLang="en-US" sz="1200" dirty="0">
                <a:latin typeface="微软雅黑" panose="020B0503020204020204" pitchFamily="34" charset="-122"/>
                <a:ea typeface="微软雅黑" panose="020B0503020204020204" pitchFamily="34" charset="-122"/>
              </a:rPr>
              <a:t>，实现全面智能辅助；最高检发布《强化技术赋能助推检察办案提质增效》，强调以大数据、人工智能等技术赋能法律监督，实现检察工作的智能化转型。得益于大模型技术发展以及今年初</a:t>
            </a:r>
            <a:r>
              <a:rPr kumimoji="1" lang="en-US" altLang="zh-CN" sz="1200" dirty="0">
                <a:latin typeface="微软雅黑" panose="020B0503020204020204" pitchFamily="34" charset="-122"/>
                <a:ea typeface="微软雅黑" panose="020B0503020204020204" pitchFamily="34" charset="-122"/>
              </a:rPr>
              <a:t>DS</a:t>
            </a:r>
            <a:r>
              <a:rPr kumimoji="1" lang="zh-CN" altLang="en-US" sz="1200" dirty="0">
                <a:latin typeface="微软雅黑" panose="020B0503020204020204" pitchFamily="34" charset="-122"/>
                <a:ea typeface="微软雅黑" panose="020B0503020204020204" pitchFamily="34" charset="-122"/>
              </a:rPr>
              <a:t>的火爆出圈，全国的司法行业开启一轮以</a:t>
            </a:r>
            <a:r>
              <a:rPr kumimoji="1" lang="en-US" altLang="zh-CN" sz="1200" dirty="0">
                <a:latin typeface="微软雅黑" panose="020B0503020204020204" pitchFamily="34" charset="-122"/>
                <a:ea typeface="微软雅黑" panose="020B0503020204020204" pitchFamily="34" charset="-122"/>
              </a:rPr>
              <a:t>“</a:t>
            </a:r>
            <a:r>
              <a:rPr kumimoji="1" lang="zh-CN" altLang="en-US" sz="1200" dirty="0">
                <a:latin typeface="微软雅黑" panose="020B0503020204020204" pitchFamily="34" charset="-122"/>
                <a:ea typeface="微软雅黑" panose="020B0503020204020204" pitchFamily="34" charset="-122"/>
              </a:rPr>
              <a:t>智算算力</a:t>
            </a:r>
            <a:r>
              <a:rPr kumimoji="1" lang="en-US" altLang="zh-CN" sz="1200" dirty="0">
                <a:latin typeface="微软雅黑" panose="020B0503020204020204" pitchFamily="34" charset="-122"/>
                <a:ea typeface="微软雅黑" panose="020B0503020204020204" pitchFamily="34" charset="-122"/>
              </a:rPr>
              <a:t>+AI</a:t>
            </a:r>
            <a:r>
              <a:rPr kumimoji="1" lang="zh-CN" altLang="en-US" sz="1200" dirty="0">
                <a:latin typeface="微软雅黑" panose="020B0503020204020204" pitchFamily="34" charset="-122"/>
                <a:ea typeface="微软雅黑" panose="020B0503020204020204" pitchFamily="34" charset="-122"/>
              </a:rPr>
              <a:t>辅助应用</a:t>
            </a:r>
            <a:r>
              <a:rPr kumimoji="1" lang="en-US" altLang="zh-CN" sz="1200" dirty="0">
                <a:latin typeface="微软雅黑" panose="020B0503020204020204" pitchFamily="34" charset="-122"/>
                <a:ea typeface="微软雅黑" panose="020B0503020204020204" pitchFamily="34" charset="-122"/>
              </a:rPr>
              <a:t>”</a:t>
            </a:r>
            <a:r>
              <a:rPr kumimoji="1" lang="zh-CN" altLang="en-US" sz="1200" dirty="0">
                <a:latin typeface="微软雅黑" panose="020B0503020204020204" pitchFamily="34" charset="-122"/>
                <a:ea typeface="微软雅黑" panose="020B0503020204020204" pitchFamily="34" charset="-122"/>
              </a:rPr>
              <a:t>为目标的信息化需求。</a:t>
            </a:r>
          </a:p>
        </p:txBody>
      </p:sp>
      <p:sp>
        <p:nvSpPr>
          <p:cNvPr id="12" name="矩形 11"/>
          <p:cNvSpPr/>
          <p:nvPr/>
        </p:nvSpPr>
        <p:spPr>
          <a:xfrm>
            <a:off x="428881" y="2168605"/>
            <a:ext cx="5478019" cy="4640907"/>
          </a:xfrm>
          <a:prstGeom prst="rect">
            <a:avLst/>
          </a:prstGeom>
          <a:noFill/>
          <a:ln w="19050">
            <a:solidFill>
              <a:srgbClr val="1184C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ysClr val="windowText" lastClr="000000"/>
              </a:solidFill>
            </a:endParaRPr>
          </a:p>
        </p:txBody>
      </p:sp>
      <p:sp>
        <p:nvSpPr>
          <p:cNvPr id="13" name="矩形 12"/>
          <p:cNvSpPr/>
          <p:nvPr/>
        </p:nvSpPr>
        <p:spPr>
          <a:xfrm>
            <a:off x="505601" y="5710970"/>
            <a:ext cx="5283331" cy="1024208"/>
          </a:xfrm>
          <a:prstGeom prst="rect">
            <a:avLst/>
          </a:prstGeom>
          <a:solidFill>
            <a:srgbClr val="FEFA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ysClr val="windowText" lastClr="000000"/>
              </a:solidFill>
            </a:endParaRPr>
          </a:p>
        </p:txBody>
      </p:sp>
      <p:sp>
        <p:nvSpPr>
          <p:cNvPr id="16" name="矩形 15"/>
          <p:cNvSpPr/>
          <p:nvPr/>
        </p:nvSpPr>
        <p:spPr>
          <a:xfrm>
            <a:off x="470901" y="2338904"/>
            <a:ext cx="5318032" cy="3286024"/>
          </a:xfrm>
          <a:prstGeom prst="rect">
            <a:avLst/>
          </a:prstGeom>
          <a:solidFill>
            <a:srgbClr val="F0F5F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ysClr val="windowText" lastClr="000000"/>
              </a:solidFill>
            </a:endParaRPr>
          </a:p>
        </p:txBody>
      </p:sp>
      <p:sp>
        <p:nvSpPr>
          <p:cNvPr id="17" name="矩形 16"/>
          <p:cNvSpPr/>
          <p:nvPr/>
        </p:nvSpPr>
        <p:spPr>
          <a:xfrm>
            <a:off x="1911548" y="2051278"/>
            <a:ext cx="2143433" cy="252000"/>
          </a:xfrm>
          <a:prstGeom prst="rect">
            <a:avLst/>
          </a:prstGeom>
          <a:solidFill>
            <a:srgbClr val="1184C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b="1" dirty="0">
                <a:solidFill>
                  <a:schemeClr val="bg1"/>
                </a:solidFill>
                <a:latin typeface="微软雅黑" panose="020B0503020204020204" pitchFamily="34" charset="-122"/>
                <a:ea typeface="微软雅黑" panose="020B0503020204020204" pitchFamily="34" charset="-122"/>
              </a:rPr>
              <a:t>智慧司法解决方案</a:t>
            </a:r>
          </a:p>
        </p:txBody>
      </p:sp>
      <p:sp>
        <p:nvSpPr>
          <p:cNvPr id="18" name="矩形 17"/>
          <p:cNvSpPr/>
          <p:nvPr/>
        </p:nvSpPr>
        <p:spPr>
          <a:xfrm>
            <a:off x="2767780" y="2338904"/>
            <a:ext cx="800219" cy="276999"/>
          </a:xfrm>
          <a:prstGeom prst="rect">
            <a:avLst/>
          </a:prstGeom>
        </p:spPr>
        <p:txBody>
          <a:bodyPr wrap="none">
            <a:spAutoFit/>
          </a:bodyPr>
          <a:lstStyle/>
          <a:p>
            <a:r>
              <a:rPr lang="zh-CN" altLang="en-US" sz="1200" b="1" u="sng" dirty="0">
                <a:solidFill>
                  <a:srgbClr val="1184CF"/>
                </a:solidFill>
                <a:latin typeface="微软雅黑" panose="020B0503020204020204" pitchFamily="34" charset="-122"/>
                <a:ea typeface="微软雅黑" panose="020B0503020204020204" pitchFamily="34" charset="-122"/>
              </a:rPr>
              <a:t>方案简述</a:t>
            </a:r>
            <a:endParaRPr lang="zh-CN" altLang="en-US" sz="1200" u="sng" dirty="0">
              <a:solidFill>
                <a:srgbClr val="1184CF"/>
              </a:solidFill>
            </a:endParaRPr>
          </a:p>
        </p:txBody>
      </p:sp>
      <p:sp>
        <p:nvSpPr>
          <p:cNvPr id="36" name="矩形 35"/>
          <p:cNvSpPr/>
          <p:nvPr/>
        </p:nvSpPr>
        <p:spPr>
          <a:xfrm>
            <a:off x="2551907" y="5706656"/>
            <a:ext cx="792480" cy="275590"/>
          </a:xfrm>
          <a:prstGeom prst="rect">
            <a:avLst/>
          </a:prstGeom>
        </p:spPr>
        <p:txBody>
          <a:bodyPr wrap="none">
            <a:spAutoFit/>
          </a:bodyPr>
          <a:lstStyle/>
          <a:p>
            <a:r>
              <a:rPr lang="zh-CN" altLang="en-US" sz="1200" b="1" u="sng" dirty="0">
                <a:solidFill>
                  <a:srgbClr val="1184CF"/>
                </a:solidFill>
                <a:latin typeface="微软雅黑" panose="020B0503020204020204" pitchFamily="34" charset="-122"/>
                <a:ea typeface="微软雅黑" panose="020B0503020204020204" pitchFamily="34" charset="-122"/>
              </a:rPr>
              <a:t>产品能力</a:t>
            </a:r>
          </a:p>
        </p:txBody>
      </p:sp>
      <p:sp>
        <p:nvSpPr>
          <p:cNvPr id="55" name="矩形 54"/>
          <p:cNvSpPr/>
          <p:nvPr/>
        </p:nvSpPr>
        <p:spPr>
          <a:xfrm>
            <a:off x="6221730" y="2182494"/>
            <a:ext cx="5541645" cy="4627017"/>
          </a:xfrm>
          <a:prstGeom prst="rect">
            <a:avLst/>
          </a:prstGeom>
          <a:noFill/>
          <a:ln w="19050">
            <a:solidFill>
              <a:srgbClr val="1184C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ysClr val="windowText" lastClr="000000"/>
              </a:solidFill>
            </a:endParaRPr>
          </a:p>
        </p:txBody>
      </p:sp>
      <p:sp>
        <p:nvSpPr>
          <p:cNvPr id="56" name="矩形 55"/>
          <p:cNvSpPr/>
          <p:nvPr/>
        </p:nvSpPr>
        <p:spPr>
          <a:xfrm>
            <a:off x="7904480" y="2051050"/>
            <a:ext cx="2550160" cy="252095"/>
          </a:xfrm>
          <a:prstGeom prst="rect">
            <a:avLst/>
          </a:prstGeom>
          <a:solidFill>
            <a:srgbClr val="1184C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1" lang="zh-CN" alt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典型案例：苏州中院辅助判案系统</a:t>
            </a:r>
          </a:p>
        </p:txBody>
      </p:sp>
      <p:sp>
        <p:nvSpPr>
          <p:cNvPr id="57" name="矩形 56"/>
          <p:cNvSpPr/>
          <p:nvPr/>
        </p:nvSpPr>
        <p:spPr>
          <a:xfrm>
            <a:off x="6304280" y="2355215"/>
            <a:ext cx="5382260" cy="4119146"/>
          </a:xfrm>
          <a:prstGeom prst="rect">
            <a:avLst/>
          </a:prstGeom>
          <a:solidFill>
            <a:srgbClr val="F0F5F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ysClr val="windowText" lastClr="000000"/>
              </a:solidFill>
            </a:endParaRPr>
          </a:p>
        </p:txBody>
      </p:sp>
      <p:sp>
        <p:nvSpPr>
          <p:cNvPr id="60" name="矩形 59"/>
          <p:cNvSpPr/>
          <p:nvPr/>
        </p:nvSpPr>
        <p:spPr>
          <a:xfrm>
            <a:off x="8177026" y="2423689"/>
            <a:ext cx="1700530" cy="275590"/>
          </a:xfrm>
          <a:prstGeom prst="rect">
            <a:avLst/>
          </a:prstGeom>
        </p:spPr>
        <p:txBody>
          <a:bodyPr wrap="none">
            <a:spAutoFit/>
          </a:bodyPr>
          <a:lstStyle/>
          <a:p>
            <a:pPr defTabSz="457200">
              <a:defRPr/>
            </a:pPr>
            <a:r>
              <a:rPr lang="zh-CN" altLang="en-US" sz="1200" b="1" u="sng" dirty="0">
                <a:solidFill>
                  <a:srgbClr val="1184CF"/>
                </a:solidFill>
                <a:latin typeface="微软雅黑" panose="020B0503020204020204" pitchFamily="34" charset="-122"/>
                <a:ea typeface="微软雅黑" panose="020B0503020204020204" pitchFamily="34" charset="-122"/>
              </a:rPr>
              <a:t>项目介绍（深度</a:t>
            </a:r>
            <a:r>
              <a:rPr lang="en-US" altLang="zh-CN" sz="1200" b="1" u="sng" dirty="0">
                <a:solidFill>
                  <a:srgbClr val="1184CF"/>
                </a:solidFill>
                <a:latin typeface="微软雅黑" panose="020B0503020204020204" pitchFamily="34" charset="-122"/>
                <a:ea typeface="微软雅黑" panose="020B0503020204020204" pitchFamily="34" charset="-122"/>
              </a:rPr>
              <a:t>PoC</a:t>
            </a:r>
            <a:r>
              <a:rPr lang="zh-CN" altLang="en-US" sz="1200" b="1" u="sng" dirty="0">
                <a:solidFill>
                  <a:srgbClr val="1184CF"/>
                </a:solidFill>
                <a:latin typeface="微软雅黑" panose="020B0503020204020204" pitchFamily="34" charset="-122"/>
                <a:ea typeface="微软雅黑" panose="020B0503020204020204" pitchFamily="34" charset="-122"/>
              </a:rPr>
              <a:t>）</a:t>
            </a:r>
          </a:p>
        </p:txBody>
      </p:sp>
      <p:sp>
        <p:nvSpPr>
          <p:cNvPr id="66" name="文本框 65"/>
          <p:cNvSpPr txBox="1"/>
          <p:nvPr/>
        </p:nvSpPr>
        <p:spPr>
          <a:xfrm>
            <a:off x="6379845" y="2757170"/>
            <a:ext cx="5153660" cy="2450414"/>
          </a:xfrm>
          <a:prstGeom prst="rect">
            <a:avLst/>
          </a:prstGeom>
          <a:noFill/>
        </p:spPr>
        <p:txBody>
          <a:bodyPr wrap="square">
            <a:spAutoFit/>
          </a:bodyPr>
          <a:lstStyle/>
          <a:p>
            <a:pPr marL="171450" lvl="1" indent="-171450" algn="just" fontAlgn="auto">
              <a:lnSpc>
                <a:spcPct val="200000"/>
              </a:lnSpc>
              <a:buClrTx/>
              <a:buSzTx/>
              <a:buFont typeface="Wingdings" panose="05000000000000000000" pitchFamily="2" charset="2"/>
              <a:buChar char="p"/>
            </a:pPr>
            <a:r>
              <a:rPr lang="zh-CN" altLang="en-US" sz="1000" b="1" kern="100" dirty="0">
                <a:latin typeface="微软雅黑" panose="020B0503020204020204" pitchFamily="34" charset="-122"/>
                <a:ea typeface="微软雅黑" panose="020B0503020204020204" pitchFamily="34" charset="-122"/>
                <a:cs typeface="Times New Roman" panose="02020603050405020304" pitchFamily="18" charset="0"/>
              </a:rPr>
              <a:t>背景介绍：</a:t>
            </a:r>
            <a:r>
              <a:rPr lang="en-US" altLang="zh-CN" sz="1000" dirty="0">
                <a:solidFill>
                  <a:prstClr val="black"/>
                </a:solidFill>
                <a:latin typeface="微软雅黑" panose="020B0503020204020204" pitchFamily="34" charset="-122"/>
                <a:ea typeface="微软雅黑" panose="020B0503020204020204" pitchFamily="34" charset="-122"/>
              </a:rPr>
              <a:t>2024</a:t>
            </a:r>
            <a:r>
              <a:rPr lang="zh-CN" altLang="en-US" sz="1000" dirty="0">
                <a:solidFill>
                  <a:prstClr val="black"/>
                </a:solidFill>
                <a:latin typeface="微软雅黑" panose="020B0503020204020204" pitchFamily="34" charset="-122"/>
                <a:ea typeface="微软雅黑" panose="020B0503020204020204" pitchFamily="34" charset="-122"/>
              </a:rPr>
              <a:t>年以来，苏州市中院基于最高法的相关政策指引，计划引入一套</a:t>
            </a:r>
            <a:r>
              <a:rPr lang="en-US" altLang="zh-CN" sz="1000" dirty="0">
                <a:solidFill>
                  <a:prstClr val="black"/>
                </a:solidFill>
                <a:latin typeface="微软雅黑" panose="020B0503020204020204" pitchFamily="34" charset="-122"/>
                <a:ea typeface="微软雅黑" panose="020B0503020204020204" pitchFamily="34" charset="-122"/>
              </a:rPr>
              <a:t>AI</a:t>
            </a:r>
            <a:r>
              <a:rPr lang="zh-CN" altLang="en-US" sz="1000" dirty="0">
                <a:solidFill>
                  <a:prstClr val="black"/>
                </a:solidFill>
                <a:latin typeface="微软雅黑" panose="020B0503020204020204" pitchFamily="34" charset="-122"/>
                <a:ea typeface="微软雅黑" panose="020B0503020204020204" pitchFamily="34" charset="-122"/>
              </a:rPr>
              <a:t>智能辅助判案系统来改善当前法院</a:t>
            </a:r>
            <a:r>
              <a:rPr lang="en-US" altLang="zh-CN" sz="1000" dirty="0">
                <a:solidFill>
                  <a:prstClr val="black"/>
                </a:solidFill>
                <a:latin typeface="微软雅黑" panose="020B0503020204020204" pitchFamily="34" charset="-122"/>
                <a:ea typeface="微软雅黑" panose="020B0503020204020204" pitchFamily="34" charset="-122"/>
              </a:rPr>
              <a:t>”</a:t>
            </a:r>
            <a:r>
              <a:rPr lang="zh-CN" altLang="en-US" sz="1000" dirty="0">
                <a:solidFill>
                  <a:prstClr val="black"/>
                </a:solidFill>
                <a:latin typeface="微软雅黑" panose="020B0503020204020204" pitchFamily="34" charset="-122"/>
                <a:ea typeface="微软雅黑" panose="020B0503020204020204" pitchFamily="34" charset="-122"/>
              </a:rPr>
              <a:t>案多人少</a:t>
            </a:r>
            <a:r>
              <a:rPr lang="en-US" altLang="zh-CN" sz="1000" dirty="0">
                <a:solidFill>
                  <a:prstClr val="black"/>
                </a:solidFill>
                <a:latin typeface="微软雅黑" panose="020B0503020204020204" pitchFamily="34" charset="-122"/>
                <a:ea typeface="微软雅黑" panose="020B0503020204020204" pitchFamily="34" charset="-122"/>
              </a:rPr>
              <a:t>“</a:t>
            </a:r>
            <a:r>
              <a:rPr lang="zh-CN" altLang="en-US" sz="1000" dirty="0">
                <a:solidFill>
                  <a:prstClr val="black"/>
                </a:solidFill>
                <a:latin typeface="微软雅黑" panose="020B0503020204020204" pitchFamily="34" charset="-122"/>
                <a:ea typeface="微软雅黑" panose="020B0503020204020204" pitchFamily="34" charset="-122"/>
              </a:rPr>
              <a:t>的压力，同时提高法官审理质量。</a:t>
            </a:r>
          </a:p>
          <a:p>
            <a:pPr marL="171450" lvl="1" indent="-171450" algn="just" eaLnBrk="0" fontAlgn="auto" hangingPunct="0">
              <a:lnSpc>
                <a:spcPct val="200000"/>
              </a:lnSpc>
              <a:buClrTx/>
              <a:buSzTx/>
              <a:buFont typeface="Wingdings" panose="05000000000000000000" charset="0"/>
              <a:buChar char="p"/>
              <a:defRPr/>
            </a:pPr>
            <a:r>
              <a:rPr lang="zh-CN" altLang="en-US" sz="1000" b="1" kern="100" dirty="0">
                <a:latin typeface="微软雅黑" panose="020B0503020204020204" pitchFamily="34" charset="-122"/>
                <a:ea typeface="微软雅黑" panose="020B0503020204020204" pitchFamily="34" charset="-122"/>
                <a:cs typeface="Times New Roman" panose="02020603050405020304" pitchFamily="18" charset="0"/>
                <a:sym typeface="+mn-ea"/>
              </a:rPr>
              <a:t>解决方案：</a:t>
            </a:r>
            <a:r>
              <a:rPr lang="zh-CN" altLang="en-US" sz="1000" dirty="0">
                <a:latin typeface="微软雅黑" panose="020B0503020204020204" pitchFamily="34" charset="-122"/>
                <a:ea typeface="微软雅黑" panose="020B0503020204020204" pitchFamily="34" charset="-122"/>
                <a:sym typeface="+mn-ea"/>
              </a:rPr>
              <a:t>项目方案基于</a:t>
            </a:r>
            <a:r>
              <a:rPr lang="en-US" altLang="zh-CN" sz="1000" dirty="0">
                <a:latin typeface="微软雅黑" panose="020B0503020204020204" pitchFamily="34" charset="-122"/>
                <a:ea typeface="微软雅黑" panose="020B0503020204020204" pitchFamily="34" charset="-122"/>
                <a:sym typeface="+mn-ea"/>
              </a:rPr>
              <a:t>DS</a:t>
            </a:r>
            <a:r>
              <a:rPr lang="zh-CN" altLang="en-US" sz="1000" dirty="0">
                <a:latin typeface="微软雅黑" panose="020B0503020204020204" pitchFamily="34" charset="-122"/>
                <a:ea typeface="微软雅黑" panose="020B0503020204020204" pitchFamily="34" charset="-122"/>
                <a:sym typeface="+mn-ea"/>
              </a:rPr>
              <a:t>一体机底座，组件两个集群，搭载</a:t>
            </a:r>
            <a:r>
              <a:rPr lang="en-US" altLang="zh-CN" sz="1000" dirty="0">
                <a:latin typeface="微软雅黑" panose="020B0503020204020204" pitchFamily="34" charset="-122"/>
                <a:ea typeface="微软雅黑" panose="020B0503020204020204" pitchFamily="34" charset="-122"/>
                <a:sym typeface="+mn-ea"/>
              </a:rPr>
              <a:t>TB</a:t>
            </a:r>
            <a:r>
              <a:rPr lang="zh-CN" altLang="en-US" sz="1000" dirty="0">
                <a:latin typeface="微软雅黑" panose="020B0503020204020204" pitchFamily="34" charset="-122"/>
                <a:ea typeface="微软雅黑" panose="020B0503020204020204" pitchFamily="34" charset="-122"/>
                <a:sym typeface="+mn-ea"/>
              </a:rPr>
              <a:t>级专业数据训练的法律大模型</a:t>
            </a:r>
            <a:r>
              <a:rPr lang="en-US" altLang="zh-CN" sz="1000" dirty="0">
                <a:latin typeface="微软雅黑" panose="020B0503020204020204" pitchFamily="34" charset="-122"/>
                <a:ea typeface="微软雅黑" panose="020B0503020204020204" pitchFamily="34" charset="-122"/>
                <a:sym typeface="+mn-ea"/>
              </a:rPr>
              <a:t>L1</a:t>
            </a:r>
            <a:r>
              <a:rPr lang="zh-CN" altLang="en-US" sz="1000" dirty="0">
                <a:latin typeface="微软雅黑" panose="020B0503020204020204" pitchFamily="34" charset="-122"/>
                <a:ea typeface="微软雅黑" panose="020B0503020204020204" pitchFamily="34" charset="-122"/>
                <a:sym typeface="+mn-ea"/>
              </a:rPr>
              <a:t>，为客户提供一套智能辅助判案系统，在电子卷宗阅卷辅助、案件信息智能问答、法律文书一键生成等多个办案场景，全流程为法官提供智能化辅助支撑。</a:t>
            </a:r>
          </a:p>
          <a:p>
            <a:pPr marL="171450" lvl="1" indent="-171450" algn="just" eaLnBrk="0" fontAlgn="auto" hangingPunct="0">
              <a:lnSpc>
                <a:spcPct val="200000"/>
              </a:lnSpc>
              <a:buClrTx/>
              <a:buSzTx/>
              <a:buFont typeface="Wingdings" panose="05000000000000000000" charset="0"/>
              <a:buChar char="p"/>
              <a:defRPr/>
            </a:pPr>
            <a:r>
              <a:rPr lang="zh-CN" altLang="en-US" sz="1000" b="1" dirty="0">
                <a:latin typeface="微软雅黑" panose="020B0503020204020204" pitchFamily="34" charset="-122"/>
                <a:ea typeface="微软雅黑" panose="020B0503020204020204" pitchFamily="34" charset="-122"/>
                <a:sym typeface="+mn-ea"/>
              </a:rPr>
              <a:t>案例成效：</a:t>
            </a:r>
            <a:r>
              <a:rPr lang="zh-CN" altLang="en-US" sz="1000" b="1" dirty="0">
                <a:solidFill>
                  <a:srgbClr val="C00000"/>
                </a:solidFill>
                <a:latin typeface="微软雅黑" panose="020B0503020204020204" pitchFamily="34" charset="-122"/>
                <a:ea typeface="微软雅黑" panose="020B0503020204020204" pitchFamily="34" charset="-122"/>
                <a:sym typeface="+mn-ea"/>
              </a:rPr>
              <a:t>法官庭审时间降低</a:t>
            </a:r>
            <a:r>
              <a:rPr lang="en-US" altLang="zh-CN" sz="1000" b="1" dirty="0">
                <a:solidFill>
                  <a:srgbClr val="C00000"/>
                </a:solidFill>
                <a:latin typeface="微软雅黑" panose="020B0503020204020204" pitchFamily="34" charset="-122"/>
                <a:ea typeface="微软雅黑" panose="020B0503020204020204" pitchFamily="34" charset="-122"/>
                <a:sym typeface="+mn-ea"/>
              </a:rPr>
              <a:t>50%</a:t>
            </a:r>
            <a:r>
              <a:rPr lang="zh-CN" altLang="en-US" sz="1000" b="1" dirty="0">
                <a:solidFill>
                  <a:srgbClr val="C00000"/>
                </a:solidFill>
                <a:latin typeface="微软雅黑" panose="020B0503020204020204" pitchFamily="34" charset="-122"/>
                <a:ea typeface="微软雅黑" panose="020B0503020204020204" pitchFamily="34" charset="-122"/>
                <a:sym typeface="+mn-ea"/>
              </a:rPr>
              <a:t>，整体办案时间减少</a:t>
            </a:r>
            <a:r>
              <a:rPr lang="en-US" altLang="zh-CN" sz="1000" b="1" dirty="0">
                <a:solidFill>
                  <a:srgbClr val="C00000"/>
                </a:solidFill>
                <a:latin typeface="微软雅黑" panose="020B0503020204020204" pitchFamily="34" charset="-122"/>
                <a:ea typeface="微软雅黑" panose="020B0503020204020204" pitchFamily="34" charset="-122"/>
                <a:sym typeface="+mn-ea"/>
              </a:rPr>
              <a:t>2/3</a:t>
            </a:r>
            <a:r>
              <a:rPr lang="zh-CN" altLang="en-US" sz="1000" b="1" dirty="0">
                <a:solidFill>
                  <a:srgbClr val="C00000"/>
                </a:solidFill>
                <a:latin typeface="微软雅黑" panose="020B0503020204020204" pitchFamily="34" charset="-122"/>
                <a:ea typeface="微软雅黑" panose="020B0503020204020204" pitchFamily="34" charset="-122"/>
                <a:sym typeface="+mn-ea"/>
              </a:rPr>
              <a:t>；首个基于法律大模型的司法业务应用，大模型深入垂直行业应用具有示范意义</a:t>
            </a:r>
            <a:r>
              <a:rPr lang="zh-CN" altLang="en-US" sz="1000" dirty="0">
                <a:latin typeface="微软雅黑" panose="020B0503020204020204" pitchFamily="34" charset="-122"/>
                <a:ea typeface="微软雅黑" panose="020B0503020204020204" pitchFamily="34" charset="-122"/>
                <a:sym typeface="+mn-ea"/>
              </a:rPr>
              <a:t>。</a:t>
            </a:r>
            <a:endParaRPr lang="zh-CN" altLang="en-US" sz="1000" b="1" dirty="0">
              <a:latin typeface="微软雅黑" panose="020B0503020204020204" pitchFamily="34" charset="-122"/>
              <a:ea typeface="微软雅黑" panose="020B0503020204020204" pitchFamily="34" charset="-122"/>
              <a:sym typeface="+mn-ea"/>
            </a:endParaRPr>
          </a:p>
          <a:p>
            <a:pPr marL="0" lvl="1" indent="0" algn="just" eaLnBrk="0" hangingPunct="0">
              <a:lnSpc>
                <a:spcPct val="150000"/>
              </a:lnSpc>
              <a:buClrTx/>
              <a:buSzTx/>
              <a:buFont typeface="Wingdings" panose="05000000000000000000" pitchFamily="2" charset="2"/>
              <a:buNone/>
              <a:defRPr/>
            </a:pPr>
            <a:endParaRPr lang="zh-CN" altLang="en-US" sz="1000" b="1" dirty="0">
              <a:solidFill>
                <a:srgbClr val="C00000"/>
              </a:solidFill>
              <a:latin typeface="微软雅黑" panose="020B0503020204020204" pitchFamily="34" charset="-122"/>
              <a:ea typeface="微软雅黑" panose="020B0503020204020204" pitchFamily="34" charset="-122"/>
              <a:sym typeface="+mn-ea"/>
            </a:endParaRPr>
          </a:p>
        </p:txBody>
      </p:sp>
      <p:sp>
        <p:nvSpPr>
          <p:cNvPr id="20" name="文本框 19"/>
          <p:cNvSpPr txBox="1"/>
          <p:nvPr/>
        </p:nvSpPr>
        <p:spPr>
          <a:xfrm>
            <a:off x="429260" y="3909060"/>
            <a:ext cx="5359400" cy="1797685"/>
          </a:xfrm>
          <a:prstGeom prst="rect">
            <a:avLst/>
          </a:prstGeom>
          <a:noFill/>
          <a:ln>
            <a:noFill/>
          </a:ln>
        </p:spPr>
        <p:txBody>
          <a:bodyPr wrap="square" rtlCol="0">
            <a:noAutofit/>
          </a:bodyPr>
          <a:lstStyle/>
          <a:p>
            <a:pPr>
              <a:lnSpc>
                <a:spcPct val="150000"/>
              </a:lnSpc>
            </a:pPr>
            <a:r>
              <a:rPr lang="zh-CN" altLang="en-US" sz="1000" b="1" dirty="0">
                <a:latin typeface="微软雅黑" panose="020B0503020204020204" pitchFamily="34" charset="-122"/>
                <a:ea typeface="微软雅黑" panose="020B0503020204020204" pitchFamily="34" charset="-122"/>
                <a:cs typeface="微软雅黑" panose="020B0503020204020204" pitchFamily="34" charset="-122"/>
                <a:sym typeface="+mn-ea"/>
              </a:rPr>
              <a:t>目标客户：</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sym typeface="+mn-ea"/>
              </a:rPr>
              <a:t>各省地市中级人民法院，市人民检察院；省高院，省高检</a:t>
            </a:r>
            <a:endParaRPr lang="zh-CN" altLang="en-US" sz="10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zh-CN" altLang="en-US" sz="1000" b="1" dirty="0">
                <a:latin typeface="微软雅黑" panose="020B0503020204020204" pitchFamily="34" charset="-122"/>
                <a:ea typeface="微软雅黑" panose="020B0503020204020204" pitchFamily="34" charset="-122"/>
                <a:cs typeface="微软雅黑" panose="020B0503020204020204" pitchFamily="34" charset="-122"/>
                <a:sym typeface="+mn-ea"/>
              </a:rPr>
              <a:t>客户主要痛点：</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sym typeface="+mn-ea"/>
              </a:rPr>
              <a:t>案件数量多，法官阅卷累；卷宗信息杂</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sym typeface="+mn-ea"/>
              </a:rPr>
              <a:t>人工查找慢；文书制作繁</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sym typeface="+mn-ea"/>
              </a:rPr>
              <a:t>耗费精力大。</a:t>
            </a:r>
          </a:p>
          <a:p>
            <a:pPr>
              <a:lnSpc>
                <a:spcPct val="150000"/>
              </a:lnSpc>
            </a:pPr>
            <a:r>
              <a:rPr lang="en-US" altLang="zh-CN" sz="1000" b="1" dirty="0">
                <a:latin typeface="微软雅黑" panose="020B0503020204020204" pitchFamily="34" charset="-122"/>
                <a:ea typeface="微软雅黑" panose="020B0503020204020204" pitchFamily="34" charset="-122"/>
                <a:cs typeface="微软雅黑" panose="020B0503020204020204" pitchFamily="34" charset="-122"/>
                <a:sym typeface="+mn-ea"/>
              </a:rPr>
              <a:t>AI</a:t>
            </a:r>
            <a:r>
              <a:rPr lang="zh-CN" altLang="en-US" sz="1000" b="1" dirty="0">
                <a:latin typeface="微软雅黑" panose="020B0503020204020204" pitchFamily="34" charset="-122"/>
                <a:ea typeface="微软雅黑" panose="020B0503020204020204" pitchFamily="34" charset="-122"/>
                <a:cs typeface="微软雅黑" panose="020B0503020204020204" pitchFamily="34" charset="-122"/>
                <a:sym typeface="+mn-ea"/>
              </a:rPr>
              <a:t>辅助判案系统：</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sym typeface="+mn-ea"/>
              </a:rPr>
              <a:t>移动云基于信创智算算力底座，结合头部行业生态的大模型应用，可以在法院判案的全流程（庭前、庭审、庭后）</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sym typeface="+mn-ea"/>
              </a:rPr>
              <a:t>AI</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sym typeface="+mn-ea"/>
              </a:rPr>
              <a:t>辅助支撑，提质增效。</a:t>
            </a:r>
          </a:p>
          <a:p>
            <a:pPr marL="171450" lvl="0" indent="-171450">
              <a:lnSpc>
                <a:spcPct val="150000"/>
              </a:lnSpc>
              <a:buFont typeface="Arial" panose="020B0604020202020204" pitchFamily="34" charset="0"/>
              <a:buChar char="•"/>
            </a:pPr>
            <a:r>
              <a:rPr lang="zh-CN" altLang="en-US" sz="1000" b="1" dirty="0">
                <a:latin typeface="微软雅黑" panose="020B0503020204020204" pitchFamily="34" charset="-122"/>
                <a:ea typeface="微软雅黑" panose="020B0503020204020204" pitchFamily="34" charset="-122"/>
                <a:cs typeface="微软雅黑" panose="020B0503020204020204" pitchFamily="34" charset="-122"/>
                <a:sym typeface="+mn-ea"/>
              </a:rPr>
              <a:t>庭前准备</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sym typeface="+mn-ea"/>
              </a:rPr>
              <a:t>：电子卷宗编目，智能辅助开展电子阅卷，解构诉请，分析案情；</a:t>
            </a:r>
          </a:p>
          <a:p>
            <a:pPr marL="171450" lvl="0" indent="-171450">
              <a:lnSpc>
                <a:spcPct val="150000"/>
              </a:lnSpc>
              <a:buFont typeface="Arial" panose="020B0604020202020204" pitchFamily="34" charset="0"/>
              <a:buChar char="•"/>
            </a:pPr>
            <a:r>
              <a:rPr lang="zh-CN" altLang="en-US" sz="1000" b="1" dirty="0">
                <a:latin typeface="微软雅黑" panose="020B0503020204020204" pitchFamily="34" charset="-122"/>
                <a:ea typeface="微软雅黑" panose="020B0503020204020204" pitchFamily="34" charset="-122"/>
                <a:cs typeface="微软雅黑" panose="020B0503020204020204" pitchFamily="34" charset="-122"/>
                <a:sym typeface="+mn-ea"/>
              </a:rPr>
              <a:t>庭审辅助</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sym typeface="+mn-ea"/>
              </a:rPr>
              <a:t>：通过</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sym typeface="+mn-ea"/>
              </a:rPr>
              <a:t>AI</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sym typeface="+mn-ea"/>
              </a:rPr>
              <a:t>助手等模式为判案人员智能问答案件信息，全案由案件信息辅助阅卷</a:t>
            </a:r>
          </a:p>
          <a:p>
            <a:pPr marL="171450" lvl="0" indent="-171450">
              <a:lnSpc>
                <a:spcPct val="150000"/>
              </a:lnSpc>
              <a:buFont typeface="Arial" panose="020B0604020202020204" pitchFamily="34" charset="0"/>
              <a:buChar char="•"/>
            </a:pPr>
            <a:r>
              <a:rPr lang="zh-CN" altLang="en-US" sz="1000" b="1" dirty="0">
                <a:latin typeface="微软雅黑" panose="020B0503020204020204" pitchFamily="34" charset="-122"/>
                <a:ea typeface="微软雅黑" panose="020B0503020204020204" pitchFamily="34" charset="-122"/>
                <a:cs typeface="微软雅黑" panose="020B0503020204020204" pitchFamily="34" charset="-122"/>
                <a:sym typeface="+mn-ea"/>
              </a:rPr>
              <a:t>庭后裁判</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sym typeface="+mn-ea"/>
              </a:rPr>
              <a:t>：辅助判决文书生成，</a:t>
            </a:r>
            <a:r>
              <a:rPr lang="en-US" altLang="zh-CN" sz="1000" dirty="0">
                <a:latin typeface="微软雅黑" panose="020B0503020204020204" pitchFamily="34" charset="-122"/>
                <a:ea typeface="微软雅黑" panose="020B0503020204020204" pitchFamily="34" charset="-122"/>
                <a:cs typeface="微软雅黑" panose="020B0503020204020204" pitchFamily="34" charset="-122"/>
                <a:sym typeface="+mn-ea"/>
              </a:rPr>
              <a:t>AI</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sym typeface="+mn-ea"/>
              </a:rPr>
              <a:t>自动生成案情报告、自动进行文书纠查、自动推送类案。</a:t>
            </a:r>
          </a:p>
          <a:p>
            <a:pPr indent="0" algn="just">
              <a:lnSpc>
                <a:spcPct val="150000"/>
              </a:lnSpc>
              <a:buFont typeface="Wingdings" panose="05000000000000000000" pitchFamily="2" charset="2"/>
              <a:buNone/>
            </a:pPr>
            <a:endParaRPr lang="zh-CN" altLang="en-US" sz="1000" dirty="0">
              <a:latin typeface="微软雅黑" panose="020B0503020204020204" pitchFamily="34" charset="-122"/>
              <a:ea typeface="微软雅黑" panose="020B0503020204020204" pitchFamily="34" charset="-122"/>
            </a:endParaRPr>
          </a:p>
        </p:txBody>
      </p:sp>
      <p:pic>
        <p:nvPicPr>
          <p:cNvPr id="352541933" name="图片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1086485" y="2642235"/>
            <a:ext cx="4033520" cy="1225550"/>
          </a:xfrm>
          <a:prstGeom prst="rect">
            <a:avLst/>
          </a:prstGeom>
          <a:noFill/>
        </p:spPr>
      </p:pic>
      <p:sp>
        <p:nvSpPr>
          <p:cNvPr id="3" name="文本框 2"/>
          <p:cNvSpPr txBox="1"/>
          <p:nvPr/>
        </p:nvSpPr>
        <p:spPr>
          <a:xfrm>
            <a:off x="492760" y="5952490"/>
            <a:ext cx="5213985" cy="967105"/>
          </a:xfrm>
          <a:prstGeom prst="rect">
            <a:avLst/>
          </a:prstGeom>
          <a:noFill/>
          <a:ln>
            <a:noFill/>
          </a:ln>
        </p:spPr>
        <p:txBody>
          <a:bodyPr wrap="square" rtlCol="0">
            <a:noAutofit/>
          </a:bodyPr>
          <a:lstStyle/>
          <a:p>
            <a:pPr marL="171450" indent="-171450" algn="l">
              <a:lnSpc>
                <a:spcPct val="150000"/>
              </a:lnSpc>
              <a:buClrTx/>
              <a:buSzTx/>
              <a:buFont typeface="Wingdings" panose="05000000000000000000" charset="0"/>
              <a:buChar char="p"/>
            </a:pPr>
            <a:r>
              <a:rPr lang="zh-CN" altLang="en-US" sz="1000" b="1" dirty="0">
                <a:latin typeface="微软雅黑" panose="020B0503020204020204" pitchFamily="34" charset="-122"/>
                <a:ea typeface="微软雅黑" panose="020B0503020204020204" pitchFamily="34" charset="-122"/>
                <a:cs typeface="微软雅黑" panose="020B0503020204020204" pitchFamily="34" charset="-122"/>
                <a:sym typeface="+mn-ea"/>
              </a:rPr>
              <a:t>自有产品：</a:t>
            </a:r>
            <a:r>
              <a:rPr kumimoji="1" lang="zh-CN" altLang="en-US" sz="1000" dirty="0">
                <a:latin typeface="微软雅黑" panose="020B0503020204020204" pitchFamily="34" charset="-122"/>
                <a:ea typeface="微软雅黑" panose="020B0503020204020204" pitchFamily="34" charset="-122"/>
                <a:sym typeface="+mn-ea"/>
              </a:rPr>
              <a:t>移动云边缘小站，智算一体机，智算平台</a:t>
            </a: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171450" indent="-171450" algn="l">
              <a:lnSpc>
                <a:spcPct val="150000"/>
              </a:lnSpc>
              <a:buClrTx/>
              <a:buSzTx/>
              <a:buFont typeface="Wingdings" panose="05000000000000000000" pitchFamily="2" charset="2"/>
              <a:buChar char="p"/>
            </a:pPr>
            <a:r>
              <a:rPr lang="zh-CN" altLang="en-US" sz="1000"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生态产品：</a:t>
            </a:r>
            <a:r>
              <a:rPr lang="zh-CN" altLang="en-US" sz="10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通达海，科大讯飞，图灵研究院，华宇等</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7195" y="241300"/>
            <a:ext cx="7277735" cy="612140"/>
          </a:xfrm>
        </p:spPr>
        <p:txBody>
          <a:bodyPr/>
          <a:lstStyle/>
          <a:p>
            <a:pPr marL="0" indent="0" defTabSz="609600">
              <a:spcBef>
                <a:spcPts val="600"/>
              </a:spcBef>
              <a:buNone/>
            </a:pPr>
            <a:r>
              <a:rPr lang="zh-CN" altLang="en-US" sz="2400" b="1" dirty="0">
                <a:solidFill>
                  <a:srgbClr val="0B85CF"/>
                </a:solidFill>
                <a:latin typeface="微软雅黑" panose="020B0503020204020204" pitchFamily="34" charset="-122"/>
                <a:ea typeface="微软雅黑" panose="020B0503020204020204" pitchFamily="34" charset="-122"/>
                <a:sym typeface="+mn-ea"/>
              </a:rPr>
              <a:t>公安智慧警务解决方案及案例</a:t>
            </a:r>
          </a:p>
        </p:txBody>
      </p:sp>
      <p:cxnSp>
        <p:nvCxnSpPr>
          <p:cNvPr id="11" name="直接连接符 10"/>
          <p:cNvCxnSpPr/>
          <p:nvPr/>
        </p:nvCxnSpPr>
        <p:spPr>
          <a:xfrm flipV="1">
            <a:off x="-14392" y="957580"/>
            <a:ext cx="11406293" cy="15240"/>
          </a:xfrm>
          <a:prstGeom prst="line">
            <a:avLst/>
          </a:prstGeom>
          <a:ln w="38100">
            <a:gradFill flip="none" rotWithShape="1">
              <a:gsLst>
                <a:gs pos="70000">
                  <a:srgbClr val="91C8E9"/>
                </a:gs>
                <a:gs pos="0">
                  <a:schemeClr val="accent1">
                    <a:lumMod val="0"/>
                    <a:lumOff val="100000"/>
                  </a:schemeClr>
                </a:gs>
                <a:gs pos="100000">
                  <a:srgbClr val="0B85CF"/>
                </a:gs>
              </a:gsLst>
              <a:lin ang="10800000" scaled="0"/>
              <a:tileRect/>
            </a:gra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35280" y="1046480"/>
            <a:ext cx="11661775" cy="930275"/>
          </a:xfrm>
          <a:prstGeom prst="rect">
            <a:avLst/>
          </a:prstGeom>
          <a:solidFill>
            <a:schemeClr val="bg1">
              <a:lumMod val="95000"/>
            </a:schemeClr>
          </a:solidFill>
        </p:spPr>
        <p:txBody>
          <a:bodyPr wrap="square" anchor="ctr">
            <a:noAutofit/>
          </a:bodyPr>
          <a:lstStyle/>
          <a:p>
            <a:pPr algn="l" fontAlgn="ctr"/>
            <a:r>
              <a:rPr kumimoji="1" lang="zh-CN" altLang="en-US" sz="1200" b="1" dirty="0">
                <a:latin typeface="微软雅黑" panose="020B0503020204020204" pitchFamily="34" charset="-122"/>
                <a:ea typeface="微软雅黑" panose="020B0503020204020204" pitchFamily="34" charset="-122"/>
              </a:rPr>
              <a:t>方案简介：</a:t>
            </a:r>
            <a:r>
              <a:rPr kumimoji="1" lang="zh-CN" altLang="en-US" sz="1200" dirty="0">
                <a:solidFill>
                  <a:schemeClr val="tx1"/>
                </a:solidFill>
                <a:latin typeface="微软雅黑" panose="020B0503020204020204" pitchFamily="34" charset="-122"/>
                <a:ea typeface="微软雅黑" panose="020B0503020204020204" pitchFamily="34" charset="-122"/>
              </a:rPr>
              <a:t>公安智慧警务解决方案是以人工智能提升</a:t>
            </a:r>
            <a:r>
              <a:rPr lang="zh-CN" altLang="en-US" sz="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公安工作的智能感知、立体防控、快速处置与精准服务能力为目标，面向各省</a:t>
            </a:r>
            <a:r>
              <a:rPr lang="en-US" altLang="zh-CN" sz="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市</a:t>
            </a:r>
            <a:r>
              <a:rPr lang="zh-CN" altLang="en-US" sz="1200">
                <a:solidFill>
                  <a:schemeClr val="tx1"/>
                </a:solidFill>
                <a:latin typeface="微软雅黑" panose="020B0503020204020204" pitchFamily="34" charset="-122"/>
                <a:ea typeface="微软雅黑" panose="020B0503020204020204" pitchFamily="34" charset="-122"/>
                <a:sym typeface="+mn-ea"/>
              </a:rPr>
              <a:t>公安局科信、技侦、刑侦等部门，基于移动云智算小站</a:t>
            </a:r>
            <a:r>
              <a:rPr lang="en-US" altLang="zh-CN" sz="1200">
                <a:solidFill>
                  <a:schemeClr val="tx1"/>
                </a:solidFill>
                <a:latin typeface="微软雅黑" panose="020B0503020204020204" pitchFamily="34" charset="-122"/>
                <a:ea typeface="微软雅黑" panose="020B0503020204020204" pitchFamily="34" charset="-122"/>
                <a:sym typeface="+mn-ea"/>
              </a:rPr>
              <a:t>EIS/</a:t>
            </a:r>
            <a:r>
              <a:rPr lang="zh-CN" altLang="en-US" sz="1200">
                <a:solidFill>
                  <a:schemeClr val="tx1"/>
                </a:solidFill>
                <a:latin typeface="微软雅黑" panose="020B0503020204020204" pitchFamily="34" charset="-122"/>
                <a:ea typeface="微软雅黑" panose="020B0503020204020204" pitchFamily="34" charset="-122"/>
                <a:sym typeface="+mn-ea"/>
              </a:rPr>
              <a:t>智算一体机为智算算力底座，联合生态公安大模型、执法大模型等提供</a:t>
            </a:r>
            <a:r>
              <a:rPr kumimoji="1" lang="zh-CN" altLang="en-US" sz="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警务助手、执法辅助办案、情报分析等应用的一体化解决方案。</a:t>
            </a:r>
          </a:p>
        </p:txBody>
      </p:sp>
      <p:sp>
        <p:nvSpPr>
          <p:cNvPr id="12" name="矩形 11"/>
          <p:cNvSpPr/>
          <p:nvPr/>
        </p:nvSpPr>
        <p:spPr>
          <a:xfrm>
            <a:off x="334645" y="2168525"/>
            <a:ext cx="5572125" cy="4641215"/>
          </a:xfrm>
          <a:prstGeom prst="rect">
            <a:avLst/>
          </a:prstGeom>
          <a:noFill/>
          <a:ln w="19050">
            <a:solidFill>
              <a:srgbClr val="1184C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ysClr val="windowText" lastClr="000000"/>
              </a:solidFill>
            </a:endParaRPr>
          </a:p>
        </p:txBody>
      </p:sp>
      <p:sp>
        <p:nvSpPr>
          <p:cNvPr id="13" name="矩形 12"/>
          <p:cNvSpPr/>
          <p:nvPr/>
        </p:nvSpPr>
        <p:spPr>
          <a:xfrm>
            <a:off x="505601" y="5710970"/>
            <a:ext cx="5283331" cy="1024208"/>
          </a:xfrm>
          <a:prstGeom prst="rect">
            <a:avLst/>
          </a:prstGeom>
          <a:solidFill>
            <a:srgbClr val="FEFA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ysClr val="windowText" lastClr="000000"/>
              </a:solidFill>
            </a:endParaRPr>
          </a:p>
        </p:txBody>
      </p:sp>
      <p:sp>
        <p:nvSpPr>
          <p:cNvPr id="16" name="矩形 15"/>
          <p:cNvSpPr/>
          <p:nvPr/>
        </p:nvSpPr>
        <p:spPr>
          <a:xfrm>
            <a:off x="417195" y="2338705"/>
            <a:ext cx="5372100" cy="3113405"/>
          </a:xfrm>
          <a:prstGeom prst="rect">
            <a:avLst/>
          </a:prstGeom>
          <a:solidFill>
            <a:srgbClr val="F0F5F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ysClr val="windowText" lastClr="000000"/>
              </a:solidFill>
            </a:endParaRPr>
          </a:p>
        </p:txBody>
      </p:sp>
      <p:sp>
        <p:nvSpPr>
          <p:cNvPr id="17" name="矩形 16"/>
          <p:cNvSpPr/>
          <p:nvPr/>
        </p:nvSpPr>
        <p:spPr>
          <a:xfrm>
            <a:off x="1911548" y="2051278"/>
            <a:ext cx="2143433" cy="252000"/>
          </a:xfrm>
          <a:prstGeom prst="rect">
            <a:avLst/>
          </a:prstGeom>
          <a:solidFill>
            <a:srgbClr val="1184C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b="1" dirty="0">
                <a:solidFill>
                  <a:schemeClr val="bg1"/>
                </a:solidFill>
                <a:latin typeface="微软雅黑" panose="020B0503020204020204" pitchFamily="34" charset="-122"/>
                <a:ea typeface="微软雅黑" panose="020B0503020204020204" pitchFamily="34" charset="-122"/>
              </a:rPr>
              <a:t>公安智慧警务解决方案</a:t>
            </a:r>
          </a:p>
        </p:txBody>
      </p:sp>
      <p:sp>
        <p:nvSpPr>
          <p:cNvPr id="18" name="矩形 17"/>
          <p:cNvSpPr/>
          <p:nvPr/>
        </p:nvSpPr>
        <p:spPr>
          <a:xfrm>
            <a:off x="2767780" y="2338904"/>
            <a:ext cx="800219" cy="276999"/>
          </a:xfrm>
          <a:prstGeom prst="rect">
            <a:avLst/>
          </a:prstGeom>
        </p:spPr>
        <p:txBody>
          <a:bodyPr wrap="none">
            <a:spAutoFit/>
          </a:bodyPr>
          <a:lstStyle/>
          <a:p>
            <a:r>
              <a:rPr lang="zh-CN" altLang="en-US" sz="1200" b="1" u="sng" dirty="0">
                <a:solidFill>
                  <a:srgbClr val="1184CF"/>
                </a:solidFill>
                <a:latin typeface="微软雅黑" panose="020B0503020204020204" pitchFamily="34" charset="-122"/>
                <a:ea typeface="微软雅黑" panose="020B0503020204020204" pitchFamily="34" charset="-122"/>
              </a:rPr>
              <a:t>方案简述</a:t>
            </a:r>
            <a:endParaRPr lang="zh-CN" altLang="en-US" sz="1200" u="sng" dirty="0">
              <a:solidFill>
                <a:srgbClr val="1184CF"/>
              </a:solidFill>
            </a:endParaRPr>
          </a:p>
        </p:txBody>
      </p:sp>
      <p:sp>
        <p:nvSpPr>
          <p:cNvPr id="35" name="文本框 34"/>
          <p:cNvSpPr txBox="1"/>
          <p:nvPr/>
        </p:nvSpPr>
        <p:spPr>
          <a:xfrm>
            <a:off x="335280" y="5662295"/>
            <a:ext cx="5454015" cy="924560"/>
          </a:xfrm>
          <a:prstGeom prst="rect">
            <a:avLst/>
          </a:prstGeom>
          <a:noFill/>
          <a:ln>
            <a:noFill/>
          </a:ln>
        </p:spPr>
        <p:txBody>
          <a:bodyPr wrap="square" rtlCol="0">
            <a:noAutofit/>
          </a:bodyPr>
          <a:lstStyle/>
          <a:p>
            <a:pPr marL="171450" indent="-171450" algn="l" fontAlgn="ctr">
              <a:buFont typeface="Arial" panose="020B0604020202020204" pitchFamily="34" charset="0"/>
              <a:buChar char="•"/>
            </a:pPr>
            <a:r>
              <a:rPr lang="zh-CN" altLang="en-US" sz="10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基于视图大模型对一类点位进行</a:t>
            </a:r>
            <a:r>
              <a:rPr lang="en-US" altLang="zh-CN" sz="10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AI</a:t>
            </a:r>
            <a:r>
              <a:rPr lang="zh-CN" altLang="en-US" sz="10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升级</a:t>
            </a:r>
            <a:r>
              <a:rPr lang="zh-CN" altLang="en-US" sz="1000"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智算一体机、智算小站</a:t>
            </a:r>
            <a:r>
              <a:rPr lang="en-US" altLang="zh-CN"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EIS</a:t>
            </a:r>
            <a:r>
              <a:rPr lang="zh-CN" altLang="en-US"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提供算力底座，部署</a:t>
            </a:r>
            <a:r>
              <a:rPr lang="en-US" altLang="zh-CN"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DS</a:t>
            </a:r>
            <a:r>
              <a:rPr lang="zh-CN" altLang="en-US"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大模型、视图大模型优化原有视频巡逻能力，</a:t>
            </a:r>
            <a:r>
              <a:rPr lang="zh-CN" altLang="en-US" sz="1000">
                <a:solidFill>
                  <a:schemeClr val="tx1"/>
                </a:solidFill>
                <a:latin typeface="微软雅黑" panose="020B0503020204020204" pitchFamily="34" charset="-122"/>
                <a:ea typeface="微软雅黑" panose="020B0503020204020204" pitchFamily="34" charset="-122"/>
                <a:sym typeface="+mn-ea"/>
              </a:rPr>
              <a:t>建设智能化巡逻模式</a:t>
            </a:r>
          </a:p>
          <a:p>
            <a:pPr marL="171450" indent="-171450" algn="l" fontAlgn="ctr">
              <a:buFont typeface="Arial" panose="020B0604020202020204" pitchFamily="34" charset="0"/>
              <a:buChar char="•"/>
            </a:pPr>
            <a:r>
              <a:rPr lang="zh-CN" altLang="en-US" sz="10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基于大语言模型和公安大模型构建警务大模型，提供智能化警务应用</a:t>
            </a:r>
            <a:r>
              <a:rPr lang="zh-CN" altLang="en-US" sz="1000"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000">
                <a:latin typeface="微软雅黑" panose="020B0503020204020204" pitchFamily="34" charset="-122"/>
                <a:ea typeface="微软雅黑" panose="020B0503020204020204" pitchFamily="34" charset="-122"/>
                <a:cs typeface="微软雅黑" panose="020B0503020204020204" pitchFamily="34" charset="-122"/>
                <a:sym typeface="+mn-ea"/>
              </a:rPr>
              <a:t>智算一体机、智算小站</a:t>
            </a:r>
            <a:r>
              <a:rPr lang="en-US" altLang="zh-CN" sz="1000">
                <a:latin typeface="微软雅黑" panose="020B0503020204020204" pitchFamily="34" charset="-122"/>
                <a:ea typeface="微软雅黑" panose="020B0503020204020204" pitchFamily="34" charset="-122"/>
                <a:cs typeface="微软雅黑" panose="020B0503020204020204" pitchFamily="34" charset="-122"/>
                <a:sym typeface="+mn-ea"/>
              </a:rPr>
              <a:t>EIS</a:t>
            </a:r>
            <a:r>
              <a:rPr lang="zh-CN" altLang="en-US" sz="1000">
                <a:latin typeface="微软雅黑" panose="020B0503020204020204" pitchFamily="34" charset="-122"/>
                <a:ea typeface="微软雅黑" panose="020B0503020204020204" pitchFamily="34" charset="-122"/>
                <a:cs typeface="微软雅黑" panose="020B0503020204020204" pitchFamily="34" charset="-122"/>
                <a:sym typeface="+mn-ea"/>
              </a:rPr>
              <a:t>提供算力底座，部署警务大模型，提供笔录分析研判、警务专家知识库、智能文书助手等应用，提升提升一线案件侦破效率和文书规范化</a:t>
            </a:r>
          </a:p>
          <a:p>
            <a:pPr marL="171450" indent="-171450" algn="l" fontAlgn="ctr">
              <a:buFont typeface="Arial" panose="020B0604020202020204" pitchFamily="34" charset="0"/>
              <a:buChar char="•"/>
            </a:pPr>
            <a:r>
              <a:rPr lang="zh-CN" altLang="en-US" sz="1000" b="1" kern="100" dirty="0">
                <a:solidFill>
                  <a:schemeClr val="tx2"/>
                </a:solidFill>
                <a:latin typeface="微软雅黑" panose="020B0503020204020204" pitchFamily="34" charset="-122"/>
                <a:ea typeface="微软雅黑" panose="020B0503020204020204" pitchFamily="34" charset="-122"/>
                <a:cs typeface="Times New Roman" panose="02020603050405020304" pitchFamily="18" charset="0"/>
              </a:rPr>
              <a:t>基于多模态大模型挖掘隐蔽线索，提升办案效率</a:t>
            </a:r>
            <a:r>
              <a:rPr lang="zh-CN" altLang="en-US" sz="1000" b="1"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000">
                <a:latin typeface="微软雅黑" panose="020B0503020204020204" pitchFamily="34" charset="-122"/>
                <a:ea typeface="微软雅黑" panose="020B0503020204020204" pitchFamily="34" charset="-122"/>
                <a:cs typeface="微软雅黑" panose="020B0503020204020204" pitchFamily="34" charset="-122"/>
                <a:sym typeface="+mn-ea"/>
              </a:rPr>
              <a:t>智算一体机、智算小站</a:t>
            </a:r>
            <a:r>
              <a:rPr lang="en-US" altLang="zh-CN" sz="1000">
                <a:latin typeface="微软雅黑" panose="020B0503020204020204" pitchFamily="34" charset="-122"/>
                <a:ea typeface="微软雅黑" panose="020B0503020204020204" pitchFamily="34" charset="-122"/>
                <a:cs typeface="微软雅黑" panose="020B0503020204020204" pitchFamily="34" charset="-122"/>
                <a:sym typeface="+mn-ea"/>
              </a:rPr>
              <a:t>EIS</a:t>
            </a:r>
            <a:r>
              <a:rPr lang="zh-CN" altLang="en-US" sz="1000">
                <a:latin typeface="微软雅黑" panose="020B0503020204020204" pitchFamily="34" charset="-122"/>
                <a:ea typeface="微软雅黑" panose="020B0503020204020204" pitchFamily="34" charset="-122"/>
                <a:cs typeface="微软雅黑" panose="020B0503020204020204" pitchFamily="34" charset="-122"/>
                <a:sym typeface="+mn-ea"/>
              </a:rPr>
              <a:t>提供算力底座，部署多模态大模型，</a:t>
            </a:r>
            <a:r>
              <a:rPr lang="zh-CN" altLang="en-US" sz="1000" kern="1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实现视频、音频数据深度融合分析，挖掘隐蔽违规线索，提升办案效率</a:t>
            </a:r>
          </a:p>
        </p:txBody>
      </p:sp>
      <p:sp>
        <p:nvSpPr>
          <p:cNvPr id="36" name="矩形 35"/>
          <p:cNvSpPr/>
          <p:nvPr/>
        </p:nvSpPr>
        <p:spPr>
          <a:xfrm>
            <a:off x="2551907" y="5441861"/>
            <a:ext cx="944880" cy="275590"/>
          </a:xfrm>
          <a:prstGeom prst="rect">
            <a:avLst/>
          </a:prstGeom>
        </p:spPr>
        <p:txBody>
          <a:bodyPr wrap="none">
            <a:spAutoFit/>
          </a:bodyPr>
          <a:lstStyle/>
          <a:p>
            <a:r>
              <a:rPr lang="zh-CN" altLang="en-US" sz="1200" b="1" u="sng" dirty="0">
                <a:solidFill>
                  <a:srgbClr val="1184CF"/>
                </a:solidFill>
                <a:latin typeface="微软雅黑" panose="020B0503020204020204" pitchFamily="34" charset="-122"/>
                <a:ea typeface="微软雅黑" panose="020B0503020204020204" pitchFamily="34" charset="-122"/>
              </a:rPr>
              <a:t>需求与方案</a:t>
            </a:r>
            <a:endParaRPr lang="en-US" altLang="zh-CN" sz="1200" b="1" u="sng" dirty="0">
              <a:solidFill>
                <a:srgbClr val="1184CF"/>
              </a:solidFill>
              <a:latin typeface="微软雅黑" panose="020B0503020204020204" pitchFamily="34" charset="-122"/>
              <a:ea typeface="微软雅黑" panose="020B0503020204020204" pitchFamily="34" charset="-122"/>
            </a:endParaRPr>
          </a:p>
        </p:txBody>
      </p:sp>
      <p:sp>
        <p:nvSpPr>
          <p:cNvPr id="55" name="矩形 54"/>
          <p:cNvSpPr/>
          <p:nvPr/>
        </p:nvSpPr>
        <p:spPr>
          <a:xfrm>
            <a:off x="6022340" y="2162175"/>
            <a:ext cx="5974715" cy="4641215"/>
          </a:xfrm>
          <a:prstGeom prst="rect">
            <a:avLst/>
          </a:prstGeom>
          <a:noFill/>
          <a:ln w="19050">
            <a:solidFill>
              <a:srgbClr val="1184C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ysClr val="windowText" lastClr="000000"/>
              </a:solidFill>
            </a:endParaRPr>
          </a:p>
        </p:txBody>
      </p:sp>
      <p:sp>
        <p:nvSpPr>
          <p:cNvPr id="56" name="矩形 55"/>
          <p:cNvSpPr/>
          <p:nvPr/>
        </p:nvSpPr>
        <p:spPr>
          <a:xfrm>
            <a:off x="7578725" y="1938020"/>
            <a:ext cx="3197860" cy="283845"/>
          </a:xfrm>
          <a:prstGeom prst="rect">
            <a:avLst/>
          </a:prstGeom>
          <a:solidFill>
            <a:srgbClr val="1184C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a:p>
            <a:pPr marL="0" marR="0" lvl="0" indent="0" algn="ctr" defTabSz="457200" rtl="0" eaLnBrk="1" fontAlgn="auto" latinLnBrk="0" hangingPunct="1">
              <a:lnSpc>
                <a:spcPct val="100000"/>
              </a:lnSpc>
              <a:spcBef>
                <a:spcPts val="0"/>
              </a:spcBef>
              <a:spcAft>
                <a:spcPts val="0"/>
              </a:spcAft>
              <a:buClrTx/>
              <a:buSzTx/>
              <a:buFontTx/>
              <a:buNone/>
              <a:defRPr/>
            </a:pPr>
            <a:r>
              <a:rPr kumimoji="1" lang="zh-CN" alt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典型案例：深圳市光明公安分局视频巡逻</a:t>
            </a:r>
          </a:p>
          <a:p>
            <a:pPr marL="0" marR="0" lvl="0" indent="0" algn="ctr" defTabSz="457200" rtl="0" eaLnBrk="1" fontAlgn="auto" latinLnBrk="0" hangingPunct="1">
              <a:lnSpc>
                <a:spcPct val="100000"/>
              </a:lnSpc>
              <a:spcBef>
                <a:spcPts val="0"/>
              </a:spcBef>
              <a:spcAft>
                <a:spcPts val="0"/>
              </a:spcAft>
              <a:buClrTx/>
              <a:buSzTx/>
              <a:buFontTx/>
              <a:buNone/>
              <a:defRPr/>
            </a:pPr>
            <a:endParaRPr kumimoji="1" lang="zh-CN" alt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矩形 56"/>
          <p:cNvSpPr/>
          <p:nvPr/>
        </p:nvSpPr>
        <p:spPr>
          <a:xfrm>
            <a:off x="6096635" y="2430780"/>
            <a:ext cx="5900420" cy="4304398"/>
          </a:xfrm>
          <a:prstGeom prst="rect">
            <a:avLst/>
          </a:prstGeom>
          <a:solidFill>
            <a:srgbClr val="F0F5F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ysClr val="windowText" lastClr="000000"/>
              </a:solidFill>
            </a:endParaRPr>
          </a:p>
        </p:txBody>
      </p:sp>
      <p:sp>
        <p:nvSpPr>
          <p:cNvPr id="60" name="矩形 59"/>
          <p:cNvSpPr/>
          <p:nvPr/>
        </p:nvSpPr>
        <p:spPr>
          <a:xfrm>
            <a:off x="8585966" y="2423689"/>
            <a:ext cx="792480" cy="275590"/>
          </a:xfrm>
          <a:prstGeom prst="rect">
            <a:avLst/>
          </a:prstGeom>
        </p:spPr>
        <p:txBody>
          <a:bodyPr wrap="none">
            <a:spAutoFit/>
          </a:bodyPr>
          <a:lstStyle/>
          <a:p>
            <a:pPr defTabSz="457200">
              <a:defRPr/>
            </a:pPr>
            <a:r>
              <a:rPr lang="zh-CN" altLang="en-US" sz="1200" b="1" u="sng" dirty="0">
                <a:solidFill>
                  <a:srgbClr val="1184CF"/>
                </a:solidFill>
                <a:latin typeface="微软雅黑" panose="020B0503020204020204" pitchFamily="34" charset="-122"/>
                <a:ea typeface="微软雅黑" panose="020B0503020204020204" pitchFamily="34" charset="-122"/>
              </a:rPr>
              <a:t>项目介绍</a:t>
            </a:r>
            <a:endParaRPr lang="zh-CN" altLang="en-US" sz="1200" u="sng" dirty="0">
              <a:solidFill>
                <a:srgbClr val="1184CF"/>
              </a:solidFill>
              <a:latin typeface="Calibri" panose="020F0502020204030204"/>
              <a:ea typeface="等线" panose="02010600030101010101" charset="-122"/>
            </a:endParaRPr>
          </a:p>
        </p:txBody>
      </p:sp>
      <p:sp>
        <p:nvSpPr>
          <p:cNvPr id="66" name="文本框 65"/>
          <p:cNvSpPr txBox="1"/>
          <p:nvPr/>
        </p:nvSpPr>
        <p:spPr>
          <a:xfrm>
            <a:off x="6096635" y="2435225"/>
            <a:ext cx="5899785" cy="2918460"/>
          </a:xfrm>
          <a:prstGeom prst="rect">
            <a:avLst/>
          </a:prstGeom>
          <a:noFill/>
        </p:spPr>
        <p:txBody>
          <a:bodyPr wrap="square">
            <a:noAutofit/>
          </a:bodyPr>
          <a:lstStyle/>
          <a:p>
            <a:pPr marL="171450" lvl="1" indent="-171450" algn="just">
              <a:lnSpc>
                <a:spcPct val="200000"/>
              </a:lnSpc>
              <a:buClrTx/>
              <a:buSzTx/>
              <a:buFont typeface="Wingdings" panose="05000000000000000000" pitchFamily="2" charset="2"/>
              <a:buChar char="p"/>
            </a:pPr>
            <a:r>
              <a:rPr lang="zh-CN" altLang="en-US" sz="1000" b="1" kern="100" dirty="0">
                <a:latin typeface="微软雅黑" panose="020B0503020204020204" pitchFamily="34" charset="-122"/>
                <a:ea typeface="微软雅黑" panose="020B0503020204020204" pitchFamily="34" charset="-122"/>
                <a:cs typeface="Times New Roman" panose="02020603050405020304" pitchFamily="18" charset="0"/>
              </a:rPr>
              <a:t>痛点分析</a:t>
            </a:r>
          </a:p>
          <a:p>
            <a:pPr indent="0">
              <a:lnSpc>
                <a:spcPct val="200000"/>
              </a:lnSpc>
              <a:buClr>
                <a:schemeClr val="accent1"/>
              </a:buClr>
              <a:buFont typeface="Wingdings" panose="05000000000000000000" charset="0"/>
              <a:buNone/>
            </a:pPr>
            <a:r>
              <a:rPr lang="zh-CN" altLang="en-US" sz="1000" dirty="0">
                <a:latin typeface="微软雅黑" panose="020B0503020204020204" pitchFamily="34" charset="-122"/>
                <a:ea typeface="微软雅黑" panose="020B0503020204020204" pitchFamily="34" charset="-122"/>
                <a:sym typeface="+mn-ea"/>
              </a:rPr>
              <a:t>复杂案情需结合多种数据源进行研判分析，包括视频、案情信息、类案信息、人员关系信息等，现阶段对数据利用率、</a:t>
            </a:r>
            <a:r>
              <a:rPr lang="zh-CN" altLang="en-US" sz="1000" dirty="0">
                <a:solidFill>
                  <a:schemeClr val="accent1"/>
                </a:solidFill>
                <a:latin typeface="微软雅黑" panose="020B0503020204020204" pitchFamily="34" charset="-122"/>
                <a:ea typeface="微软雅黑" panose="020B0503020204020204" pitchFamily="34" charset="-122"/>
                <a:sym typeface="+mn-ea"/>
              </a:rPr>
              <a:t>融合分析不足，影响研判效率</a:t>
            </a:r>
            <a:r>
              <a:rPr lang="zh-CN" altLang="en-US" sz="1000" dirty="0">
                <a:latin typeface="微软雅黑" panose="020B0503020204020204" pitchFamily="34" charset="-122"/>
                <a:ea typeface="微软雅黑" panose="020B0503020204020204" pitchFamily="34" charset="-122"/>
                <a:sym typeface="+mn-ea"/>
              </a:rPr>
              <a:t>；传统的视图分析</a:t>
            </a:r>
            <a:r>
              <a:rPr lang="zh-CN" altLang="en-US" sz="1000" dirty="0">
                <a:solidFill>
                  <a:schemeClr val="accent1"/>
                </a:solidFill>
                <a:latin typeface="微软雅黑" panose="020B0503020204020204" pitchFamily="34" charset="-122"/>
                <a:ea typeface="微软雅黑" panose="020B0503020204020204" pitchFamily="34" charset="-122"/>
                <a:sym typeface="+mn-ea"/>
              </a:rPr>
              <a:t>依赖固定规则，泛化能力差</a:t>
            </a:r>
            <a:r>
              <a:rPr lang="zh-CN" altLang="en-US" sz="1000" dirty="0">
                <a:latin typeface="微软雅黑" panose="020B0503020204020204" pitchFamily="34" charset="-122"/>
                <a:ea typeface="微软雅黑" panose="020B0503020204020204" pitchFamily="34" charset="-122"/>
                <a:sym typeface="+mn-ea"/>
              </a:rPr>
              <a:t>，仅能识别预设目标，难以适应复杂场景如人群异常行为分析，</a:t>
            </a:r>
            <a:r>
              <a:rPr lang="zh-CN" altLang="en-US" sz="1000" dirty="0">
                <a:solidFill>
                  <a:schemeClr val="accent1"/>
                </a:solidFill>
                <a:latin typeface="微软雅黑" panose="020B0503020204020204" pitchFamily="34" charset="-122"/>
                <a:ea typeface="微软雅黑" panose="020B0503020204020204" pitchFamily="34" charset="-122"/>
                <a:sym typeface="+mn-ea"/>
              </a:rPr>
              <a:t>误报率较高，人工审核成本高</a:t>
            </a:r>
            <a:r>
              <a:rPr lang="zh-CN" altLang="en-US" sz="1000" dirty="0">
                <a:latin typeface="微软雅黑" panose="020B0503020204020204" pitchFamily="34" charset="-122"/>
                <a:ea typeface="微软雅黑" panose="020B0503020204020204" pitchFamily="34" charset="-122"/>
                <a:sym typeface="+mn-ea"/>
              </a:rPr>
              <a:t>。</a:t>
            </a:r>
          </a:p>
          <a:p>
            <a:pPr marL="171450" lvl="1" indent="-171450" algn="just">
              <a:lnSpc>
                <a:spcPct val="200000"/>
              </a:lnSpc>
              <a:buClrTx/>
              <a:buSzTx/>
              <a:buFont typeface="Wingdings" panose="05000000000000000000" pitchFamily="2" charset="2"/>
              <a:buChar char="p"/>
            </a:pPr>
            <a:r>
              <a:rPr lang="zh-CN" altLang="en-US" sz="1000" b="1" kern="100" dirty="0">
                <a:latin typeface="微软雅黑" panose="020B0503020204020204" pitchFamily="34" charset="-122"/>
                <a:ea typeface="微软雅黑" panose="020B0503020204020204" pitchFamily="34" charset="-122"/>
                <a:cs typeface="Times New Roman" panose="02020603050405020304" pitchFamily="18" charset="0"/>
                <a:sym typeface="+mn-ea"/>
              </a:rPr>
              <a:t>项目方案</a:t>
            </a:r>
          </a:p>
          <a:p>
            <a:pPr indent="0">
              <a:lnSpc>
                <a:spcPct val="200000"/>
              </a:lnSpc>
              <a:buClr>
                <a:schemeClr val="accent1"/>
              </a:buClr>
              <a:buFont typeface="Arial" panose="020B0604020202020204" pitchFamily="34" charset="0"/>
              <a:buNone/>
            </a:pPr>
            <a:r>
              <a:rPr lang="zh-CN" altLang="en-US" sz="900" dirty="0">
                <a:latin typeface="微软雅黑" panose="020B0503020204020204" pitchFamily="34" charset="-122"/>
                <a:ea typeface="微软雅黑" panose="020B0503020204020204" pitchFamily="34" charset="-122"/>
                <a:sym typeface="+mn-ea"/>
              </a:rPr>
              <a:t>浙江绍兴公安</a:t>
            </a:r>
            <a:r>
              <a:rPr lang="zh-CN" sz="900" dirty="0">
                <a:solidFill>
                  <a:srgbClr val="505660"/>
                </a:solidFill>
                <a:latin typeface="微软雅黑" panose="020B0503020204020204" pitchFamily="34" charset="-122"/>
                <a:ea typeface="微软雅黑" panose="020B0503020204020204" pitchFamily="34" charset="-122"/>
                <a:sym typeface="+mn-ea"/>
              </a:rPr>
              <a:t>基于智算小站</a:t>
            </a:r>
            <a:r>
              <a:rPr lang="zh-CN" altLang="en-US" sz="900" dirty="0">
                <a:solidFill>
                  <a:srgbClr val="505660"/>
                </a:solidFill>
                <a:latin typeface="微软雅黑" panose="020B0503020204020204" pitchFamily="34" charset="-122"/>
                <a:ea typeface="微软雅黑" panose="020B0503020204020204" pitchFamily="34" charset="-122"/>
                <a:sym typeface="+mn-ea"/>
              </a:rPr>
              <a:t>部署</a:t>
            </a:r>
            <a:r>
              <a:rPr lang="en-US" altLang="zh-CN" sz="900" dirty="0">
                <a:solidFill>
                  <a:srgbClr val="505660"/>
                </a:solidFill>
                <a:latin typeface="微软雅黑" panose="020B0503020204020204" pitchFamily="34" charset="-122"/>
                <a:ea typeface="微软雅黑" panose="020B0503020204020204" pitchFamily="34" charset="-122"/>
                <a:sym typeface="+mn-ea"/>
              </a:rPr>
              <a:t>DeepSeekR1</a:t>
            </a:r>
            <a:r>
              <a:rPr lang="zh-CN" altLang="en-US" sz="900" dirty="0">
                <a:solidFill>
                  <a:srgbClr val="505660"/>
                </a:solidFill>
                <a:latin typeface="微软雅黑" panose="020B0503020204020204" pitchFamily="34" charset="-122"/>
                <a:ea typeface="微软雅黑" panose="020B0503020204020204" pitchFamily="34" charset="-122"/>
                <a:sym typeface="+mn-ea"/>
              </a:rPr>
              <a:t>满血版，融合公安大数据与生态视图分析等能力，部署上层情报分析应用，实现大模型应用在实际作战场景的落地</a:t>
            </a:r>
            <a:r>
              <a:rPr lang="zh-CN" altLang="en-US" sz="900" dirty="0">
                <a:latin typeface="微软雅黑" panose="020B0503020204020204" pitchFamily="34" charset="-122"/>
                <a:ea typeface="微软雅黑" panose="020B0503020204020204" pitchFamily="34" charset="-122"/>
                <a:sym typeface="+mn-ea"/>
              </a:rPr>
              <a:t>。</a:t>
            </a:r>
            <a:r>
              <a:rPr sz="900" b="1" dirty="0">
                <a:solidFill>
                  <a:schemeClr val="accent1"/>
                </a:solidFill>
                <a:latin typeface="微软雅黑" panose="020B0503020204020204" pitchFamily="34" charset="-122"/>
                <a:ea typeface="微软雅黑" panose="020B0503020204020204" pitchFamily="34" charset="-122"/>
                <a:sym typeface="+mn-ea"/>
              </a:rPr>
              <a:t>项目合同金额</a:t>
            </a:r>
            <a:r>
              <a:rPr lang="en-US" sz="900" b="1" dirty="0">
                <a:solidFill>
                  <a:schemeClr val="accent1"/>
                </a:solidFill>
                <a:latin typeface="微软雅黑" panose="020B0503020204020204" pitchFamily="34" charset="-122"/>
                <a:ea typeface="微软雅黑" panose="020B0503020204020204" pitchFamily="34" charset="-122"/>
                <a:sym typeface="+mn-ea"/>
              </a:rPr>
              <a:t>716</a:t>
            </a:r>
            <a:r>
              <a:rPr lang="zh-CN" altLang="en-US" sz="900" b="1" dirty="0">
                <a:solidFill>
                  <a:schemeClr val="accent1"/>
                </a:solidFill>
                <a:latin typeface="微软雅黑" panose="020B0503020204020204" pitchFamily="34" charset="-122"/>
                <a:ea typeface="微软雅黑" panose="020B0503020204020204" pitchFamily="34" charset="-122"/>
                <a:sym typeface="+mn-ea"/>
              </a:rPr>
              <a:t>万</a:t>
            </a:r>
            <a:r>
              <a:rPr sz="900" b="1" dirty="0">
                <a:solidFill>
                  <a:schemeClr val="accent1"/>
                </a:solidFill>
                <a:latin typeface="微软雅黑" panose="020B0503020204020204" pitchFamily="34" charset="-122"/>
                <a:ea typeface="微软雅黑" panose="020B0503020204020204" pitchFamily="34" charset="-122"/>
                <a:sym typeface="+mn-ea"/>
              </a:rPr>
              <a:t>。</a:t>
            </a:r>
          </a:p>
          <a:p>
            <a:pPr marL="171450" indent="-171450" fontAlgn="auto">
              <a:lnSpc>
                <a:spcPct val="200000"/>
              </a:lnSpc>
              <a:buFont typeface="Wingdings" panose="05000000000000000000" charset="0"/>
              <a:buChar char="p"/>
            </a:pPr>
            <a:r>
              <a:rPr lang="zh-CN" altLang="en-US" sz="1000" b="1" dirty="0">
                <a:latin typeface="微软雅黑" panose="020B0503020204020204" pitchFamily="34" charset="-122"/>
                <a:ea typeface="微软雅黑" panose="020B0503020204020204" pitchFamily="34" charset="-122"/>
                <a:sym typeface="+mn-ea"/>
              </a:rPr>
              <a:t>项目价值</a:t>
            </a:r>
          </a:p>
          <a:p>
            <a:pPr fontAlgn="auto">
              <a:lnSpc>
                <a:spcPct val="200000"/>
              </a:lnSpc>
            </a:pPr>
            <a:r>
              <a:rPr lang="zh-CN" altLang="en-US" sz="900" b="1" dirty="0">
                <a:solidFill>
                  <a:schemeClr val="tx2"/>
                </a:solidFill>
                <a:latin typeface="微软雅黑" panose="020B0503020204020204" pitchFamily="34" charset="-122"/>
                <a:ea typeface="微软雅黑" panose="020B0503020204020204" pitchFamily="34" charset="-122"/>
                <a:sym typeface="+mn-ea"/>
              </a:rPr>
              <a:t>实现视频能力</a:t>
            </a:r>
            <a:r>
              <a:rPr lang="en-US" altLang="zh-CN" sz="900" b="1" dirty="0">
                <a:solidFill>
                  <a:schemeClr val="tx2"/>
                </a:solidFill>
                <a:latin typeface="微软雅黑" panose="020B0503020204020204" pitchFamily="34" charset="-122"/>
                <a:ea typeface="微软雅黑" panose="020B0503020204020204" pitchFamily="34" charset="-122"/>
                <a:sym typeface="+mn-ea"/>
              </a:rPr>
              <a:t>AI</a:t>
            </a:r>
            <a:r>
              <a:rPr lang="zh-CN" altLang="en-US" sz="900" b="1" dirty="0">
                <a:solidFill>
                  <a:schemeClr val="tx2"/>
                </a:solidFill>
                <a:latin typeface="微软雅黑" panose="020B0503020204020204" pitchFamily="34" charset="-122"/>
                <a:ea typeface="微软雅黑" panose="020B0503020204020204" pitchFamily="34" charset="-122"/>
                <a:sym typeface="+mn-ea"/>
              </a:rPr>
              <a:t>升级</a:t>
            </a:r>
            <a:r>
              <a:rPr lang="zh-CN" altLang="en-US" sz="900" dirty="0">
                <a:solidFill>
                  <a:schemeClr val="tx1"/>
                </a:solidFill>
                <a:latin typeface="微软雅黑" panose="020B0503020204020204" pitchFamily="34" charset="-122"/>
                <a:ea typeface="微软雅黑" panose="020B0503020204020204" pitchFamily="34" charset="-122"/>
                <a:sym typeface="+mn-ea"/>
              </a:rPr>
              <a:t>：基于</a:t>
            </a:r>
            <a:r>
              <a:rPr lang="en-US" altLang="zh-CN" sz="900" dirty="0">
                <a:solidFill>
                  <a:schemeClr val="tx1"/>
                </a:solidFill>
                <a:latin typeface="微软雅黑" panose="020B0503020204020204" pitchFamily="34" charset="-122"/>
                <a:ea typeface="微软雅黑" panose="020B0503020204020204" pitchFamily="34" charset="-122"/>
                <a:sym typeface="+mn-ea"/>
              </a:rPr>
              <a:t>DS</a:t>
            </a:r>
            <a:r>
              <a:rPr lang="zh-CN" altLang="en-US" sz="900" dirty="0">
                <a:solidFill>
                  <a:schemeClr val="tx1"/>
                </a:solidFill>
                <a:latin typeface="微软雅黑" panose="020B0503020204020204" pitchFamily="34" charset="-122"/>
                <a:ea typeface="微软雅黑" panose="020B0503020204020204" pitchFamily="34" charset="-122"/>
                <a:sym typeface="+mn-ea"/>
              </a:rPr>
              <a:t>优化原有视图分析能力，使视图分析具备更高精度的目标检测和识别能力，误报率降低</a:t>
            </a:r>
            <a:r>
              <a:rPr lang="en-US" altLang="zh-CN" sz="900" dirty="0">
                <a:solidFill>
                  <a:schemeClr val="tx1"/>
                </a:solidFill>
                <a:latin typeface="微软雅黑" panose="020B0503020204020204" pitchFamily="34" charset="-122"/>
                <a:ea typeface="微软雅黑" panose="020B0503020204020204" pitchFamily="34" charset="-122"/>
                <a:sym typeface="+mn-ea"/>
              </a:rPr>
              <a:t>30%</a:t>
            </a:r>
            <a:r>
              <a:rPr lang="zh-CN" altLang="en-US" sz="900" dirty="0">
                <a:solidFill>
                  <a:schemeClr val="tx1"/>
                </a:solidFill>
                <a:latin typeface="微软雅黑" panose="020B0503020204020204" pitchFamily="34" charset="-122"/>
                <a:ea typeface="微软雅黑" panose="020B0503020204020204" pitchFamily="34" charset="-122"/>
                <a:sym typeface="+mn-ea"/>
              </a:rPr>
              <a:t>。</a:t>
            </a:r>
            <a:endParaRPr lang="zh-CN" altLang="en-US" sz="900" dirty="0">
              <a:solidFill>
                <a:schemeClr val="tx1"/>
              </a:solidFill>
              <a:latin typeface="微软雅黑" panose="020B0503020204020204" pitchFamily="34" charset="-122"/>
              <a:ea typeface="微软雅黑" panose="020B0503020204020204" pitchFamily="34" charset="-122"/>
            </a:endParaRPr>
          </a:p>
          <a:p>
            <a:pPr fontAlgn="auto">
              <a:lnSpc>
                <a:spcPct val="200000"/>
              </a:lnSpc>
            </a:pPr>
            <a:r>
              <a:rPr lang="zh-CN" altLang="en-US" sz="900" b="1" dirty="0">
                <a:solidFill>
                  <a:schemeClr val="tx2"/>
                </a:solidFill>
                <a:latin typeface="微软雅黑" panose="020B0503020204020204" pitchFamily="34" charset="-122"/>
                <a:ea typeface="微软雅黑" panose="020B0503020204020204" pitchFamily="34" charset="-122"/>
                <a:sym typeface="+mn-ea"/>
              </a:rPr>
              <a:t>精准挖掘线索，实现数据价值</a:t>
            </a:r>
            <a:r>
              <a:rPr lang="zh-CN" altLang="en-US" sz="900" dirty="0">
                <a:solidFill>
                  <a:schemeClr val="tx1"/>
                </a:solidFill>
                <a:latin typeface="微软雅黑" panose="020B0503020204020204" pitchFamily="34" charset="-122"/>
                <a:ea typeface="微软雅黑" panose="020B0503020204020204" pitchFamily="34" charset="-122"/>
                <a:sym typeface="+mn-ea"/>
              </a:rPr>
              <a:t>：通过对语音</a:t>
            </a:r>
            <a:r>
              <a:rPr lang="en-US" altLang="zh-CN" sz="900" dirty="0">
                <a:solidFill>
                  <a:schemeClr val="tx1"/>
                </a:solidFill>
                <a:latin typeface="微软雅黑" panose="020B0503020204020204" pitchFamily="34" charset="-122"/>
                <a:ea typeface="微软雅黑" panose="020B0503020204020204" pitchFamily="34" charset="-122"/>
                <a:sym typeface="+mn-ea"/>
              </a:rPr>
              <a:t>+</a:t>
            </a:r>
            <a:r>
              <a:rPr lang="zh-CN" altLang="en-US" sz="900" dirty="0">
                <a:solidFill>
                  <a:schemeClr val="tx1"/>
                </a:solidFill>
                <a:latin typeface="微软雅黑" panose="020B0503020204020204" pitchFamily="34" charset="-122"/>
                <a:ea typeface="微软雅黑" panose="020B0503020204020204" pitchFamily="34" charset="-122"/>
                <a:sym typeface="+mn-ea"/>
              </a:rPr>
              <a:t>视图</a:t>
            </a:r>
            <a:r>
              <a:rPr lang="en-US" altLang="zh-CN" sz="900" dirty="0">
                <a:solidFill>
                  <a:schemeClr val="tx1"/>
                </a:solidFill>
                <a:latin typeface="微软雅黑" panose="020B0503020204020204" pitchFamily="34" charset="-122"/>
                <a:ea typeface="微软雅黑" panose="020B0503020204020204" pitchFamily="34" charset="-122"/>
                <a:sym typeface="+mn-ea"/>
              </a:rPr>
              <a:t>+</a:t>
            </a:r>
            <a:r>
              <a:rPr lang="zh-CN" altLang="en-US" sz="900" dirty="0">
                <a:solidFill>
                  <a:schemeClr val="tx1"/>
                </a:solidFill>
                <a:latin typeface="微软雅黑" panose="020B0503020204020204" pitchFamily="34" charset="-122"/>
                <a:ea typeface="微软雅黑" panose="020B0503020204020204" pitchFamily="34" charset="-122"/>
                <a:sym typeface="+mn-ea"/>
              </a:rPr>
              <a:t>文本等模态的整合分析，从复杂的数据中发现隐藏的线索，为公安机关精准打击违法犯罪活动提供有力的情报支撑。</a:t>
            </a:r>
          </a:p>
          <a:p>
            <a:pPr fontAlgn="auto">
              <a:lnSpc>
                <a:spcPct val="200000"/>
              </a:lnSpc>
            </a:pPr>
            <a:r>
              <a:rPr lang="zh-CN" altLang="en-US" sz="900" b="1" dirty="0">
                <a:solidFill>
                  <a:schemeClr val="tx2"/>
                </a:solidFill>
                <a:latin typeface="微软雅黑" panose="020B0503020204020204" pitchFamily="34" charset="-122"/>
                <a:ea typeface="微软雅黑" panose="020B0503020204020204" pitchFamily="34" charset="-122"/>
                <a:sym typeface="+mn-ea"/>
              </a:rPr>
              <a:t>公安大模型应用方案落地</a:t>
            </a:r>
            <a:r>
              <a:rPr lang="zh-CN" altLang="en-US" sz="900" dirty="0">
                <a:solidFill>
                  <a:schemeClr val="tx1"/>
                </a:solidFill>
                <a:latin typeface="微软雅黑" panose="020B0503020204020204" pitchFamily="34" charset="-122"/>
                <a:ea typeface="微软雅黑" panose="020B0503020204020204" pitchFamily="34" charset="-122"/>
                <a:sym typeface="+mn-ea"/>
              </a:rPr>
              <a:t>：通过底座算力</a:t>
            </a:r>
            <a:r>
              <a:rPr lang="en-US" altLang="zh-CN" sz="900" dirty="0">
                <a:solidFill>
                  <a:schemeClr val="tx1"/>
                </a:solidFill>
                <a:latin typeface="微软雅黑" panose="020B0503020204020204" pitchFamily="34" charset="-122"/>
                <a:ea typeface="微软雅黑" panose="020B0503020204020204" pitchFamily="34" charset="-122"/>
                <a:sym typeface="+mn-ea"/>
              </a:rPr>
              <a:t>+</a:t>
            </a:r>
            <a:r>
              <a:rPr lang="zh-CN" altLang="en-US" sz="900" dirty="0">
                <a:solidFill>
                  <a:schemeClr val="tx1"/>
                </a:solidFill>
                <a:latin typeface="微软雅黑" panose="020B0503020204020204" pitchFamily="34" charset="-122"/>
                <a:ea typeface="微软雅黑" panose="020B0503020204020204" pitchFamily="34" charset="-122"/>
                <a:sym typeface="+mn-ea"/>
              </a:rPr>
              <a:t>模型</a:t>
            </a:r>
            <a:r>
              <a:rPr lang="en-US" altLang="zh-CN" sz="900" dirty="0">
                <a:solidFill>
                  <a:schemeClr val="tx1"/>
                </a:solidFill>
                <a:latin typeface="微软雅黑" panose="020B0503020204020204" pitchFamily="34" charset="-122"/>
                <a:ea typeface="微软雅黑" panose="020B0503020204020204" pitchFamily="34" charset="-122"/>
                <a:sym typeface="+mn-ea"/>
              </a:rPr>
              <a:t>+</a:t>
            </a:r>
            <a:r>
              <a:rPr lang="zh-CN" altLang="en-US" sz="900" dirty="0">
                <a:solidFill>
                  <a:schemeClr val="tx1"/>
                </a:solidFill>
                <a:latin typeface="微软雅黑" panose="020B0503020204020204" pitchFamily="34" charset="-122"/>
                <a:ea typeface="微软雅黑" panose="020B0503020204020204" pitchFamily="34" charset="-122"/>
                <a:sym typeface="+mn-ea"/>
              </a:rPr>
              <a:t>应用，实现了大模型应用在公安实战场景的应用落地</a:t>
            </a:r>
          </a:p>
          <a:p>
            <a:pPr fontAlgn="auto">
              <a:lnSpc>
                <a:spcPct val="150000"/>
              </a:lnSpc>
            </a:pPr>
            <a:endParaRPr lang="zh-CN" altLang="en-US" sz="9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pic>
        <p:nvPicPr>
          <p:cNvPr id="4" name="图片 1"/>
          <p:cNvPicPr>
            <a:picLocks noChangeAspect="1"/>
          </p:cNvPicPr>
          <p:nvPr/>
        </p:nvPicPr>
        <p:blipFill>
          <a:blip r:embed="rId3"/>
          <a:stretch>
            <a:fillRect/>
          </a:stretch>
        </p:blipFill>
        <p:spPr>
          <a:xfrm>
            <a:off x="417195" y="2616835"/>
            <a:ext cx="5267325" cy="26390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7195" y="241300"/>
            <a:ext cx="7277735" cy="612140"/>
          </a:xfrm>
        </p:spPr>
        <p:txBody>
          <a:bodyPr/>
          <a:lstStyle/>
          <a:p>
            <a:pPr marL="0" indent="0" defTabSz="609600">
              <a:spcBef>
                <a:spcPts val="600"/>
              </a:spcBef>
              <a:buNone/>
            </a:pPr>
            <a:r>
              <a:rPr lang="zh-CN" altLang="en-US" sz="2400" b="1" dirty="0">
                <a:solidFill>
                  <a:srgbClr val="0B85CF"/>
                </a:solidFill>
                <a:latin typeface="微软雅黑" panose="020B0503020204020204" pitchFamily="34" charset="-122"/>
                <a:ea typeface="微软雅黑" panose="020B0503020204020204" pitchFamily="34" charset="-122"/>
                <a:sym typeface="+mn-ea"/>
              </a:rPr>
              <a:t>智算中心解决方案及案例</a:t>
            </a:r>
          </a:p>
        </p:txBody>
      </p:sp>
      <p:cxnSp>
        <p:nvCxnSpPr>
          <p:cNvPr id="11" name="直接连接符 10"/>
          <p:cNvCxnSpPr/>
          <p:nvPr/>
        </p:nvCxnSpPr>
        <p:spPr>
          <a:xfrm flipV="1">
            <a:off x="-14392" y="957580"/>
            <a:ext cx="11406293" cy="15240"/>
          </a:xfrm>
          <a:prstGeom prst="line">
            <a:avLst/>
          </a:prstGeom>
          <a:ln w="38100">
            <a:gradFill flip="none" rotWithShape="1">
              <a:gsLst>
                <a:gs pos="70000">
                  <a:srgbClr val="91C8E9"/>
                </a:gs>
                <a:gs pos="0">
                  <a:schemeClr val="accent1">
                    <a:lumMod val="0"/>
                    <a:lumOff val="100000"/>
                  </a:schemeClr>
                </a:gs>
                <a:gs pos="100000">
                  <a:srgbClr val="0B85CF"/>
                </a:gs>
              </a:gsLst>
              <a:lin ang="10800000" scaled="0"/>
              <a:tileRect/>
            </a:gra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35280" y="1087755"/>
            <a:ext cx="11522075" cy="751205"/>
          </a:xfrm>
          <a:prstGeom prst="rect">
            <a:avLst/>
          </a:prstGeom>
          <a:solidFill>
            <a:schemeClr val="bg1">
              <a:lumMod val="95000"/>
            </a:schemeClr>
          </a:solidFill>
        </p:spPr>
        <p:txBody>
          <a:bodyPr wrap="square" anchor="ctr">
            <a:noAutofit/>
          </a:bodyPr>
          <a:lstStyle/>
          <a:p>
            <a:pPr marL="285750" indent="-285750" algn="l" defTabSz="342900">
              <a:lnSpc>
                <a:spcPct val="150000"/>
              </a:lnSpc>
              <a:buClrTx/>
              <a:buSzTx/>
              <a:buFont typeface="Wingdings" panose="05000000000000000000" pitchFamily="2" charset="2"/>
              <a:buChar char="n"/>
              <a:defRPr/>
            </a:pPr>
            <a:r>
              <a:rPr kumimoji="1" lang="zh-CN" altLang="en-US" sz="1200" b="1" dirty="0">
                <a:latin typeface="微软雅黑" panose="020B0503020204020204" pitchFamily="34" charset="-122"/>
                <a:ea typeface="微软雅黑" panose="020B0503020204020204" pitchFamily="34" charset="-122"/>
              </a:rPr>
              <a:t>方案简介：</a:t>
            </a:r>
            <a:r>
              <a:rPr lang="zh-CN" altLang="en-US" sz="1200" dirty="0">
                <a:latin typeface="微软雅黑" panose="020B0503020204020204" pitchFamily="34" charset="-122"/>
                <a:ea typeface="微软雅黑" panose="020B0503020204020204" pitchFamily="34" charset="-122"/>
              </a:rPr>
              <a:t>伴随人工智能技术高速发展，我国算力结构也随之不断演化，智能算力需求与日俱增，通过建设智算中心能够为智慧政务、产业升级、科学研究等领域提供强大支撑。智算中心的公共性、战略性和复杂性决定了政府需承担重要角色。</a:t>
            </a:r>
            <a:endParaRPr kumimoji="1" lang="zh-CN" altLang="en-US" sz="1200" kern="0" dirty="0">
              <a:latin typeface="微软雅黑" panose="020B0503020204020204" pitchFamily="34" charset="-122"/>
              <a:ea typeface="微软雅黑" panose="020B0503020204020204" pitchFamily="34" charset="-122"/>
              <a:sym typeface="+mn-ea"/>
            </a:endParaRPr>
          </a:p>
        </p:txBody>
      </p:sp>
      <p:sp>
        <p:nvSpPr>
          <p:cNvPr id="12" name="矩形 11"/>
          <p:cNvSpPr/>
          <p:nvPr/>
        </p:nvSpPr>
        <p:spPr>
          <a:xfrm>
            <a:off x="407291" y="2032080"/>
            <a:ext cx="5478019" cy="4640907"/>
          </a:xfrm>
          <a:prstGeom prst="rect">
            <a:avLst/>
          </a:prstGeom>
          <a:noFill/>
          <a:ln w="19050">
            <a:solidFill>
              <a:srgbClr val="1184C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ysClr val="windowText" lastClr="000000"/>
              </a:solidFill>
            </a:endParaRPr>
          </a:p>
        </p:txBody>
      </p:sp>
      <p:sp>
        <p:nvSpPr>
          <p:cNvPr id="13" name="矩形 12"/>
          <p:cNvSpPr/>
          <p:nvPr/>
        </p:nvSpPr>
        <p:spPr>
          <a:xfrm>
            <a:off x="484011" y="5574445"/>
            <a:ext cx="5283331" cy="1024208"/>
          </a:xfrm>
          <a:prstGeom prst="rect">
            <a:avLst/>
          </a:prstGeom>
          <a:solidFill>
            <a:srgbClr val="FEFA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ysClr val="windowText" lastClr="000000"/>
              </a:solidFill>
            </a:endParaRPr>
          </a:p>
        </p:txBody>
      </p:sp>
      <p:sp>
        <p:nvSpPr>
          <p:cNvPr id="16" name="矩形 15"/>
          <p:cNvSpPr/>
          <p:nvPr/>
        </p:nvSpPr>
        <p:spPr>
          <a:xfrm>
            <a:off x="449311" y="2202379"/>
            <a:ext cx="5318032" cy="3286024"/>
          </a:xfrm>
          <a:prstGeom prst="rect">
            <a:avLst/>
          </a:prstGeom>
          <a:solidFill>
            <a:srgbClr val="F0F5F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ysClr val="windowText" lastClr="000000"/>
              </a:solidFill>
            </a:endParaRPr>
          </a:p>
        </p:txBody>
      </p:sp>
      <p:sp>
        <p:nvSpPr>
          <p:cNvPr id="17" name="矩形 16"/>
          <p:cNvSpPr/>
          <p:nvPr/>
        </p:nvSpPr>
        <p:spPr>
          <a:xfrm>
            <a:off x="1889760" y="1914525"/>
            <a:ext cx="2397125" cy="252095"/>
          </a:xfrm>
          <a:prstGeom prst="rect">
            <a:avLst/>
          </a:prstGeom>
          <a:solidFill>
            <a:srgbClr val="1184C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b="1" dirty="0">
                <a:solidFill>
                  <a:schemeClr val="bg1"/>
                </a:solidFill>
                <a:latin typeface="微软雅黑" panose="020B0503020204020204" pitchFamily="34" charset="-122"/>
                <a:ea typeface="微软雅黑" panose="020B0503020204020204" pitchFamily="34" charset="-122"/>
              </a:rPr>
              <a:t>智算中心解决方案</a:t>
            </a:r>
          </a:p>
        </p:txBody>
      </p:sp>
      <p:sp>
        <p:nvSpPr>
          <p:cNvPr id="18" name="矩形 17"/>
          <p:cNvSpPr/>
          <p:nvPr/>
        </p:nvSpPr>
        <p:spPr>
          <a:xfrm>
            <a:off x="2746190" y="2202379"/>
            <a:ext cx="800219" cy="276999"/>
          </a:xfrm>
          <a:prstGeom prst="rect">
            <a:avLst/>
          </a:prstGeom>
        </p:spPr>
        <p:txBody>
          <a:bodyPr wrap="none">
            <a:spAutoFit/>
          </a:bodyPr>
          <a:lstStyle/>
          <a:p>
            <a:r>
              <a:rPr lang="zh-CN" altLang="en-US" sz="1200" b="1" u="sng" dirty="0">
                <a:solidFill>
                  <a:srgbClr val="1184CF"/>
                </a:solidFill>
                <a:latin typeface="微软雅黑" panose="020B0503020204020204" pitchFamily="34" charset="-122"/>
                <a:ea typeface="微软雅黑" panose="020B0503020204020204" pitchFamily="34" charset="-122"/>
              </a:rPr>
              <a:t>方案简述</a:t>
            </a:r>
            <a:endParaRPr lang="zh-CN" altLang="en-US" sz="1200" u="sng" dirty="0">
              <a:solidFill>
                <a:srgbClr val="1184CF"/>
              </a:solidFill>
            </a:endParaRPr>
          </a:p>
        </p:txBody>
      </p:sp>
      <p:sp>
        <p:nvSpPr>
          <p:cNvPr id="35" name="文本框 34"/>
          <p:cNvSpPr txBox="1"/>
          <p:nvPr/>
        </p:nvSpPr>
        <p:spPr>
          <a:xfrm>
            <a:off x="471170" y="5774690"/>
            <a:ext cx="5213985" cy="967105"/>
          </a:xfrm>
          <a:prstGeom prst="rect">
            <a:avLst/>
          </a:prstGeom>
          <a:noFill/>
          <a:ln>
            <a:noFill/>
          </a:ln>
        </p:spPr>
        <p:txBody>
          <a:bodyPr wrap="square" rtlCol="0">
            <a:noAutofit/>
          </a:bodyPr>
          <a:lstStyle/>
          <a:p>
            <a:pPr marL="171450" indent="-171450" algn="l">
              <a:lnSpc>
                <a:spcPct val="200000"/>
              </a:lnSpc>
              <a:buClrTx/>
              <a:buSzTx/>
              <a:buFont typeface="Wingdings" panose="05000000000000000000" pitchFamily="2" charset="2"/>
              <a:buChar char="p"/>
            </a:pPr>
            <a:endParaRPr lang="zh-CN" altLang="en-US" sz="10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矩形 35"/>
          <p:cNvSpPr/>
          <p:nvPr/>
        </p:nvSpPr>
        <p:spPr>
          <a:xfrm>
            <a:off x="2631917" y="5549811"/>
            <a:ext cx="792480" cy="275590"/>
          </a:xfrm>
          <a:prstGeom prst="rect">
            <a:avLst/>
          </a:prstGeom>
        </p:spPr>
        <p:txBody>
          <a:bodyPr wrap="none">
            <a:spAutoFit/>
          </a:bodyPr>
          <a:lstStyle/>
          <a:p>
            <a:r>
              <a:rPr lang="zh-CN" altLang="en-US" sz="1200" b="1" u="sng" dirty="0">
                <a:solidFill>
                  <a:srgbClr val="1184CF"/>
                </a:solidFill>
                <a:latin typeface="微软雅黑" panose="020B0503020204020204" pitchFamily="34" charset="-122"/>
                <a:ea typeface="微软雅黑" panose="020B0503020204020204" pitchFamily="34" charset="-122"/>
              </a:rPr>
              <a:t>产品能力</a:t>
            </a:r>
          </a:p>
        </p:txBody>
      </p:sp>
      <p:sp>
        <p:nvSpPr>
          <p:cNvPr id="55" name="矩形 54"/>
          <p:cNvSpPr/>
          <p:nvPr/>
        </p:nvSpPr>
        <p:spPr>
          <a:xfrm>
            <a:off x="6200140" y="2045969"/>
            <a:ext cx="5541645" cy="4627017"/>
          </a:xfrm>
          <a:prstGeom prst="rect">
            <a:avLst/>
          </a:prstGeom>
          <a:noFill/>
          <a:ln w="19050">
            <a:solidFill>
              <a:srgbClr val="1184C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ysClr val="windowText" lastClr="000000"/>
              </a:solidFill>
            </a:endParaRPr>
          </a:p>
        </p:txBody>
      </p:sp>
      <p:sp>
        <p:nvSpPr>
          <p:cNvPr id="56" name="矩形 55"/>
          <p:cNvSpPr/>
          <p:nvPr/>
        </p:nvSpPr>
        <p:spPr>
          <a:xfrm>
            <a:off x="7882889" y="1914752"/>
            <a:ext cx="2199641" cy="252001"/>
          </a:xfrm>
          <a:prstGeom prst="rect">
            <a:avLst/>
          </a:prstGeom>
          <a:solidFill>
            <a:srgbClr val="1184C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1" lang="zh-CN" alt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典型案例：中原智算中心</a:t>
            </a:r>
          </a:p>
        </p:txBody>
      </p:sp>
      <p:sp>
        <p:nvSpPr>
          <p:cNvPr id="57" name="矩形 56"/>
          <p:cNvSpPr/>
          <p:nvPr/>
        </p:nvSpPr>
        <p:spPr>
          <a:xfrm>
            <a:off x="6252210" y="2208530"/>
            <a:ext cx="5382260" cy="4408170"/>
          </a:xfrm>
          <a:prstGeom prst="rect">
            <a:avLst/>
          </a:prstGeom>
          <a:solidFill>
            <a:srgbClr val="F0F5F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ysClr val="windowText" lastClr="000000"/>
              </a:solidFill>
            </a:endParaRPr>
          </a:p>
        </p:txBody>
      </p:sp>
      <p:sp>
        <p:nvSpPr>
          <p:cNvPr id="60" name="矩形 59"/>
          <p:cNvSpPr/>
          <p:nvPr/>
        </p:nvSpPr>
        <p:spPr>
          <a:xfrm>
            <a:off x="8564376" y="2173499"/>
            <a:ext cx="792480" cy="275590"/>
          </a:xfrm>
          <a:prstGeom prst="rect">
            <a:avLst/>
          </a:prstGeom>
        </p:spPr>
        <p:txBody>
          <a:bodyPr wrap="none">
            <a:spAutoFit/>
          </a:bodyPr>
          <a:lstStyle/>
          <a:p>
            <a:pPr defTabSz="457200">
              <a:defRPr/>
            </a:pPr>
            <a:r>
              <a:rPr lang="zh-CN" altLang="en-US" sz="1200" b="1" u="sng" dirty="0">
                <a:solidFill>
                  <a:srgbClr val="1184CF"/>
                </a:solidFill>
                <a:latin typeface="微软雅黑" panose="020B0503020204020204" pitchFamily="34" charset="-122"/>
                <a:ea typeface="微软雅黑" panose="020B0503020204020204" pitchFamily="34" charset="-122"/>
              </a:rPr>
              <a:t>项目介绍</a:t>
            </a:r>
            <a:endParaRPr lang="zh-CN" altLang="en-US" sz="1200" u="sng" dirty="0">
              <a:solidFill>
                <a:srgbClr val="1184CF"/>
              </a:solidFill>
              <a:latin typeface="Calibri" panose="020F0502020204030204"/>
              <a:ea typeface="等线" panose="02010600030101010101" charset="-122"/>
            </a:endParaRPr>
          </a:p>
        </p:txBody>
      </p:sp>
      <p:sp>
        <p:nvSpPr>
          <p:cNvPr id="66" name="文本框 65"/>
          <p:cNvSpPr txBox="1"/>
          <p:nvPr>
            <p:custDataLst>
              <p:tags r:id="rId1"/>
            </p:custDataLst>
          </p:nvPr>
        </p:nvSpPr>
        <p:spPr>
          <a:xfrm>
            <a:off x="6358255" y="2330450"/>
            <a:ext cx="5153660" cy="3313471"/>
          </a:xfrm>
          <a:prstGeom prst="rect">
            <a:avLst/>
          </a:prstGeom>
          <a:noFill/>
        </p:spPr>
        <p:txBody>
          <a:bodyPr wrap="square">
            <a:spAutoFit/>
          </a:bodyPr>
          <a:lstStyle/>
          <a:p>
            <a:pPr marL="171450" lvl="1" indent="-171450" algn="just">
              <a:lnSpc>
                <a:spcPct val="200000"/>
              </a:lnSpc>
              <a:buClrTx/>
              <a:buSzTx/>
              <a:buFont typeface="Wingdings" panose="05000000000000000000" pitchFamily="2" charset="2"/>
              <a:buChar char="p"/>
            </a:pPr>
            <a:r>
              <a:rPr lang="zh-CN" altLang="en-US" sz="1000" b="1" kern="100" dirty="0">
                <a:latin typeface="微软雅黑" panose="020B0503020204020204" pitchFamily="34" charset="-122"/>
                <a:ea typeface="微软雅黑" panose="020B0503020204020204" pitchFamily="34" charset="-122"/>
                <a:cs typeface="Times New Roman" panose="02020603050405020304" pitchFamily="18" charset="0"/>
              </a:rPr>
              <a:t>背景介绍：</a:t>
            </a:r>
            <a:r>
              <a:rPr sz="1000" kern="100" dirty="0">
                <a:latin typeface="微软雅黑" panose="020B0503020204020204" pitchFamily="34" charset="-122"/>
                <a:ea typeface="微软雅黑" panose="020B0503020204020204" pitchFamily="34" charset="-122"/>
                <a:cs typeface="Times New Roman" panose="02020603050405020304" pitchFamily="18" charset="0"/>
              </a:rPr>
              <a:t> 中原人工智能计算中心致力于为政府、企业、高校、科研院所等机构提供公共算力、科研创新和人才培养服务</a:t>
            </a:r>
            <a:r>
              <a:rPr lang="zh-CN" sz="1000" kern="100" dirty="0">
                <a:latin typeface="微软雅黑" panose="020B0503020204020204" pitchFamily="34" charset="-122"/>
                <a:ea typeface="微软雅黑" panose="020B0503020204020204" pitchFamily="34" charset="-122"/>
                <a:cs typeface="Times New Roman" panose="02020603050405020304" pitchFamily="18" charset="0"/>
              </a:rPr>
              <a:t>。</a:t>
            </a:r>
            <a:r>
              <a:rPr sz="1000" kern="100" dirty="0">
                <a:latin typeface="微软雅黑" panose="020B0503020204020204" pitchFamily="34" charset="-122"/>
                <a:ea typeface="微软雅黑" panose="020B0503020204020204" pitchFamily="34" charset="-122"/>
                <a:cs typeface="Times New Roman" panose="02020603050405020304" pitchFamily="18" charset="0"/>
              </a:rPr>
              <a:t>客户计划在2024年完成二期新增200P算力扩容，另建设约2万核通算算力，满足中原人工智能计算中心算力增长需求。</a:t>
            </a:r>
          </a:p>
          <a:p>
            <a:pPr marL="171450" indent="-171450" algn="just" fontAlgn="auto">
              <a:lnSpc>
                <a:spcPct val="200000"/>
              </a:lnSpc>
              <a:buClrTx/>
              <a:buSzTx/>
              <a:buFont typeface="Wingdings" panose="05000000000000000000" charset="0"/>
              <a:buChar char="p"/>
            </a:pPr>
            <a:r>
              <a:rPr lang="zh-CN" altLang="en-US" sz="1000" b="1" kern="100" dirty="0">
                <a:latin typeface="微软雅黑" panose="020B0503020204020204" pitchFamily="34" charset="-122"/>
                <a:ea typeface="微软雅黑" panose="020B0503020204020204" pitchFamily="34" charset="-122"/>
                <a:cs typeface="Times New Roman" panose="02020603050405020304" pitchFamily="18" charset="0"/>
              </a:rPr>
              <a:t>解决方案：</a:t>
            </a:r>
            <a:r>
              <a:rPr lang="zh-CN" altLang="en-US" sz="1000" dirty="0">
                <a:latin typeface="微软雅黑" panose="020B0503020204020204" pitchFamily="34" charset="-122"/>
                <a:ea typeface="微软雅黑" panose="020B0503020204020204" pitchFamily="34" charset="-122"/>
              </a:rPr>
              <a:t>通过加入中国移动“百川”并网计划，定制化联合打造“123解决方案”，打造许昌市统一算力底座，共同运营中原人工智能计算中心算力资源。</a:t>
            </a:r>
          </a:p>
          <a:p>
            <a:pPr marL="171450" lvl="1" indent="-171450" algn="just">
              <a:lnSpc>
                <a:spcPct val="200000"/>
              </a:lnSpc>
              <a:spcBef>
                <a:spcPts val="400"/>
              </a:spcBef>
              <a:buClrTx/>
              <a:buSzTx/>
              <a:buFont typeface="Wingdings" panose="05000000000000000000" pitchFamily="2" charset="2"/>
              <a:buChar char="p"/>
            </a:pPr>
            <a:r>
              <a:rPr lang="zh-CN" altLang="en-US" sz="1000" b="1" kern="100" dirty="0">
                <a:latin typeface="微软雅黑" panose="020B0503020204020204" pitchFamily="34" charset="-122"/>
                <a:ea typeface="微软雅黑" panose="020B0503020204020204" pitchFamily="34" charset="-122"/>
                <a:cs typeface="Times New Roman" panose="02020603050405020304" pitchFamily="18" charset="0"/>
              </a:rPr>
              <a:t>案例成效：</a:t>
            </a:r>
            <a:r>
              <a:rPr lang="zh-CN" altLang="en-US" sz="1000"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000" kern="1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000" kern="100" dirty="0">
                <a:latin typeface="微软雅黑" panose="020B0503020204020204" pitchFamily="34" charset="-122"/>
                <a:ea typeface="微软雅黑" panose="020B0503020204020204" pitchFamily="34" charset="-122"/>
                <a:cs typeface="Times New Roman" panose="02020603050405020304" pitchFamily="18" charset="0"/>
              </a:rPr>
              <a:t>）为客户提供全套的解决方案，包含算力建设、运营等多方面，获得客户认可；（</a:t>
            </a:r>
            <a:r>
              <a:rPr lang="en-US" altLang="zh-CN" sz="1000"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0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000" kern="100" dirty="0">
                <a:latin typeface="微软雅黑" panose="020B0503020204020204" pitchFamily="34" charset="-122"/>
                <a:ea typeface="微软雅黑" panose="020B0503020204020204" pitchFamily="34" charset="-122"/>
                <a:cs typeface="Times New Roman" panose="02020603050405020304" pitchFamily="18" charset="0"/>
                <a:sym typeface="+mn-ea"/>
              </a:rPr>
              <a:t>依托</a:t>
            </a:r>
            <a:r>
              <a:rPr lang="zh-CN" altLang="en-US" sz="1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mn-ea"/>
              </a:rPr>
              <a:t>中国移动“百川”并网行动，提供多种与客户联合运营的方式</a:t>
            </a:r>
            <a:r>
              <a:rPr lang="zh-CN" altLang="en-US" sz="1000" kern="100" dirty="0">
                <a:latin typeface="微软雅黑" panose="020B0503020204020204" pitchFamily="34" charset="-122"/>
                <a:ea typeface="微软雅黑" panose="020B0503020204020204" pitchFamily="34" charset="-122"/>
                <a:cs typeface="Times New Roman" panose="02020603050405020304" pitchFamily="18" charset="0"/>
                <a:sym typeface="+mn-ea"/>
              </a:rPr>
              <a:t>，获得</a:t>
            </a:r>
            <a:r>
              <a:rPr lang="zh-CN" altLang="en-US" sz="1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mn-ea"/>
              </a:rPr>
              <a:t>地市政府领导关注</a:t>
            </a:r>
            <a:r>
              <a:rPr lang="zh-CN" altLang="en-US" sz="1000" kern="100" dirty="0">
                <a:latin typeface="微软雅黑" panose="020B0503020204020204" pitchFamily="34" charset="-122"/>
                <a:ea typeface="微软雅黑" panose="020B0503020204020204" pitchFamily="34" charset="-122"/>
                <a:cs typeface="Times New Roman" panose="02020603050405020304" pitchFamily="18" charset="0"/>
                <a:sym typeface="+mn-ea"/>
              </a:rPr>
              <a:t>（</a:t>
            </a:r>
            <a:r>
              <a:rPr lang="en-US" sz="1000" kern="100" dirty="0">
                <a:latin typeface="微软雅黑" panose="020B0503020204020204" pitchFamily="34" charset="-122"/>
                <a:ea typeface="微软雅黑" panose="020B0503020204020204" pitchFamily="34" charset="-122"/>
                <a:cs typeface="Times New Roman" panose="02020603050405020304" pitchFamily="18" charset="0"/>
                <a:sym typeface="+mn-ea"/>
              </a:rPr>
              <a:t>3</a:t>
            </a:r>
            <a:r>
              <a:rPr lang="zh-CN" altLang="en-US" sz="1000" kern="100" dirty="0">
                <a:latin typeface="微软雅黑" panose="020B0503020204020204" pitchFamily="34" charset="-122"/>
                <a:ea typeface="微软雅黑" panose="020B0503020204020204" pitchFamily="34" charset="-122"/>
                <a:cs typeface="Times New Roman" panose="02020603050405020304" pitchFamily="18" charset="0"/>
                <a:sym typeface="Gill Sans" panose="020B0502020104020203" charset="0"/>
              </a:rPr>
              <a:t>）强化中原地区人工智能产业的重大算力基础设施，打造促进数字产业化和产业数字化的重要引擎。 （3）合同金额约为2.9亿元</a:t>
            </a:r>
            <a:endParaRPr lang="en-US" altLang="zh-CN" sz="1000" b="1" kern="0" dirty="0">
              <a:solidFill>
                <a:srgbClr val="C00000"/>
              </a:solidFill>
              <a:latin typeface="微软雅黑" panose="020B0503020204020204" pitchFamily="34" charset="-122"/>
              <a:ea typeface="微软雅黑" panose="020B0503020204020204" pitchFamily="34" charset="-122"/>
              <a:sym typeface="Gill Sans" panose="020B0502020104020203" charset="0"/>
            </a:endParaRPr>
          </a:p>
          <a:p>
            <a:pPr marL="0" lvl="1" indent="0" algn="just">
              <a:lnSpc>
                <a:spcPct val="150000"/>
              </a:lnSpc>
              <a:buClrTx/>
              <a:buSzTx/>
              <a:buFont typeface="Wingdings" panose="05000000000000000000" pitchFamily="2" charset="2"/>
              <a:buNone/>
            </a:pPr>
            <a:endParaRPr lang="zh-CN" altLang="en-US" sz="1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a:p>
            <a:pPr marL="0" lvl="1" indent="-171450" algn="just" eaLnBrk="0" hangingPunct="0">
              <a:lnSpc>
                <a:spcPct val="120000"/>
              </a:lnSpc>
              <a:buClrTx/>
              <a:buSzTx/>
              <a:buFont typeface="Wingdings" panose="05000000000000000000" pitchFamily="2" charset="2"/>
              <a:buChar char="p"/>
              <a:defRPr/>
            </a:pPr>
            <a:endParaRPr lang="zh-CN" altLang="en-US" sz="1000"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3" name="文本框 102"/>
          <p:cNvSpPr txBox="1"/>
          <p:nvPr/>
        </p:nvSpPr>
        <p:spPr>
          <a:xfrm>
            <a:off x="641985" y="5786120"/>
            <a:ext cx="5153660" cy="645160"/>
          </a:xfrm>
          <a:prstGeom prst="rect">
            <a:avLst/>
          </a:prstGeom>
          <a:noFill/>
        </p:spPr>
        <p:txBody>
          <a:bodyPr wrap="square">
            <a:spAutoFit/>
          </a:bodyPr>
          <a:lstStyle/>
          <a:p>
            <a:pPr marL="171450" lvl="1" indent="-171450" algn="just">
              <a:lnSpc>
                <a:spcPct val="150000"/>
              </a:lnSpc>
              <a:buClrTx/>
              <a:buSzTx/>
              <a:buFont typeface="Wingdings" panose="05000000000000000000" pitchFamily="2" charset="2"/>
              <a:buChar char="p"/>
            </a:pPr>
            <a:r>
              <a:rPr lang="zh-CN" altLang="en-US" sz="800" b="1" kern="100" dirty="0">
                <a:latin typeface="微软雅黑" panose="020B0503020204020204" pitchFamily="34" charset="-122"/>
                <a:ea typeface="微软雅黑" panose="020B0503020204020204" pitchFamily="34" charset="-122"/>
                <a:cs typeface="Times New Roman" panose="02020603050405020304" pitchFamily="18" charset="0"/>
              </a:rPr>
              <a:t>涉及产品：</a:t>
            </a:r>
            <a:r>
              <a:rPr sz="800" kern="100" dirty="0">
                <a:latin typeface="微软雅黑" panose="020B0503020204020204" pitchFamily="34" charset="-122"/>
                <a:ea typeface="微软雅黑" panose="020B0503020204020204" pitchFamily="34" charset="-122"/>
                <a:cs typeface="Times New Roman" panose="02020603050405020304" pitchFamily="18" charset="0"/>
              </a:rPr>
              <a:t>GPU裸金属、智算文件存储、GPU云主机、GPU容器、运维平台、云管平台、运营平台</a:t>
            </a:r>
            <a:r>
              <a:rPr lang="zh-CN" sz="800" kern="100" dirty="0">
                <a:latin typeface="微软雅黑" panose="020B0503020204020204" pitchFamily="34" charset="-122"/>
                <a:ea typeface="微软雅黑" panose="020B0503020204020204" pitchFamily="34" charset="-122"/>
                <a:cs typeface="Times New Roman" panose="02020603050405020304" pitchFamily="18" charset="0"/>
              </a:rPr>
              <a:t>、</a:t>
            </a:r>
            <a:r>
              <a:rPr sz="800" kern="100" dirty="0">
                <a:latin typeface="微软雅黑" panose="020B0503020204020204" pitchFamily="34" charset="-122"/>
                <a:ea typeface="微软雅黑" panose="020B0503020204020204" pitchFamily="34" charset="-122"/>
                <a:cs typeface="Times New Roman" panose="02020603050405020304" pitchFamily="18" charset="0"/>
              </a:rPr>
              <a:t>智算PaaS平台、智算MaaS平台、智管平台</a:t>
            </a:r>
            <a:r>
              <a:rPr lang="zh-CN" sz="800" kern="100" dirty="0">
                <a:latin typeface="微软雅黑" panose="020B0503020204020204" pitchFamily="34" charset="-122"/>
                <a:ea typeface="微软雅黑" panose="020B0503020204020204" pitchFamily="34" charset="-122"/>
                <a:cs typeface="Times New Roman" panose="02020603050405020304" pitchFamily="18" charset="0"/>
              </a:rPr>
              <a:t>，</a:t>
            </a:r>
            <a:r>
              <a:rPr sz="800" kern="100" dirty="0">
                <a:latin typeface="微软雅黑" panose="020B0503020204020204" pitchFamily="34" charset="-122"/>
                <a:ea typeface="微软雅黑" panose="020B0503020204020204" pitchFamily="34" charset="-122"/>
                <a:cs typeface="Times New Roman" panose="02020603050405020304" pitchFamily="18" charset="0"/>
              </a:rPr>
              <a:t>部分政府建设智算中心同步建设本地算力运行服务平台或算力调度平台。</a:t>
            </a:r>
            <a:endParaRPr lang="zh-CN" altLang="en-US" sz="8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p:cNvSpPr txBox="1"/>
          <p:nvPr/>
        </p:nvSpPr>
        <p:spPr>
          <a:xfrm>
            <a:off x="449580" y="4643120"/>
            <a:ext cx="5280025" cy="880745"/>
          </a:xfrm>
          <a:prstGeom prst="rect">
            <a:avLst/>
          </a:prstGeom>
          <a:noFill/>
        </p:spPr>
        <p:txBody>
          <a:bodyPr wrap="square">
            <a:spAutoFit/>
          </a:bodyPr>
          <a:lstStyle/>
          <a:p>
            <a:pPr marL="171450" lvl="1" indent="-171450" algn="just">
              <a:lnSpc>
                <a:spcPct val="150000"/>
              </a:lnSpc>
              <a:buClrTx/>
              <a:buSzTx/>
              <a:buFont typeface="Wingdings" panose="05000000000000000000" pitchFamily="2" charset="2"/>
              <a:buChar char="p"/>
            </a:pPr>
            <a:r>
              <a:rPr lang="zh-CN" altLang="en-US" sz="900" b="1" kern="100" dirty="0">
                <a:latin typeface="微软雅黑" panose="020B0503020204020204" pitchFamily="34" charset="-122"/>
                <a:ea typeface="微软雅黑" panose="020B0503020204020204" pitchFamily="34" charset="-122"/>
                <a:cs typeface="Times New Roman" panose="02020603050405020304" pitchFamily="18" charset="0"/>
              </a:rPr>
              <a:t>方案说明：</a:t>
            </a:r>
            <a:r>
              <a:rPr sz="900" kern="100" dirty="0">
                <a:latin typeface="微软雅黑" panose="020B0503020204020204" pitchFamily="34" charset="-122"/>
                <a:ea typeface="微软雅黑" panose="020B0503020204020204" pitchFamily="34" charset="-122"/>
                <a:cs typeface="Times New Roman" panose="02020603050405020304" pitchFamily="18" charset="0"/>
              </a:rPr>
              <a:t>智算中心是采用领先的人工智能计算架构，为人工智能应用提供所需算力服务、数据服务和算法服务的公共算力新型基础设施，本方案旨在基于移动云底座能力打造智算平台，以满足智慧城市、数字政府各类创新型业务算力需求、</a:t>
            </a:r>
            <a:r>
              <a:rPr lang="zh-CN" sz="900" kern="100" dirty="0">
                <a:latin typeface="微软雅黑" panose="020B0503020204020204" pitchFamily="34" charset="-122"/>
                <a:ea typeface="微软雅黑" panose="020B0503020204020204" pitchFamily="34" charset="-122"/>
                <a:cs typeface="Times New Roman" panose="02020603050405020304" pitchFamily="18" charset="0"/>
              </a:rPr>
              <a:t>以</a:t>
            </a:r>
            <a:r>
              <a:rPr sz="900" kern="100" dirty="0">
                <a:latin typeface="微软雅黑" panose="020B0503020204020204" pitchFamily="34" charset="-122"/>
                <a:ea typeface="微软雅黑" panose="020B0503020204020204" pitchFamily="34" charset="-122"/>
                <a:cs typeface="Times New Roman" panose="02020603050405020304" pitchFamily="18" charset="0"/>
              </a:rPr>
              <a:t>及政府产业带动和科研需求。</a:t>
            </a:r>
            <a:r>
              <a:rPr lang="en-US" altLang="zh-CN" sz="900" kern="100" dirty="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900" kern="100" dirty="0">
              <a:latin typeface="微软雅黑" panose="020B0503020204020204" pitchFamily="34" charset="-122"/>
              <a:ea typeface="微软雅黑" panose="020B0503020204020204" pitchFamily="34" charset="-122"/>
              <a:cs typeface="Times New Roman" panose="02020603050405020304" pitchFamily="18" charset="0"/>
            </a:endParaRPr>
          </a:p>
          <a:p>
            <a:pPr marL="0" lvl="1" indent="-171450" algn="just" eaLnBrk="0" hangingPunct="0">
              <a:lnSpc>
                <a:spcPct val="120000"/>
              </a:lnSpc>
              <a:buClrTx/>
              <a:buSzTx/>
              <a:buFont typeface="Wingdings" panose="05000000000000000000" pitchFamily="2" charset="2"/>
              <a:buChar char="p"/>
              <a:defRPr/>
            </a:pPr>
            <a:endParaRPr lang="zh-CN" altLang="en-US" sz="9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p:cNvPicPr>
            <a:picLocks noChangeAspect="1"/>
          </p:cNvPicPr>
          <p:nvPr>
            <p:custDataLst>
              <p:tags r:id="rId2"/>
            </p:custDataLst>
          </p:nvPr>
        </p:nvPicPr>
        <p:blipFill>
          <a:blip r:embed="rId5"/>
          <a:stretch>
            <a:fillRect/>
          </a:stretch>
        </p:blipFill>
        <p:spPr>
          <a:xfrm>
            <a:off x="642620" y="2243455"/>
            <a:ext cx="4965700" cy="23488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7195" y="241300"/>
            <a:ext cx="7277735" cy="612140"/>
          </a:xfrm>
        </p:spPr>
        <p:txBody>
          <a:bodyPr/>
          <a:lstStyle/>
          <a:p>
            <a:pPr marL="0" indent="0" defTabSz="609600">
              <a:spcBef>
                <a:spcPts val="600"/>
              </a:spcBef>
              <a:buNone/>
            </a:pPr>
            <a:r>
              <a:rPr lang="zh-CN" altLang="en-US" sz="2400" b="1" dirty="0">
                <a:solidFill>
                  <a:srgbClr val="0B85CF"/>
                </a:solidFill>
                <a:latin typeface="微软雅黑" panose="020B0503020204020204" pitchFamily="34" charset="-122"/>
                <a:ea typeface="微软雅黑" panose="020B0503020204020204" pitchFamily="34" charset="-122"/>
                <a:sym typeface="+mn-ea"/>
              </a:rPr>
              <a:t>政务云电脑解决方案及案例</a:t>
            </a:r>
          </a:p>
        </p:txBody>
      </p:sp>
      <p:cxnSp>
        <p:nvCxnSpPr>
          <p:cNvPr id="11" name="直接连接符 10"/>
          <p:cNvCxnSpPr/>
          <p:nvPr/>
        </p:nvCxnSpPr>
        <p:spPr>
          <a:xfrm flipV="1">
            <a:off x="-14392" y="957580"/>
            <a:ext cx="11406293" cy="15240"/>
          </a:xfrm>
          <a:prstGeom prst="line">
            <a:avLst/>
          </a:prstGeom>
          <a:ln w="38100">
            <a:gradFill flip="none" rotWithShape="1">
              <a:gsLst>
                <a:gs pos="70000">
                  <a:srgbClr val="91C8E9"/>
                </a:gs>
                <a:gs pos="0">
                  <a:schemeClr val="accent1">
                    <a:lumMod val="0"/>
                    <a:lumOff val="100000"/>
                  </a:schemeClr>
                </a:gs>
                <a:gs pos="100000">
                  <a:srgbClr val="0B85CF"/>
                </a:gs>
              </a:gsLst>
              <a:lin ang="10800000" scaled="0"/>
              <a:tileRect/>
            </a:gra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35280" y="1069340"/>
            <a:ext cx="11522075" cy="656590"/>
          </a:xfrm>
          <a:prstGeom prst="rect">
            <a:avLst/>
          </a:prstGeom>
          <a:solidFill>
            <a:schemeClr val="bg1">
              <a:lumMod val="95000"/>
            </a:schemeClr>
          </a:solidFill>
        </p:spPr>
        <p:txBody>
          <a:bodyPr wrap="square" anchor="ctr">
            <a:noAutofit/>
          </a:bodyPr>
          <a:lstStyle/>
          <a:p>
            <a:pPr marL="171450" lvl="0" indent="-171450" algn="l" defTabSz="342900">
              <a:lnSpc>
                <a:spcPct val="120000"/>
              </a:lnSpc>
              <a:buClrTx/>
              <a:buSzTx/>
              <a:buFont typeface="Wingdings" panose="05000000000000000000" charset="0"/>
              <a:buChar char="n"/>
            </a:pPr>
            <a:r>
              <a:rPr lang="zh-CN" sz="1400" b="1" dirty="0">
                <a:latin typeface="微软雅黑" panose="020B0503020204020204" pitchFamily="34" charset="-122"/>
                <a:ea typeface="微软雅黑" panose="020B0503020204020204" pitchFamily="34" charset="-122"/>
                <a:sym typeface="+mn-ea"/>
              </a:rPr>
              <a:t>方案简介：</a:t>
            </a:r>
            <a:r>
              <a:rPr lang="zh-CN" sz="1400" dirty="0">
                <a:latin typeface="微软雅黑" panose="020B0503020204020204" pitchFamily="34" charset="-122"/>
                <a:ea typeface="微软雅黑" panose="020B0503020204020204" pitchFamily="34" charset="-122"/>
                <a:sym typeface="+mn-ea"/>
              </a:rPr>
              <a:t>主要聚焦政务办公大核心场景，满足客户在办公、营业厅领域云电脑替换需求，依托云电脑自身安全能力，提升客户数据安全性。</a:t>
            </a:r>
            <a:endParaRPr kumimoji="1" lang="zh-CN" altLang="en-US" sz="1400" dirty="0">
              <a:latin typeface="微软雅黑" panose="020B0503020204020204" pitchFamily="34" charset="-122"/>
              <a:ea typeface="微软雅黑" panose="020B0503020204020204" pitchFamily="34" charset="-122"/>
            </a:endParaRPr>
          </a:p>
        </p:txBody>
      </p:sp>
      <p:sp>
        <p:nvSpPr>
          <p:cNvPr id="12" name="矩形 11"/>
          <p:cNvSpPr/>
          <p:nvPr/>
        </p:nvSpPr>
        <p:spPr>
          <a:xfrm>
            <a:off x="354586" y="1995250"/>
            <a:ext cx="5478019" cy="4640907"/>
          </a:xfrm>
          <a:prstGeom prst="rect">
            <a:avLst/>
          </a:prstGeom>
          <a:noFill/>
          <a:ln w="19050">
            <a:solidFill>
              <a:srgbClr val="1184C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ysClr val="windowText" lastClr="000000"/>
              </a:solidFill>
            </a:endParaRPr>
          </a:p>
        </p:txBody>
      </p:sp>
      <p:sp>
        <p:nvSpPr>
          <p:cNvPr id="13" name="矩形 12"/>
          <p:cNvSpPr/>
          <p:nvPr/>
        </p:nvSpPr>
        <p:spPr>
          <a:xfrm>
            <a:off x="431165" y="5328285"/>
            <a:ext cx="5283200" cy="1233805"/>
          </a:xfrm>
          <a:prstGeom prst="rect">
            <a:avLst/>
          </a:prstGeom>
          <a:solidFill>
            <a:srgbClr val="FEFA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ysClr val="windowText" lastClr="000000"/>
              </a:solidFill>
            </a:endParaRPr>
          </a:p>
        </p:txBody>
      </p:sp>
      <p:sp>
        <p:nvSpPr>
          <p:cNvPr id="16" name="矩形 15"/>
          <p:cNvSpPr/>
          <p:nvPr/>
        </p:nvSpPr>
        <p:spPr>
          <a:xfrm>
            <a:off x="396875" y="2165350"/>
            <a:ext cx="5318125" cy="2980690"/>
          </a:xfrm>
          <a:prstGeom prst="rect">
            <a:avLst/>
          </a:prstGeom>
          <a:solidFill>
            <a:srgbClr val="F0F5F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ysClr val="windowText" lastClr="000000"/>
              </a:solidFill>
            </a:endParaRPr>
          </a:p>
        </p:txBody>
      </p:sp>
      <p:sp>
        <p:nvSpPr>
          <p:cNvPr id="17" name="矩形 16"/>
          <p:cNvSpPr/>
          <p:nvPr/>
        </p:nvSpPr>
        <p:spPr>
          <a:xfrm>
            <a:off x="1969333" y="1877923"/>
            <a:ext cx="2143433" cy="252000"/>
          </a:xfrm>
          <a:prstGeom prst="rect">
            <a:avLst/>
          </a:prstGeom>
          <a:solidFill>
            <a:srgbClr val="1184C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b="1" dirty="0">
                <a:solidFill>
                  <a:schemeClr val="bg1"/>
                </a:solidFill>
                <a:latin typeface="微软雅黑" panose="020B0503020204020204" pitchFamily="34" charset="-122"/>
                <a:ea typeface="微软雅黑" panose="020B0503020204020204" pitchFamily="34" charset="-122"/>
              </a:rPr>
              <a:t>政务云电脑解决方案</a:t>
            </a:r>
          </a:p>
        </p:txBody>
      </p:sp>
      <p:sp>
        <p:nvSpPr>
          <p:cNvPr id="18" name="矩形 17"/>
          <p:cNvSpPr/>
          <p:nvPr/>
        </p:nvSpPr>
        <p:spPr>
          <a:xfrm>
            <a:off x="2693485" y="2165549"/>
            <a:ext cx="800219" cy="276999"/>
          </a:xfrm>
          <a:prstGeom prst="rect">
            <a:avLst/>
          </a:prstGeom>
        </p:spPr>
        <p:txBody>
          <a:bodyPr wrap="none">
            <a:spAutoFit/>
          </a:bodyPr>
          <a:lstStyle/>
          <a:p>
            <a:r>
              <a:rPr lang="zh-CN" altLang="en-US" sz="1200" b="1" u="sng" dirty="0">
                <a:solidFill>
                  <a:srgbClr val="1184CF"/>
                </a:solidFill>
                <a:latin typeface="微软雅黑" panose="020B0503020204020204" pitchFamily="34" charset="-122"/>
                <a:ea typeface="微软雅黑" panose="020B0503020204020204" pitchFamily="34" charset="-122"/>
              </a:rPr>
              <a:t>方案简述</a:t>
            </a:r>
            <a:endParaRPr lang="zh-CN" altLang="en-US" sz="1200" u="sng" dirty="0">
              <a:solidFill>
                <a:srgbClr val="1184CF"/>
              </a:solidFill>
            </a:endParaRPr>
          </a:p>
        </p:txBody>
      </p:sp>
      <p:sp>
        <p:nvSpPr>
          <p:cNvPr id="36" name="矩形 35"/>
          <p:cNvSpPr/>
          <p:nvPr/>
        </p:nvSpPr>
        <p:spPr>
          <a:xfrm>
            <a:off x="2631282" y="5401221"/>
            <a:ext cx="792480" cy="275590"/>
          </a:xfrm>
          <a:prstGeom prst="rect">
            <a:avLst/>
          </a:prstGeom>
        </p:spPr>
        <p:txBody>
          <a:bodyPr wrap="none">
            <a:spAutoFit/>
          </a:bodyPr>
          <a:lstStyle/>
          <a:p>
            <a:r>
              <a:rPr lang="zh-CN" altLang="en-US" sz="1200" b="1" u="sng" dirty="0">
                <a:solidFill>
                  <a:srgbClr val="1184CF"/>
                </a:solidFill>
                <a:latin typeface="微软雅黑" panose="020B0503020204020204" pitchFamily="34" charset="-122"/>
                <a:ea typeface="微软雅黑" panose="020B0503020204020204" pitchFamily="34" charset="-122"/>
              </a:rPr>
              <a:t>产品能力</a:t>
            </a:r>
          </a:p>
        </p:txBody>
      </p:sp>
      <p:sp>
        <p:nvSpPr>
          <p:cNvPr id="55" name="矩形 54"/>
          <p:cNvSpPr/>
          <p:nvPr/>
        </p:nvSpPr>
        <p:spPr>
          <a:xfrm>
            <a:off x="6147435" y="2009140"/>
            <a:ext cx="5541645" cy="4607560"/>
          </a:xfrm>
          <a:prstGeom prst="rect">
            <a:avLst/>
          </a:prstGeom>
          <a:noFill/>
          <a:ln w="19050">
            <a:solidFill>
              <a:srgbClr val="1184CF"/>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ysClr val="windowText" lastClr="000000"/>
              </a:solidFill>
            </a:endParaRPr>
          </a:p>
        </p:txBody>
      </p:sp>
      <p:sp>
        <p:nvSpPr>
          <p:cNvPr id="56" name="矩形 55"/>
          <p:cNvSpPr/>
          <p:nvPr/>
        </p:nvSpPr>
        <p:spPr>
          <a:xfrm>
            <a:off x="7830184" y="1877922"/>
            <a:ext cx="2199641" cy="252001"/>
          </a:xfrm>
          <a:prstGeom prst="rect">
            <a:avLst/>
          </a:prstGeom>
          <a:solidFill>
            <a:srgbClr val="1184C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1" lang="zh-CN" altLang="en-US" sz="1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典型案例：辽宁高法云电脑</a:t>
            </a:r>
          </a:p>
        </p:txBody>
      </p:sp>
      <p:sp>
        <p:nvSpPr>
          <p:cNvPr id="57" name="矩形 56"/>
          <p:cNvSpPr/>
          <p:nvPr/>
        </p:nvSpPr>
        <p:spPr>
          <a:xfrm>
            <a:off x="6229851" y="2181585"/>
            <a:ext cx="5382252" cy="4380505"/>
          </a:xfrm>
          <a:prstGeom prst="rect">
            <a:avLst/>
          </a:prstGeom>
          <a:solidFill>
            <a:srgbClr val="F0F5F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ysClr val="windowText" lastClr="000000"/>
              </a:solidFill>
            </a:endParaRPr>
          </a:p>
        </p:txBody>
      </p:sp>
      <p:sp>
        <p:nvSpPr>
          <p:cNvPr id="60" name="矩形 59"/>
          <p:cNvSpPr/>
          <p:nvPr/>
        </p:nvSpPr>
        <p:spPr>
          <a:xfrm>
            <a:off x="8511671" y="2250334"/>
            <a:ext cx="792480" cy="275590"/>
          </a:xfrm>
          <a:prstGeom prst="rect">
            <a:avLst/>
          </a:prstGeom>
        </p:spPr>
        <p:txBody>
          <a:bodyPr wrap="none">
            <a:spAutoFit/>
          </a:bodyPr>
          <a:lstStyle/>
          <a:p>
            <a:pPr defTabSz="457200">
              <a:defRPr/>
            </a:pPr>
            <a:r>
              <a:rPr lang="zh-CN" altLang="en-US" sz="1200" b="1" u="sng" dirty="0">
                <a:solidFill>
                  <a:srgbClr val="1184CF"/>
                </a:solidFill>
                <a:latin typeface="微软雅黑" panose="020B0503020204020204" pitchFamily="34" charset="-122"/>
                <a:ea typeface="微软雅黑" panose="020B0503020204020204" pitchFamily="34" charset="-122"/>
              </a:rPr>
              <a:t>项目介绍</a:t>
            </a:r>
            <a:endParaRPr lang="zh-CN" altLang="en-US" sz="1200" u="sng" dirty="0">
              <a:solidFill>
                <a:srgbClr val="1184CF"/>
              </a:solidFill>
              <a:latin typeface="Calibri" panose="020F0502020204030204"/>
              <a:ea typeface="等线" panose="02010600030101010101" charset="-122"/>
            </a:endParaRPr>
          </a:p>
        </p:txBody>
      </p:sp>
      <p:sp>
        <p:nvSpPr>
          <p:cNvPr id="7" name="文本框 6"/>
          <p:cNvSpPr txBox="1"/>
          <p:nvPr/>
        </p:nvSpPr>
        <p:spPr>
          <a:xfrm>
            <a:off x="6307455" y="2550795"/>
            <a:ext cx="5278120" cy="3065968"/>
          </a:xfrm>
          <a:prstGeom prst="rect">
            <a:avLst/>
          </a:prstGeom>
          <a:noFill/>
        </p:spPr>
        <p:txBody>
          <a:bodyPr wrap="square" rtlCol="0" anchor="t">
            <a:spAutoFit/>
          </a:bodyPr>
          <a:lstStyle/>
          <a:p>
            <a:pPr marL="285750" indent="-285750" algn="l">
              <a:lnSpc>
                <a:spcPct val="150000"/>
              </a:lnSpc>
              <a:buClrTx/>
              <a:buSzTx/>
              <a:buFont typeface="Wingdings" panose="05000000000000000000" charset="0"/>
              <a:buChar char=""/>
            </a:pPr>
            <a:r>
              <a:rPr lang="zh-CN" altLang="en-US" sz="1000" b="1" dirty="0">
                <a:solidFill>
                  <a:srgbClr val="000000"/>
                </a:solidFill>
                <a:latin typeface="微软雅黑" panose="020B0503020204020204" pitchFamily="34" charset="-122"/>
                <a:ea typeface="微软雅黑" panose="020B0503020204020204" pitchFamily="34" charset="-122"/>
                <a:sym typeface="+mn-ea"/>
              </a:rPr>
              <a:t>案例背景：</a:t>
            </a:r>
          </a:p>
          <a:p>
            <a:pPr>
              <a:lnSpc>
                <a:spcPct val="150000"/>
              </a:lnSpc>
            </a:pPr>
            <a:r>
              <a:rPr lang="zh-CN" altLang="en-US" sz="1000" dirty="0">
                <a:latin typeface="微软雅黑" panose="020B0503020204020204" pitchFamily="34" charset="-122"/>
                <a:ea typeface="微软雅黑" panose="020B0503020204020204" pitchFamily="34" charset="-122"/>
                <a:sym typeface="+mn-ea"/>
              </a:rPr>
              <a:t>辽宁高法持续进行信息化建设和集中化运维，为有效提升运维效率，保障数据安全，计划通过建设本地云电脑资源，供运维团队办公使用。</a:t>
            </a:r>
          </a:p>
          <a:p>
            <a:pPr marL="285750" indent="-285750" algn="l">
              <a:lnSpc>
                <a:spcPct val="150000"/>
              </a:lnSpc>
              <a:buClrTx/>
              <a:buSzTx/>
              <a:buFont typeface="Wingdings" panose="05000000000000000000" charset="0"/>
              <a:buChar char=""/>
            </a:pPr>
            <a:endParaRPr lang="zh-CN" altLang="en-US" sz="1000" b="1" dirty="0">
              <a:solidFill>
                <a:srgbClr val="000000"/>
              </a:solidFill>
              <a:latin typeface="微软雅黑" panose="020B0503020204020204" pitchFamily="34" charset="-122"/>
              <a:ea typeface="微软雅黑" panose="020B0503020204020204" pitchFamily="34" charset="-122"/>
              <a:sym typeface="+mn-ea"/>
            </a:endParaRPr>
          </a:p>
          <a:p>
            <a:pPr marL="285750" lvl="1" indent="-285750" algn="l" latinLnBrk="0">
              <a:lnSpc>
                <a:spcPct val="150000"/>
              </a:lnSpc>
              <a:spcBef>
                <a:spcPts val="0"/>
              </a:spcBef>
              <a:buClrTx/>
              <a:buSzTx/>
              <a:buFont typeface="Wingdings" panose="05000000000000000000" charset="0"/>
              <a:buChar char=""/>
            </a:pPr>
            <a:r>
              <a:rPr lang="zh-CN" altLang="en-US" sz="1000" b="1" dirty="0">
                <a:solidFill>
                  <a:srgbClr val="000000"/>
                </a:solidFill>
                <a:latin typeface="微软雅黑" panose="020B0503020204020204" pitchFamily="34" charset="-122"/>
                <a:ea typeface="微软雅黑" panose="020B0503020204020204" pitchFamily="34" charset="-122"/>
                <a:sym typeface="+mn-lt"/>
              </a:rPr>
              <a:t>客户痛点：</a:t>
            </a:r>
          </a:p>
          <a:p>
            <a:pPr marL="171450" lvl="1" indent="-171450" algn="l" latinLnBrk="0">
              <a:lnSpc>
                <a:spcPct val="150000"/>
              </a:lnSpc>
              <a:spcBef>
                <a:spcPts val="0"/>
              </a:spcBef>
              <a:buClrTx/>
              <a:buSzTx/>
              <a:buFont typeface="Arial" panose="020B0604020202020204" pitchFamily="34" charset="0"/>
              <a:buChar char="•"/>
            </a:pPr>
            <a:r>
              <a:rPr sz="1000" dirty="0" err="1">
                <a:latin typeface="微软雅黑" panose="020B0503020204020204" pitchFamily="34" charset="-122"/>
                <a:ea typeface="微软雅黑" panose="020B0503020204020204" pitchFamily="34" charset="-122"/>
                <a:cs typeface="微软雅黑" panose="020B0503020204020204" pitchFamily="34" charset="-122"/>
                <a:sym typeface="+mn-lt"/>
              </a:rPr>
              <a:t>提高运维效率：传统电脑运维效率低，导致服务经常中断，</a:t>
            </a:r>
            <a:r>
              <a:rPr sz="1000" dirty="0" err="1">
                <a:latin typeface="微软雅黑" panose="020B0503020204020204" pitchFamily="34" charset="-122"/>
                <a:ea typeface="微软雅黑" panose="020B0503020204020204" pitchFamily="34" charset="-122"/>
                <a:cs typeface="微软雅黑" panose="020B0503020204020204" pitchFamily="34" charset="-122"/>
                <a:sym typeface="+mn-ea"/>
              </a:rPr>
              <a:t>专业软件部署维护效率低，影响服务效率</a:t>
            </a:r>
            <a:r>
              <a:rPr sz="10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marL="171450" lvl="1" indent="-171450" algn="l" latinLnBrk="0">
              <a:lnSpc>
                <a:spcPct val="150000"/>
              </a:lnSpc>
              <a:spcBef>
                <a:spcPts val="0"/>
              </a:spcBef>
              <a:buClrTx/>
              <a:buSzTx/>
              <a:buFont typeface="Arial" panose="020B0604020202020204" pitchFamily="34" charset="0"/>
              <a:buChar char="•"/>
            </a:pPr>
            <a:r>
              <a:rPr sz="1000" dirty="0" err="1">
                <a:latin typeface="微软雅黑" panose="020B0503020204020204" pitchFamily="34" charset="-122"/>
                <a:ea typeface="微软雅黑" panose="020B0503020204020204" pitchFamily="34" charset="-122"/>
                <a:cs typeface="微软雅黑" panose="020B0503020204020204" pitchFamily="34" charset="-122"/>
                <a:sym typeface="+mn-ea"/>
              </a:rPr>
              <a:t>信创替代：采用全链路国产化信创云电脑小站，满足国产化自主可控需求，同时减少本地设备的能耗，符合节能减排政策</a:t>
            </a:r>
            <a:r>
              <a:rPr sz="10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marL="171450" lvl="1" indent="-171450" algn="l" latinLnBrk="0">
              <a:lnSpc>
                <a:spcPct val="150000"/>
              </a:lnSpc>
              <a:spcBef>
                <a:spcPts val="0"/>
              </a:spcBef>
              <a:buClrTx/>
              <a:buSzTx/>
              <a:buFont typeface="Arial" panose="020B0604020202020204" pitchFamily="34" charset="0"/>
              <a:buChar char="•"/>
            </a:pPr>
            <a:endParaRPr sz="1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285750" lvl="1" indent="-285750" algn="l" latinLnBrk="0">
              <a:lnSpc>
                <a:spcPct val="150000"/>
              </a:lnSpc>
              <a:spcBef>
                <a:spcPts val="0"/>
              </a:spcBef>
              <a:buClrTx/>
              <a:buSzTx/>
              <a:buFont typeface="Wingdings" panose="05000000000000000000" charset="0"/>
              <a:buChar char=""/>
            </a:pPr>
            <a:r>
              <a:rPr lang="zh-CN" altLang="en-US" sz="1000" b="1" dirty="0">
                <a:solidFill>
                  <a:srgbClr val="000000"/>
                </a:solidFill>
                <a:latin typeface="微软雅黑" panose="020B0503020204020204" pitchFamily="34" charset="-122"/>
                <a:ea typeface="微软雅黑" panose="020B0503020204020204" pitchFamily="34" charset="-122"/>
                <a:sym typeface="+mn-ea"/>
              </a:rPr>
              <a:t>案例成效</a:t>
            </a:r>
          </a:p>
          <a:p>
            <a:pPr marL="0" lvl="1" indent="-171450" algn="l" latinLnBrk="0">
              <a:lnSpc>
                <a:spcPct val="150000"/>
              </a:lnSpc>
              <a:spcBef>
                <a:spcPts val="0"/>
              </a:spcBef>
              <a:buClrTx/>
              <a:buSzTx/>
              <a:buFont typeface="Arial" panose="020B0604020202020204" pitchFamily="34" charset="0"/>
              <a:buChar char="•"/>
            </a:pP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sym typeface="+mn-ea"/>
              </a:rPr>
              <a:t>建立政务办公方案</a:t>
            </a:r>
            <a:r>
              <a:rPr lang="zh-CN" altLang="en-US" sz="1000" b="1" dirty="0">
                <a:latin typeface="微软雅黑" panose="020B0503020204020204" pitchFamily="34" charset="-122"/>
                <a:ea typeface="微软雅黑" panose="020B0503020204020204" pitchFamily="34" charset="-122"/>
                <a:cs typeface="微软雅黑" panose="020B0503020204020204" pitchFamily="34" charset="-122"/>
                <a:sym typeface="+mn-ea"/>
              </a:rPr>
              <a:t>法院场景云电脑小站标杆，拓收云电脑</a:t>
            </a:r>
            <a:r>
              <a:rPr lang="en-US" altLang="zh-CN" sz="1000" b="1" dirty="0">
                <a:latin typeface="微软雅黑" panose="020B0503020204020204" pitchFamily="34" charset="-122"/>
                <a:ea typeface="微软雅黑" panose="020B0503020204020204" pitchFamily="34" charset="-122"/>
                <a:cs typeface="微软雅黑" panose="020B0503020204020204" pitchFamily="34" charset="-122"/>
                <a:sym typeface="+mn-ea"/>
              </a:rPr>
              <a:t>95</a:t>
            </a:r>
            <a:r>
              <a:rPr lang="zh-CN" altLang="en-US" sz="1000" b="1" dirty="0">
                <a:latin typeface="微软雅黑" panose="020B0503020204020204" pitchFamily="34" charset="-122"/>
                <a:ea typeface="微软雅黑" panose="020B0503020204020204" pitchFamily="34" charset="-122"/>
                <a:cs typeface="微软雅黑" panose="020B0503020204020204" pitchFamily="34" charset="-122"/>
                <a:sym typeface="+mn-ea"/>
              </a:rPr>
              <a:t>万</a:t>
            </a: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marL="171450" lvl="1" indent="-171450" algn="l" latinLnBrk="0">
              <a:lnSpc>
                <a:spcPct val="150000"/>
              </a:lnSpc>
              <a:spcBef>
                <a:spcPts val="0"/>
              </a:spcBef>
              <a:buClrTx/>
              <a:buSzTx/>
              <a:buFont typeface="Arial" panose="020B0604020202020204" pitchFamily="34" charset="0"/>
              <a:buChar char="•"/>
            </a:pPr>
            <a:r>
              <a:rPr sz="1000" dirty="0" err="1">
                <a:latin typeface="微软雅黑" panose="020B0503020204020204" pitchFamily="34" charset="-122"/>
                <a:ea typeface="微软雅黑" panose="020B0503020204020204" pitchFamily="34" charset="-122"/>
                <a:cs typeface="微软雅黑" panose="020B0503020204020204" pitchFamily="34" charset="-122"/>
                <a:sym typeface="+mn-ea"/>
              </a:rPr>
              <a:t>通过集中运维、软件批量分发、桌面还原等功能可以显著提升服务中心桌面运维效率</a:t>
            </a:r>
            <a:r>
              <a:rPr sz="10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10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534035" y="5729605"/>
            <a:ext cx="5113020" cy="629285"/>
          </a:xfrm>
          <a:prstGeom prst="rect">
            <a:avLst/>
          </a:prstGeom>
          <a:noFill/>
          <a:ln>
            <a:noFill/>
          </a:ln>
        </p:spPr>
        <p:txBody>
          <a:bodyPr wrap="square" rtlCol="0">
            <a:noAutofit/>
          </a:bodyPr>
          <a:lstStyle/>
          <a:p>
            <a:pPr marL="171450" indent="-171450" algn="l">
              <a:lnSpc>
                <a:spcPct val="150000"/>
              </a:lnSpc>
              <a:buClrTx/>
              <a:buSzTx/>
              <a:buFont typeface="Wingdings" panose="05000000000000000000" charset="0"/>
              <a:buChar char="p"/>
            </a:pPr>
            <a:r>
              <a:rPr lang="zh-CN" altLang="en-US" sz="1000" dirty="0">
                <a:latin typeface="微软雅黑" panose="020B0503020204020204" pitchFamily="34" charset="-122"/>
                <a:ea typeface="微软雅黑" panose="020B0503020204020204" pitchFamily="34" charset="-122"/>
                <a:cs typeface="微软雅黑" panose="020B0503020204020204" pitchFamily="34" charset="-122"/>
                <a:sym typeface="+mn-ea"/>
              </a:rPr>
              <a:t>自有产品：云电脑小站底座</a:t>
            </a:r>
          </a:p>
          <a:p>
            <a:pPr marL="171450" indent="-171450" algn="l">
              <a:lnSpc>
                <a:spcPct val="150000"/>
              </a:lnSpc>
              <a:buClrTx/>
              <a:buSzTx/>
              <a:buFont typeface="Wingdings" panose="05000000000000000000" pitchFamily="2" charset="2"/>
              <a:buChar char="p"/>
            </a:pPr>
            <a:r>
              <a:rPr lang="zh-CN" altLang="en-US" sz="1000" kern="1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生态产品：云电脑终端、公文写作、定制化云安全</a:t>
            </a:r>
          </a:p>
        </p:txBody>
      </p:sp>
      <p:pic>
        <p:nvPicPr>
          <p:cNvPr id="5" name="图片 4"/>
          <p:cNvPicPr>
            <a:picLocks noChangeAspect="1"/>
          </p:cNvPicPr>
          <p:nvPr/>
        </p:nvPicPr>
        <p:blipFill>
          <a:blip r:embed="rId3"/>
          <a:stretch>
            <a:fillRect/>
          </a:stretch>
        </p:blipFill>
        <p:spPr>
          <a:xfrm>
            <a:off x="446405" y="2418715"/>
            <a:ext cx="5184140" cy="1812290"/>
          </a:xfrm>
          <a:prstGeom prst="rect">
            <a:avLst/>
          </a:prstGeom>
        </p:spPr>
      </p:pic>
      <p:sp>
        <p:nvSpPr>
          <p:cNvPr id="20" name="文本框 19"/>
          <p:cNvSpPr txBox="1"/>
          <p:nvPr/>
        </p:nvSpPr>
        <p:spPr>
          <a:xfrm>
            <a:off x="482600" y="4175125"/>
            <a:ext cx="5117465" cy="698500"/>
          </a:xfrm>
          <a:prstGeom prst="rect">
            <a:avLst/>
          </a:prstGeom>
          <a:noFill/>
          <a:ln>
            <a:noFill/>
          </a:ln>
        </p:spPr>
        <p:txBody>
          <a:bodyPr wrap="square" rtlCol="0">
            <a:noAutofit/>
          </a:bodyPr>
          <a:lstStyle/>
          <a:p>
            <a:pPr indent="0" algn="just">
              <a:lnSpc>
                <a:spcPct val="150000"/>
              </a:lnSpc>
              <a:buFont typeface="Arial" panose="020B0604020202020204" pitchFamily="34" charset="0"/>
              <a:buNone/>
            </a:pPr>
            <a:r>
              <a:rPr lang="zh-CN" altLang="en-US" sz="10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方案说明：</a:t>
            </a:r>
            <a:r>
              <a:rPr lang="zh-CN" altLang="en-US" sz="1000" dirty="0">
                <a:latin typeface="微软雅黑" panose="020B0503020204020204" pitchFamily="34" charset="-122"/>
                <a:ea typeface="微软雅黑" panose="020B0503020204020204" pitchFamily="34" charset="-122"/>
                <a:sym typeface="+mn-ea"/>
              </a:rPr>
              <a:t>采用移动云边缘小站作为底座，支持</a:t>
            </a:r>
            <a:r>
              <a:rPr kumimoji="1" lang="zh-CN" altLang="en-US" sz="1000" b="1" dirty="0">
                <a:solidFill>
                  <a:srgbClr val="0070C0"/>
                </a:solidFill>
                <a:latin typeface="微软雅黑" panose="020B0503020204020204" pitchFamily="34" charset="-122"/>
                <a:ea typeface="微软雅黑" panose="020B0503020204020204" pitchFamily="34" charset="-122"/>
                <a:cs typeface="+mj-cs"/>
                <a:sym typeface="+mn-ea"/>
              </a:rPr>
              <a:t>通用算力</a:t>
            </a:r>
            <a:r>
              <a:rPr lang="zh-CN" altLang="en-US" sz="1000" dirty="0">
                <a:latin typeface="微软雅黑" panose="020B0503020204020204" pitchFamily="34" charset="-122"/>
                <a:ea typeface="微软雅黑" panose="020B0503020204020204" pitchFamily="34" charset="-122"/>
                <a:sym typeface="+mn-ea"/>
              </a:rPr>
              <a:t>和</a:t>
            </a:r>
            <a:r>
              <a:rPr kumimoji="1" lang="zh-CN" altLang="en-US" sz="1000" b="1" dirty="0">
                <a:solidFill>
                  <a:srgbClr val="0070C0"/>
                </a:solidFill>
                <a:latin typeface="微软雅黑" panose="020B0503020204020204" pitchFamily="34" charset="-122"/>
                <a:ea typeface="微软雅黑" panose="020B0503020204020204" pitchFamily="34" charset="-122"/>
                <a:cs typeface="+mj-cs"/>
                <a:sym typeface="+mn-ea"/>
              </a:rPr>
              <a:t>信创算力</a:t>
            </a:r>
            <a:r>
              <a:rPr lang="zh-CN" altLang="en-US" sz="1000" dirty="0">
                <a:latin typeface="微软雅黑" panose="020B0503020204020204" pitchFamily="34" charset="-122"/>
                <a:ea typeface="微软雅黑" panose="020B0503020204020204" pitchFamily="34" charset="-122"/>
                <a:sym typeface="+mn-ea"/>
              </a:rPr>
              <a:t>，可灵活满足用户各类使用场景；采用移动云电脑传输协议，支持</a:t>
            </a:r>
            <a:r>
              <a:rPr kumimoji="1" lang="zh-CN" altLang="en-US" sz="1000" b="1" dirty="0">
                <a:solidFill>
                  <a:srgbClr val="0070C0"/>
                </a:solidFill>
                <a:latin typeface="微软雅黑" panose="020B0503020204020204" pitchFamily="34" charset="-122"/>
                <a:ea typeface="微软雅黑" panose="020B0503020204020204" pitchFamily="34" charset="-122"/>
                <a:cs typeface="+mj-cs"/>
                <a:sym typeface="+mn-ea"/>
              </a:rPr>
              <a:t>高清画质</a:t>
            </a:r>
            <a:r>
              <a:rPr lang="zh-CN" altLang="en-US" sz="1000" dirty="0">
                <a:latin typeface="微软雅黑" panose="020B0503020204020204" pitchFamily="34" charset="-122"/>
                <a:ea typeface="微软雅黑" panose="020B0503020204020204" pitchFamily="34" charset="-122"/>
                <a:sym typeface="+mn-ea"/>
              </a:rPr>
              <a:t>、</a:t>
            </a:r>
            <a:r>
              <a:rPr kumimoji="1" lang="zh-CN" altLang="en-US" sz="1000" b="1" dirty="0">
                <a:solidFill>
                  <a:srgbClr val="0070C0"/>
                </a:solidFill>
                <a:latin typeface="微软雅黑" panose="020B0503020204020204" pitchFamily="34" charset="-122"/>
                <a:ea typeface="微软雅黑" panose="020B0503020204020204" pitchFamily="34" charset="-122"/>
                <a:cs typeface="+mj-cs"/>
                <a:sym typeface="+mn-ea"/>
              </a:rPr>
              <a:t>极速传输</a:t>
            </a:r>
            <a:r>
              <a:rPr lang="zh-CN" altLang="en-US" sz="1000" dirty="0">
                <a:latin typeface="微软雅黑" panose="020B0503020204020204" pitchFamily="34" charset="-122"/>
                <a:ea typeface="微软雅黑" panose="020B0503020204020204" pitchFamily="34" charset="-122"/>
                <a:sym typeface="+mn-ea"/>
              </a:rPr>
              <a:t>等特性，保障用户极致操作体验；支持</a:t>
            </a:r>
            <a:r>
              <a:rPr kumimoji="1" lang="zh-CN" altLang="en-US" sz="1000" b="1" dirty="0">
                <a:solidFill>
                  <a:srgbClr val="0070C0"/>
                </a:solidFill>
                <a:latin typeface="微软雅黑" panose="020B0503020204020204" pitchFamily="34" charset="-122"/>
                <a:ea typeface="微软雅黑" panose="020B0503020204020204" pitchFamily="34" charset="-122"/>
                <a:cs typeface="+mj-cs"/>
                <a:sym typeface="+mn-ea"/>
              </a:rPr>
              <a:t>笔记本</a:t>
            </a:r>
            <a:r>
              <a:rPr lang="zh-CN" altLang="en-US" sz="1000" dirty="0">
                <a:latin typeface="微软雅黑" panose="020B0503020204020204" pitchFamily="34" charset="-122"/>
                <a:ea typeface="微软雅黑" panose="020B0503020204020204" pitchFamily="34" charset="-122"/>
                <a:sym typeface="+mn-ea"/>
              </a:rPr>
              <a:t>、</a:t>
            </a:r>
            <a:r>
              <a:rPr kumimoji="1" lang="zh-CN" altLang="en-US" sz="1000" b="1" dirty="0">
                <a:solidFill>
                  <a:srgbClr val="0070C0"/>
                </a:solidFill>
                <a:latin typeface="微软雅黑" panose="020B0503020204020204" pitchFamily="34" charset="-122"/>
                <a:ea typeface="微软雅黑" panose="020B0503020204020204" pitchFamily="34" charset="-122"/>
                <a:cs typeface="+mj-cs"/>
                <a:sym typeface="+mn-ea"/>
              </a:rPr>
              <a:t>瘦终端</a:t>
            </a:r>
            <a:r>
              <a:rPr lang="zh-CN" altLang="en-US" sz="1000" dirty="0">
                <a:latin typeface="微软雅黑" panose="020B0503020204020204" pitchFamily="34" charset="-122"/>
                <a:ea typeface="微软雅黑" panose="020B0503020204020204" pitchFamily="34" charset="-122"/>
                <a:sym typeface="+mn-ea"/>
              </a:rPr>
              <a:t>、</a:t>
            </a:r>
            <a:r>
              <a:rPr kumimoji="1" lang="zh-CN" altLang="en-US" sz="1000" b="1" dirty="0">
                <a:solidFill>
                  <a:srgbClr val="0070C0"/>
                </a:solidFill>
                <a:latin typeface="微软雅黑" panose="020B0503020204020204" pitchFamily="34" charset="-122"/>
                <a:ea typeface="微软雅黑" panose="020B0503020204020204" pitchFamily="34" charset="-122"/>
                <a:cs typeface="+mj-cs"/>
                <a:sym typeface="+mn-ea"/>
              </a:rPr>
              <a:t>一体机</a:t>
            </a:r>
            <a:r>
              <a:rPr lang="zh-CN" altLang="en-US" sz="1000" dirty="0">
                <a:latin typeface="微软雅黑" panose="020B0503020204020204" pitchFamily="34" charset="-122"/>
                <a:ea typeface="微软雅黑" panose="020B0503020204020204" pitchFamily="34" charset="-122"/>
                <a:sym typeface="+mn-ea"/>
              </a:rPr>
              <a:t>等多种形式，同时也支持在用户</a:t>
            </a:r>
            <a:r>
              <a:rPr kumimoji="1" lang="zh-CN" altLang="en-US" sz="1000" b="1" dirty="0">
                <a:solidFill>
                  <a:srgbClr val="0070C0"/>
                </a:solidFill>
                <a:latin typeface="微软雅黑" panose="020B0503020204020204" pitchFamily="34" charset="-122"/>
                <a:ea typeface="微软雅黑" panose="020B0503020204020204" pitchFamily="34" charset="-122"/>
                <a:cs typeface="+mj-cs"/>
                <a:sym typeface="+mn-ea"/>
              </a:rPr>
              <a:t>利旧终端</a:t>
            </a:r>
            <a:r>
              <a:rPr lang="zh-CN" altLang="en-US" sz="1000" dirty="0">
                <a:latin typeface="微软雅黑" panose="020B0503020204020204" pitchFamily="34" charset="-122"/>
                <a:ea typeface="微软雅黑" panose="020B0503020204020204" pitchFamily="34" charset="-122"/>
                <a:sym typeface="+mn-ea"/>
              </a:rPr>
              <a:t>安装软终端</a:t>
            </a:r>
            <a:endParaRPr lang="en-US" altLang="zh-CN" sz="1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_图片 3"/>
          <p:cNvPicPr>
            <a:picLocks noChangeAspect="1"/>
          </p:cNvPicPr>
          <p:nvPr>
            <p:custDataLst>
              <p:tags r:id="rId1"/>
            </p:custDataLst>
          </p:nvPr>
        </p:nvPicPr>
        <p:blipFill rotWithShape="1">
          <a:blip r:embed="rId6" cstate="screen"/>
          <a:srcRect/>
          <a:stretch>
            <a:fillRect/>
          </a:stretch>
        </p:blipFill>
        <p:spPr>
          <a:xfrm>
            <a:off x="0" y="0"/>
            <a:ext cx="12192000" cy="6858000"/>
          </a:xfrm>
          <a:prstGeom prst="rect">
            <a:avLst/>
          </a:prstGeom>
        </p:spPr>
      </p:pic>
      <p:sp>
        <p:nvSpPr>
          <p:cNvPr id="16" name="PA_平行四边形 15"/>
          <p:cNvSpPr/>
          <p:nvPr>
            <p:custDataLst>
              <p:tags r:id="rId2"/>
            </p:custDataLst>
          </p:nvPr>
        </p:nvSpPr>
        <p:spPr>
          <a:xfrm>
            <a:off x="-96516" y="221"/>
            <a:ext cx="12191999" cy="6858000"/>
          </a:xfrm>
          <a:prstGeom prst="parallelogram">
            <a:avLst>
              <a:gd name="adj" fmla="val 15610"/>
            </a:avLst>
          </a:prstGeom>
          <a:solidFill>
            <a:schemeClr val="bg1">
              <a:lumMod val="9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PA_文本框 8"/>
          <p:cNvSpPr txBox="1"/>
          <p:nvPr>
            <p:custDataLst>
              <p:tags r:id="rId3"/>
            </p:custDataLst>
          </p:nvPr>
        </p:nvSpPr>
        <p:spPr>
          <a:xfrm>
            <a:off x="5333921" y="2266950"/>
            <a:ext cx="1723549" cy="707886"/>
          </a:xfrm>
          <a:prstGeom prst="rect">
            <a:avLst/>
          </a:prstGeom>
          <a:noFill/>
        </p:spPr>
        <p:txBody>
          <a:bodyPr wrap="none" rtlCol="0">
            <a:spAutoFit/>
          </a:bodyPr>
          <a:lstStyle/>
          <a:p>
            <a:pPr algn="ctr"/>
            <a:r>
              <a:rPr lang="zh-CN" altLang="en-US" sz="4000" b="1" dirty="0">
                <a:solidFill>
                  <a:srgbClr val="0B93DF"/>
                </a:solidFill>
                <a:latin typeface="微软雅黑" panose="020B0503020204020204" pitchFamily="34" charset="-122"/>
                <a:ea typeface="微软雅黑" panose="020B0503020204020204" pitchFamily="34" charset="-122"/>
                <a:cs typeface="Arial" panose="020B0604020202020204" pitchFamily="34" charset="0"/>
              </a:rPr>
              <a:t>谢谢！</a:t>
            </a:r>
          </a:p>
        </p:txBody>
      </p:sp>
      <p:pic>
        <p:nvPicPr>
          <p:cNvPr id="7" name="图片 6" descr="资源 1@4x"/>
          <p:cNvPicPr>
            <a:picLocks noChangeAspect="1"/>
          </p:cNvPicPr>
          <p:nvPr/>
        </p:nvPicPr>
        <p:blipFill>
          <a:blip r:embed="rId7"/>
          <a:stretch>
            <a:fillRect/>
          </a:stretch>
        </p:blipFill>
        <p:spPr>
          <a:xfrm>
            <a:off x="4897292" y="4505883"/>
            <a:ext cx="2934335" cy="4254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zEwNTM5NzYwMDRjMzkwZTVkZjY2ODkwMGIxNGU0OTU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TABLE_ENDDRAG_ORIGIN_RECT" val="937*390"/>
  <p:tag name="TABLE_ENDDRAG_RECT" val="10*136*937*390"/>
  <p:tag name="KSO_WM_UNIT_TABLE_BEAUTIFY" val="smartTable{f8359624-e338-4a75-92d4-dc9ae0469b63}"/>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docProps/app.xml><?xml version="1.0" encoding="utf-8"?>
<Properties xmlns="http://schemas.openxmlformats.org/officeDocument/2006/extended-properties" xmlns:vt="http://schemas.openxmlformats.org/officeDocument/2006/docPropsVTypes">
  <TotalTime>8</TotalTime>
  <Words>2905</Words>
  <Application>Microsoft Office PowerPoint</Application>
  <PresentationFormat>宽屏</PresentationFormat>
  <Paragraphs>139</Paragraphs>
  <Slides>9</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等线</vt:lpstr>
      <vt:lpstr>等线 Light</vt:lpstr>
      <vt:lpstr>思源黑体 CN Light</vt:lpstr>
      <vt:lpstr>微软雅黑</vt:lpstr>
      <vt:lpstr>幼圆</vt:lpstr>
      <vt:lpstr>Arial</vt:lpstr>
      <vt:lpstr>Calibri</vt:lpstr>
      <vt:lpstr>Wingdings</vt:lpstr>
      <vt:lpstr>1_Office 主题​​</vt:lpstr>
      <vt:lpstr>PowerPoint 演示文稿</vt:lpstr>
      <vt:lpstr>解决方案规划</vt:lpstr>
      <vt:lpstr>信创政务云解决方案及案例</vt:lpstr>
      <vt:lpstr>智慧政务办公解决方案及案例</vt:lpstr>
      <vt:lpstr>智慧司法解决方案及案例</vt:lpstr>
      <vt:lpstr>公安智慧警务解决方案及案例</vt:lpstr>
      <vt:lpstr>智算中心解决方案及案例</vt:lpstr>
      <vt:lpstr>政务云电脑解决方案及案例</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burs</dc:creator>
  <cp:lastModifiedBy>xin</cp:lastModifiedBy>
  <cp:revision>10292</cp:revision>
  <cp:lastPrinted>2025-06-30T09:38:00Z</cp:lastPrinted>
  <dcterms:created xsi:type="dcterms:W3CDTF">2025-06-30T09:38:00Z</dcterms:created>
  <dcterms:modified xsi:type="dcterms:W3CDTF">2025-07-08T13:19:04Z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C74EB789F58B44BC8D30519688BA02A7_13</vt:lpwstr>
  </property>
  <property fmtid="{D5CDD505-2E9C-101B-9397-08002B2CF9AE}" pid="3" name="KSOProductBuildVer">
    <vt:lpwstr>2052-12.1.0.21541</vt:lpwstr>
  </property>
</Properties>
</file>