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1" r:id="rId4"/>
    <p:sldId id="266" r:id="rId5"/>
    <p:sldId id="263" r:id="rId6"/>
    <p:sldId id="257" r:id="rId7"/>
    <p:sldId id="258" r:id="rId8"/>
    <p:sldId id="259" r:id="rId9"/>
    <p:sldId id="26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94660"/>
  </p:normalViewPr>
  <p:slideViewPr>
    <p:cSldViewPr snapToGrid="0">
      <p:cViewPr>
        <p:scale>
          <a:sx n="66" d="100"/>
          <a:sy n="66" d="100"/>
        </p:scale>
        <p:origin x="25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AB84C-8332-6A5E-2010-965AEDA39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0DEC7B-D047-FF9C-037D-3F3774CB5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3AD4D-D901-82DF-7DFA-65399782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22F9A-7342-F7E9-9556-CE897E81C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99888-BEA8-F180-45C2-B0C23107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36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F5384-634D-45A0-887B-5289787E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52238E-546A-ACBF-2B8A-CF4A1F0F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F56954-D475-C52E-5A14-4D029CA0C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C318BA-5C42-67E5-A66B-4591AF5B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B4F18-08A8-24BC-3523-44720D33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59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7E1857-9F3D-BE6F-07D9-B9D1C7CE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4073DC-9D22-99D5-FBC0-F2A61C714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143A13-303A-AD91-0A5E-066268FF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3DEC53-E298-422D-0FE3-4DBF120A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8F091-DB97-9F2F-36E5-4514781F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F0BD7-669C-0F6F-A8D3-660FC5F4E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C0550B-B0AD-5B14-ECA4-0F0EDE408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98E0DC-CE47-3F39-5B97-B263F147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9EC4B-0647-E569-1C5B-B3B32FE2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E737F-8C74-2254-DF2D-99530C7E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9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31F5E-2FC1-FBEC-04D2-46607F63E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E0CBF4-CF74-4DD8-B75B-C5C5FC61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9AE0E-26FE-DD0C-DD77-B73D9E3D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D7B11-88F6-C6AF-8C94-39002A9F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21DBAE-63E0-1EE5-560F-32BFE154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62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5A3A8-33B7-C762-2C26-60C6E317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41D4E-1B86-6E54-06FB-914743089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CE8878-2419-67F3-0A7D-3E5B439D8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ACFCC-EB6C-7676-AB5A-D39FCF3F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475214-23C7-156A-5C7C-0F189EFC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323BD9-DFEB-B580-59C5-F6BA0363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846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4FB9-F2C1-DCB6-3254-2DEA8909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80D97-3F74-51CD-FD92-45587BA8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B6E72-4B9E-9D82-78E5-19E6DCEC5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5CCFAB-5D6E-6836-6D56-B11ECB776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BD0AFE-E3FC-23FA-0A35-714F4A457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86BA00-704A-5562-596B-7957F7C1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553FF5-4AB6-B160-CE85-6ECECBC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F09A08-EF98-2178-0365-796726AC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2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76C3C-D98E-1154-6DA9-22F96E14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549F06-DEAC-42BB-5C8E-9F6490A9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EE361B-3B5E-A067-191E-96430593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95D6EF-2818-28D3-64AC-FB115AD8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48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B81221-35A5-715F-FB09-B947CB3C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08A8D3-FE22-282B-AF7A-7FD310CA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84F08-30DE-539D-7992-B3DA97F2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3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FAF8D-28D4-B840-A122-0697C8DB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0C386-D4C8-E8D9-9E3E-CABA6F501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B7CC93-1E40-6D79-F8AC-914899EF4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F5C66-5421-E1E6-99A2-827B5FBD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769FF-1258-2F78-8892-CFFE9D97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985D6E-6BF8-65E6-E99A-C2FF04E3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5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9AEF9-2237-293F-3867-AC9E57B7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A226E2-EF48-7138-B371-676E366206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FDC1BD-000E-9A6E-7251-E4DEF6CE8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F24A0-B6B6-187E-68C3-7798A294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9C7573-144F-47DF-5467-4175BF73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B4293D-B06F-88AD-7F8C-DE7B72E4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01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1C067E-B8FE-F5D3-EA14-0A92411F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8FBB54-96E5-D18B-4A04-EBA8A0E3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D8C9C-796F-6E44-C245-0BFB42105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A4BE-B55F-41D6-8A85-5CEEF05289EE}" type="datetimeFigureOut">
              <a:rPr lang="ko-KR" altLang="en-US" smtClean="0"/>
              <a:t>2024-03-30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52BE9-CDCB-0A01-344B-9D61C272F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C15F6-3DA1-FA23-60B7-DF2B06AAE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02ADE-298D-4599-B8F2-1141F7465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14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A07D5-63AF-AD68-692C-AE271ED5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293" y="1122363"/>
            <a:ext cx="10246659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AI Farm </a:t>
            </a:r>
            <a:r>
              <a:rPr lang="ko-KR" altLang="en-US" dirty="0"/>
              <a:t>완료보고서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2E4C51-8A7B-8750-443B-8DC48D85A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AI_FARM</a:t>
            </a:r>
          </a:p>
          <a:p>
            <a:r>
              <a:rPr lang="en-US" altLang="ko-KR" dirty="0"/>
              <a:t>2024.3 ~ 2024.5</a:t>
            </a:r>
          </a:p>
          <a:p>
            <a:endParaRPr lang="en-US" altLang="ko-KR" dirty="0"/>
          </a:p>
          <a:p>
            <a:r>
              <a:rPr lang="en-US" altLang="ko-KR" dirty="0"/>
              <a:t>Update : 20240330</a:t>
            </a:r>
          </a:p>
          <a:p>
            <a:r>
              <a:rPr lang="ko-KR" altLang="en-US" dirty="0"/>
              <a:t>작성자 </a:t>
            </a:r>
            <a:r>
              <a:rPr lang="en-US" altLang="ko-KR" dirty="0"/>
              <a:t>; </a:t>
            </a:r>
            <a:r>
              <a:rPr lang="ko-KR" altLang="en-US" dirty="0"/>
              <a:t>김나영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ADD709-7F07-AFA0-85DD-8524D75C5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8F39-78A1-8671-4E33-C4E93877F219}"/>
              </a:ext>
            </a:extLst>
          </p:cNvPr>
          <p:cNvSpPr txBox="1"/>
          <p:nvPr/>
        </p:nvSpPr>
        <p:spPr>
          <a:xfrm>
            <a:off x="838882" y="751691"/>
            <a:ext cx="409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3-1.  </a:t>
            </a:r>
            <a:r>
              <a:rPr lang="ko-KR" altLang="en-US" dirty="0"/>
              <a:t>해충감지 파일구성도</a:t>
            </a:r>
            <a:r>
              <a:rPr lang="en-US" altLang="ko-KR" dirty="0"/>
              <a:t>(</a:t>
            </a:r>
            <a:r>
              <a:rPr lang="ko-KR" altLang="en-US" dirty="0" err="1"/>
              <a:t>라즈비안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B2B31-36C2-D443-A849-3F5A2D5BB73F}"/>
              </a:ext>
            </a:extLst>
          </p:cNvPr>
          <p:cNvSpPr/>
          <p:nvPr/>
        </p:nvSpPr>
        <p:spPr>
          <a:xfrm>
            <a:off x="383437" y="1566495"/>
            <a:ext cx="511203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EFC5D-9C4F-3E80-698A-CBC01201E7ED}"/>
              </a:ext>
            </a:extLst>
          </p:cNvPr>
          <p:cNvSpPr txBox="1"/>
          <p:nvPr/>
        </p:nvSpPr>
        <p:spPr>
          <a:xfrm>
            <a:off x="861319" y="1675742"/>
            <a:ext cx="35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Flask_app</a:t>
            </a:r>
            <a:r>
              <a:rPr lang="en-US" altLang="ko-KR" dirty="0"/>
              <a:t> (192.168.1.117:5000)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B06293-31FF-8453-7759-14C12AC78EF6}"/>
              </a:ext>
            </a:extLst>
          </p:cNvPr>
          <p:cNvSpPr/>
          <p:nvPr/>
        </p:nvSpPr>
        <p:spPr>
          <a:xfrm>
            <a:off x="2047861" y="2289697"/>
            <a:ext cx="43717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0D055-A14F-EC34-E75F-721AF653F700}"/>
              </a:ext>
            </a:extLst>
          </p:cNvPr>
          <p:cNvSpPr txBox="1"/>
          <p:nvPr/>
        </p:nvSpPr>
        <p:spPr>
          <a:xfrm>
            <a:off x="2308259" y="2263571"/>
            <a:ext cx="4101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testweb.py</a:t>
            </a:r>
          </a:p>
          <a:p>
            <a:r>
              <a:rPr lang="ko-KR" altLang="en-US" dirty="0" err="1"/>
              <a:t>실시간스트리밍감지</a:t>
            </a:r>
            <a:r>
              <a:rPr lang="ko-KR" altLang="en-US" dirty="0"/>
              <a:t> 및 캡쳐 </a:t>
            </a:r>
            <a:r>
              <a:rPr lang="ko-KR" altLang="en-US" dirty="0" err="1"/>
              <a:t>대쉬보드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F82CF-E175-C6EE-F157-692A4103B28E}"/>
              </a:ext>
            </a:extLst>
          </p:cNvPr>
          <p:cNvCxnSpPr>
            <a:cxnSpLocks/>
          </p:cNvCxnSpPr>
          <p:nvPr/>
        </p:nvCxnSpPr>
        <p:spPr>
          <a:xfrm flipV="1">
            <a:off x="3159727" y="4212847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3E5EC28-20ED-E4C2-894C-C2ED65A54B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3741" y="2810725"/>
            <a:ext cx="1376934" cy="4757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2A76AE-C877-CE28-988F-2E49343D89B1}"/>
              </a:ext>
            </a:extLst>
          </p:cNvPr>
          <p:cNvSpPr/>
          <p:nvPr/>
        </p:nvSpPr>
        <p:spPr>
          <a:xfrm>
            <a:off x="2072178" y="3253858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C71C175-036C-67A0-7244-C5D4BAE52C8E}"/>
              </a:ext>
            </a:extLst>
          </p:cNvPr>
          <p:cNvCxnSpPr/>
          <p:nvPr/>
        </p:nvCxnSpPr>
        <p:spPr>
          <a:xfrm flipV="1">
            <a:off x="1478911" y="3443675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B3F69A-6D8F-C563-7F4F-93CADB1A8F2F}"/>
              </a:ext>
            </a:extLst>
          </p:cNvPr>
          <p:cNvSpPr txBox="1"/>
          <p:nvPr/>
        </p:nvSpPr>
        <p:spPr>
          <a:xfrm>
            <a:off x="2209191" y="3363106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A6E4E06-4075-C254-1523-232C955D92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21263" y="4032520"/>
            <a:ext cx="444137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58F119-3CB7-1B78-9A8B-57ACE9FFB19D}"/>
              </a:ext>
            </a:extLst>
          </p:cNvPr>
          <p:cNvSpPr/>
          <p:nvPr/>
        </p:nvSpPr>
        <p:spPr>
          <a:xfrm>
            <a:off x="3769394" y="3921262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EE167-FA47-6A87-B221-0D4DE0163EE1}"/>
              </a:ext>
            </a:extLst>
          </p:cNvPr>
          <p:cNvSpPr txBox="1"/>
          <p:nvPr/>
        </p:nvSpPr>
        <p:spPr>
          <a:xfrm>
            <a:off x="3906407" y="4030510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testweb.html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5EE9BB-29E7-3787-9171-C72D4ACCBE07}"/>
              </a:ext>
            </a:extLst>
          </p:cNvPr>
          <p:cNvCxnSpPr>
            <a:cxnSpLocks/>
          </p:cNvCxnSpPr>
          <p:nvPr/>
        </p:nvCxnSpPr>
        <p:spPr>
          <a:xfrm flipV="1">
            <a:off x="1449830" y="2623062"/>
            <a:ext cx="598031" cy="30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12B78496-1EFF-B6EB-5848-FEF29B05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EB9038D-28D2-63F0-CC62-1010BC34B1DD}"/>
              </a:ext>
            </a:extLst>
          </p:cNvPr>
          <p:cNvSpPr/>
          <p:nvPr/>
        </p:nvSpPr>
        <p:spPr>
          <a:xfrm>
            <a:off x="5821906" y="1566495"/>
            <a:ext cx="511203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0E236A-A2BF-21E4-4B7B-104CC3D93CAE}"/>
              </a:ext>
            </a:extLst>
          </p:cNvPr>
          <p:cNvSpPr txBox="1"/>
          <p:nvPr/>
        </p:nvSpPr>
        <p:spPr>
          <a:xfrm>
            <a:off x="6299788" y="1675742"/>
            <a:ext cx="43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/home/</a:t>
            </a:r>
            <a:r>
              <a:rPr lang="en-US" altLang="ko-KR" dirty="0" err="1"/>
              <a:t>jang</a:t>
            </a:r>
            <a:r>
              <a:rPr lang="en-US" altLang="ko-KR" dirty="0"/>
              <a:t>/</a:t>
            </a:r>
            <a:r>
              <a:rPr lang="en-US" altLang="ko-KR" dirty="0" err="1"/>
              <a:t>opencv-venv</a:t>
            </a:r>
            <a:r>
              <a:rPr lang="en-US" altLang="ko-KR" dirty="0"/>
              <a:t>/yolov5</a:t>
            </a:r>
            <a:endParaRPr lang="ko-KR" altLang="en-US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906A14E8-EC64-C0D8-91A3-A71CEEEF79FE}"/>
              </a:ext>
            </a:extLst>
          </p:cNvPr>
          <p:cNvCxnSpPr>
            <a:cxnSpLocks/>
          </p:cNvCxnSpPr>
          <p:nvPr/>
        </p:nvCxnSpPr>
        <p:spPr>
          <a:xfrm rot="5400000">
            <a:off x="6639085" y="2373850"/>
            <a:ext cx="498427" cy="127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CAC603-59B5-1514-E3B6-747E61909B0D}"/>
              </a:ext>
            </a:extLst>
          </p:cNvPr>
          <p:cNvSpPr/>
          <p:nvPr/>
        </p:nvSpPr>
        <p:spPr>
          <a:xfrm>
            <a:off x="7527042" y="2375601"/>
            <a:ext cx="1225072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EFB4DA3-134B-B19F-F719-FEE82788605D}"/>
              </a:ext>
            </a:extLst>
          </p:cNvPr>
          <p:cNvCxnSpPr/>
          <p:nvPr/>
        </p:nvCxnSpPr>
        <p:spPr>
          <a:xfrm flipV="1">
            <a:off x="6894649" y="2616268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54A3518-FA2C-A196-5C6E-649B18021070}"/>
              </a:ext>
            </a:extLst>
          </p:cNvPr>
          <p:cNvSpPr txBox="1"/>
          <p:nvPr/>
        </p:nvSpPr>
        <p:spPr>
          <a:xfrm>
            <a:off x="7544687" y="2468778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worms1</a:t>
            </a:r>
            <a:endParaRPr lang="ko-KR" altLang="en-US" dirty="0"/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F8BC70F2-4032-267A-A581-0118A3E6AB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5405" y="3604699"/>
            <a:ext cx="1207530" cy="3846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5680953-31AD-71C0-3519-8A1B9F36B4C2}"/>
              </a:ext>
            </a:extLst>
          </p:cNvPr>
          <p:cNvSpPr/>
          <p:nvPr/>
        </p:nvSpPr>
        <p:spPr>
          <a:xfrm>
            <a:off x="8775270" y="3222623"/>
            <a:ext cx="1899554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B46A7E6-984D-5346-11FA-03BF0FC8CCCD}"/>
              </a:ext>
            </a:extLst>
          </p:cNvPr>
          <p:cNvCxnSpPr/>
          <p:nvPr/>
        </p:nvCxnSpPr>
        <p:spPr>
          <a:xfrm flipV="1">
            <a:off x="8142877" y="3463290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5F09E09-5AF9-4105-948D-4A39B6D8395B}"/>
              </a:ext>
            </a:extLst>
          </p:cNvPr>
          <p:cNvSpPr txBox="1"/>
          <p:nvPr/>
        </p:nvSpPr>
        <p:spPr>
          <a:xfrm>
            <a:off x="8814689" y="3149472"/>
            <a:ext cx="188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best.pt</a:t>
            </a:r>
          </a:p>
          <a:p>
            <a:r>
              <a:rPr lang="ko-KR" altLang="en-US" dirty="0"/>
              <a:t>학습시킨</a:t>
            </a:r>
            <a:r>
              <a:rPr lang="en-US" altLang="ko-KR" dirty="0"/>
              <a:t>PT</a:t>
            </a:r>
            <a:r>
              <a:rPr lang="ko-KR" altLang="en-US" dirty="0"/>
              <a:t>파일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D46B933-1FEE-C39B-4E28-FB86E360804D}"/>
              </a:ext>
            </a:extLst>
          </p:cNvPr>
          <p:cNvSpPr/>
          <p:nvPr/>
        </p:nvSpPr>
        <p:spPr>
          <a:xfrm>
            <a:off x="8797044" y="3955591"/>
            <a:ext cx="1899554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06FF79FE-EABB-2756-E680-5019A0F03FA9}"/>
              </a:ext>
            </a:extLst>
          </p:cNvPr>
          <p:cNvCxnSpPr/>
          <p:nvPr/>
        </p:nvCxnSpPr>
        <p:spPr>
          <a:xfrm flipV="1">
            <a:off x="8164651" y="4196258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805E4C-D8B7-511E-E844-97AA805007CE}"/>
              </a:ext>
            </a:extLst>
          </p:cNvPr>
          <p:cNvSpPr txBox="1"/>
          <p:nvPr/>
        </p:nvSpPr>
        <p:spPr>
          <a:xfrm>
            <a:off x="8800175" y="4059598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data.yaml</a:t>
            </a:r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38ED27B-ADA7-1E70-7779-55FAF2A3FABB}"/>
              </a:ext>
            </a:extLst>
          </p:cNvPr>
          <p:cNvSpPr/>
          <p:nvPr/>
        </p:nvSpPr>
        <p:spPr>
          <a:xfrm>
            <a:off x="6013765" y="5343428"/>
            <a:ext cx="511203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7A86221-55B5-ED05-23DA-B3E91FCE8C0C}"/>
              </a:ext>
            </a:extLst>
          </p:cNvPr>
          <p:cNvSpPr txBox="1"/>
          <p:nvPr/>
        </p:nvSpPr>
        <p:spPr>
          <a:xfrm>
            <a:off x="6736556" y="5452675"/>
            <a:ext cx="4371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torch.hub.load</a:t>
            </a:r>
            <a:r>
              <a:rPr lang="en-US" altLang="ko-KR" dirty="0"/>
              <a:t>(‘</a:t>
            </a:r>
            <a:r>
              <a:rPr lang="en-US" altLang="ko-KR" dirty="0" err="1"/>
              <a:t>ultralytics</a:t>
            </a:r>
            <a:r>
              <a:rPr lang="en-US" altLang="ko-KR" dirty="0"/>
              <a:t>/yolov5’)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5008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8F39-78A1-8671-4E33-C4E93877F219}"/>
              </a:ext>
            </a:extLst>
          </p:cNvPr>
          <p:cNvSpPr txBox="1"/>
          <p:nvPr/>
        </p:nvSpPr>
        <p:spPr>
          <a:xfrm>
            <a:off x="838882" y="751691"/>
            <a:ext cx="7271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3-2.  </a:t>
            </a:r>
            <a:r>
              <a:rPr lang="ko-KR" altLang="en-US" dirty="0" err="1"/>
              <a:t>데이터셋만들기</a:t>
            </a:r>
            <a:r>
              <a:rPr lang="en-US" altLang="ko-KR" dirty="0"/>
              <a:t>(</a:t>
            </a:r>
            <a:r>
              <a:rPr lang="ko-KR" altLang="en-US" dirty="0" err="1"/>
              <a:t>로보플로우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촬영한 지렁이의 사진들을 학습할 수 있도록 데이터셋을 </a:t>
            </a:r>
            <a:r>
              <a:rPr lang="ko-KR" altLang="en-US" dirty="0" err="1"/>
              <a:t>만들수있다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2B78496-1EFF-B6EB-5848-FEF29B05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7139A62-09CD-FD1F-BBF9-A38440A2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254" y="1593097"/>
            <a:ext cx="6050961" cy="45368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6446A2-2A46-A852-621A-8A87731E6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882" y="2480057"/>
            <a:ext cx="1514475" cy="1897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4ACB9-AAA9-315F-0A07-C7C1375F14D2}"/>
              </a:ext>
            </a:extLst>
          </p:cNvPr>
          <p:cNvSpPr txBox="1"/>
          <p:nvPr/>
        </p:nvSpPr>
        <p:spPr>
          <a:xfrm>
            <a:off x="580456" y="437794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촬영한지렁이사진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52222C9-22DE-D1BF-86B6-CC55A2B27379}"/>
              </a:ext>
            </a:extLst>
          </p:cNvPr>
          <p:cNvSpPr/>
          <p:nvPr/>
        </p:nvSpPr>
        <p:spPr>
          <a:xfrm>
            <a:off x="2220686" y="3236686"/>
            <a:ext cx="39109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F5371-7E24-26E4-C5CE-75558474F9C2}"/>
              </a:ext>
            </a:extLst>
          </p:cNvPr>
          <p:cNvSpPr txBox="1"/>
          <p:nvPr/>
        </p:nvSpPr>
        <p:spPr>
          <a:xfrm>
            <a:off x="4750071" y="632504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로보플로우</a:t>
            </a:r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FFF437A-C65E-E4F8-7C22-8CB9A11A8783}"/>
              </a:ext>
            </a:extLst>
          </p:cNvPr>
          <p:cNvSpPr/>
          <p:nvPr/>
        </p:nvSpPr>
        <p:spPr>
          <a:xfrm>
            <a:off x="9170459" y="3244334"/>
            <a:ext cx="39109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901B877-1F8F-4BF3-215C-8CD80CA2C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0798" y="2929743"/>
            <a:ext cx="1552575" cy="13525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A9404A-A3B9-DA62-12E6-33A81854FD4F}"/>
              </a:ext>
            </a:extLst>
          </p:cNvPr>
          <p:cNvSpPr txBox="1"/>
          <p:nvPr/>
        </p:nvSpPr>
        <p:spPr>
          <a:xfrm>
            <a:off x="10163087" y="4282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데이터셋</a:t>
            </a:r>
          </a:p>
        </p:txBody>
      </p:sp>
    </p:spTree>
    <p:extLst>
      <p:ext uri="{BB962C8B-B14F-4D97-AF65-F5344CB8AC3E}">
        <p14:creationId xmlns:p14="http://schemas.microsoft.com/office/powerpoint/2010/main" val="17152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8F39-78A1-8671-4E33-C4E93877F219}"/>
              </a:ext>
            </a:extLst>
          </p:cNvPr>
          <p:cNvSpPr txBox="1"/>
          <p:nvPr/>
        </p:nvSpPr>
        <p:spPr>
          <a:xfrm>
            <a:off x="838882" y="751691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3-3.  </a:t>
            </a:r>
            <a:r>
              <a:rPr lang="ko-KR" altLang="en-US" dirty="0"/>
              <a:t>학습시키기</a:t>
            </a:r>
            <a:endParaRPr lang="en-US" altLang="ko-KR" dirty="0"/>
          </a:p>
          <a:p>
            <a:r>
              <a:rPr lang="ko-KR" altLang="en-US" dirty="0"/>
              <a:t>만들어진 데이터셋으로 </a:t>
            </a:r>
            <a:r>
              <a:rPr lang="ko-KR" altLang="en-US" dirty="0" err="1"/>
              <a:t>코랩에서</a:t>
            </a:r>
            <a:r>
              <a:rPr lang="ko-KR" altLang="en-US" dirty="0"/>
              <a:t> 학습시켜 </a:t>
            </a:r>
            <a:r>
              <a:rPr lang="en-US" altLang="ko-KR" dirty="0"/>
              <a:t>pt</a:t>
            </a:r>
            <a:r>
              <a:rPr lang="ko-KR" altLang="en-US" dirty="0"/>
              <a:t>파일을 만들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2B78496-1EFF-B6EB-5848-FEF29B05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F5371-7E24-26E4-C5CE-75558474F9C2}"/>
              </a:ext>
            </a:extLst>
          </p:cNvPr>
          <p:cNvSpPr txBox="1"/>
          <p:nvPr/>
        </p:nvSpPr>
        <p:spPr>
          <a:xfrm>
            <a:off x="7086301" y="1962406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코랩에서</a:t>
            </a:r>
            <a:r>
              <a:rPr lang="ko-KR" altLang="en-US" dirty="0"/>
              <a:t> 학습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FDBB0A-47CC-4EF8-2D2C-7101542D6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38" y="2386888"/>
            <a:ext cx="4588780" cy="273531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567F316-0ABA-AA39-3FC1-CD76929DC64B}"/>
              </a:ext>
            </a:extLst>
          </p:cNvPr>
          <p:cNvSpPr/>
          <p:nvPr/>
        </p:nvSpPr>
        <p:spPr>
          <a:xfrm>
            <a:off x="2361299" y="3754547"/>
            <a:ext cx="39109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D2F2AF7-52CA-4A2E-DCC7-77D30460C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541" y="3124235"/>
            <a:ext cx="1552575" cy="1352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98E4EA-D067-9C11-507A-3E9AAE5056F6}"/>
              </a:ext>
            </a:extLst>
          </p:cNvPr>
          <p:cNvSpPr txBox="1"/>
          <p:nvPr/>
        </p:nvSpPr>
        <p:spPr>
          <a:xfrm>
            <a:off x="5080057" y="5132515"/>
            <a:ext cx="47812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!</a:t>
            </a:r>
            <a:r>
              <a:rPr lang="ko-KR" altLang="en-US" sz="1000" dirty="0" err="1"/>
              <a:t>python</a:t>
            </a:r>
            <a:r>
              <a:rPr lang="ko-KR" altLang="en-US" sz="1000" dirty="0"/>
              <a:t> /content/drive/MyDrive/yolov5/train.py --</a:t>
            </a:r>
            <a:r>
              <a:rPr lang="ko-KR" altLang="en-US" sz="1000" dirty="0" err="1"/>
              <a:t>batch-size</a:t>
            </a:r>
            <a:r>
              <a:rPr lang="ko-KR" altLang="en-US" sz="1000" dirty="0"/>
              <a:t> 16 --</a:t>
            </a:r>
            <a:r>
              <a:rPr lang="ko-KR" altLang="en-US" sz="1000" dirty="0" err="1"/>
              <a:t>epochs</a:t>
            </a:r>
            <a:r>
              <a:rPr lang="ko-KR" altLang="en-US" sz="1000" dirty="0"/>
              <a:t> 100 --</a:t>
            </a:r>
            <a:r>
              <a:rPr lang="ko-KR" altLang="en-US" sz="1000" dirty="0" err="1"/>
              <a:t>weights</a:t>
            </a:r>
            <a:r>
              <a:rPr lang="ko-KR" altLang="en-US" sz="1000" dirty="0"/>
              <a:t> yolov5s.pt --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 /</a:t>
            </a:r>
            <a:r>
              <a:rPr lang="ko-KR" altLang="en-US" sz="1000" dirty="0" err="1"/>
              <a:t>content</a:t>
            </a:r>
            <a:r>
              <a:rPr lang="ko-KR" altLang="en-US" sz="1000" dirty="0"/>
              <a:t>/</a:t>
            </a:r>
            <a:r>
              <a:rPr lang="ko-KR" altLang="en-US" sz="1000" dirty="0" err="1"/>
              <a:t>drive</a:t>
            </a:r>
            <a:r>
              <a:rPr lang="ko-KR" altLang="en-US" sz="1000" dirty="0"/>
              <a:t>/</a:t>
            </a:r>
            <a:r>
              <a:rPr lang="ko-KR" altLang="en-US" sz="1000" dirty="0" err="1"/>
              <a:t>MyDrive</a:t>
            </a:r>
            <a:r>
              <a:rPr lang="ko-KR" altLang="en-US" sz="1000" dirty="0"/>
              <a:t>/yolov5/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/</a:t>
            </a:r>
            <a:r>
              <a:rPr lang="ko-KR" altLang="en-US" sz="1000" dirty="0" err="1"/>
              <a:t>data.yaml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746A8D-1398-3DC9-6CE5-C7AC34265AD2}"/>
              </a:ext>
            </a:extLst>
          </p:cNvPr>
          <p:cNvSpPr txBox="1"/>
          <p:nvPr/>
        </p:nvSpPr>
        <p:spPr>
          <a:xfrm>
            <a:off x="2824581" y="44106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데이터셋업로드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A08231-E475-F697-505A-1E2645D0F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6" y="3555016"/>
            <a:ext cx="1978980" cy="768395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0C6D37F-27D3-1AB6-F32E-243A91F1011D}"/>
              </a:ext>
            </a:extLst>
          </p:cNvPr>
          <p:cNvSpPr/>
          <p:nvPr/>
        </p:nvSpPr>
        <p:spPr>
          <a:xfrm>
            <a:off x="4625074" y="3720622"/>
            <a:ext cx="39109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379FE03-6247-0AAD-8927-ACF7F2E24B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3106" y="3069841"/>
            <a:ext cx="1581944" cy="175196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CB3578-0DA1-D256-E1FA-2B19ABDED0D8}"/>
              </a:ext>
            </a:extLst>
          </p:cNvPr>
          <p:cNvSpPr txBox="1"/>
          <p:nvPr/>
        </p:nvSpPr>
        <p:spPr>
          <a:xfrm>
            <a:off x="9861318" y="5161023"/>
            <a:ext cx="26217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altLang="ko-KR" sz="1000" dirty="0"/>
              <a:t>/content/drive/MyDrive/yolov5/best.pt</a:t>
            </a:r>
            <a:endParaRPr lang="ko-KR" altLang="en-US" sz="1000" dirty="0"/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5086640-0C8E-AF2A-2C09-A30052533399}"/>
              </a:ext>
            </a:extLst>
          </p:cNvPr>
          <p:cNvSpPr/>
          <p:nvPr/>
        </p:nvSpPr>
        <p:spPr>
          <a:xfrm>
            <a:off x="10054647" y="3682921"/>
            <a:ext cx="391095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A65F68-EF12-747D-9A75-C054A19343D8}"/>
              </a:ext>
            </a:extLst>
          </p:cNvPr>
          <p:cNvSpPr txBox="1"/>
          <p:nvPr/>
        </p:nvSpPr>
        <p:spPr>
          <a:xfrm>
            <a:off x="73376" y="6038370"/>
            <a:ext cx="62411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python3 /home/jang/opencv-venv/yolov5/detect.py --</a:t>
            </a:r>
            <a:r>
              <a:rPr lang="ko-KR" altLang="en-US" sz="1000" dirty="0" err="1"/>
              <a:t>source</a:t>
            </a:r>
            <a:r>
              <a:rPr lang="ko-KR" altLang="en-US" sz="1000" dirty="0"/>
              <a:t> /</a:t>
            </a:r>
            <a:r>
              <a:rPr lang="ko-KR" altLang="en-US" sz="1000" dirty="0" err="1"/>
              <a:t>home</a:t>
            </a:r>
            <a:r>
              <a:rPr lang="ko-KR" altLang="en-US" sz="1000" dirty="0"/>
              <a:t>/</a:t>
            </a:r>
            <a:r>
              <a:rPr lang="ko-KR" altLang="en-US" sz="1000" dirty="0" err="1"/>
              <a:t>jang</a:t>
            </a:r>
            <a:r>
              <a:rPr lang="ko-KR" altLang="en-US" sz="1000" dirty="0"/>
              <a:t>/</a:t>
            </a:r>
            <a:r>
              <a:rPr lang="ko-KR" altLang="en-US" sz="1000" dirty="0" err="1"/>
              <a:t>flask_app</a:t>
            </a:r>
            <a:r>
              <a:rPr lang="ko-KR" altLang="en-US" sz="1000" dirty="0"/>
              <a:t>/</a:t>
            </a:r>
            <a:r>
              <a:rPr lang="ko-KR" altLang="en-US" sz="1000" dirty="0" err="1"/>
              <a:t>static</a:t>
            </a:r>
            <a:r>
              <a:rPr lang="ko-KR" altLang="en-US" sz="1000" dirty="0"/>
              <a:t>/</a:t>
            </a:r>
            <a:r>
              <a:rPr lang="ko-KR" altLang="en-US" sz="1000" dirty="0" err="1"/>
              <a:t>images</a:t>
            </a:r>
            <a:r>
              <a:rPr lang="ko-KR" altLang="en-US" sz="1000" dirty="0"/>
              <a:t>/</a:t>
            </a:r>
            <a:r>
              <a:rPr lang="en-US" altLang="ko-KR" sz="1000" dirty="0"/>
              <a:t>2</a:t>
            </a:r>
            <a:r>
              <a:rPr lang="ko-KR" altLang="en-US" sz="1000" dirty="0"/>
              <a:t>.</a:t>
            </a:r>
            <a:r>
              <a:rPr lang="ko-KR" altLang="en-US" sz="1000" dirty="0" err="1"/>
              <a:t>jpg</a:t>
            </a:r>
            <a:r>
              <a:rPr lang="ko-KR" altLang="en-US" sz="1000" dirty="0"/>
              <a:t> --</a:t>
            </a:r>
            <a:r>
              <a:rPr lang="ko-KR" altLang="en-US" sz="1000" dirty="0" err="1"/>
              <a:t>weights</a:t>
            </a:r>
            <a:r>
              <a:rPr lang="ko-KR" altLang="en-US" sz="1000" dirty="0"/>
              <a:t> /</a:t>
            </a:r>
            <a:r>
              <a:rPr lang="ko-KR" altLang="en-US" sz="1000" dirty="0" err="1"/>
              <a:t>home</a:t>
            </a:r>
            <a:r>
              <a:rPr lang="ko-KR" altLang="en-US" sz="1000" dirty="0"/>
              <a:t>/</a:t>
            </a:r>
            <a:r>
              <a:rPr lang="ko-KR" altLang="en-US" sz="1000" dirty="0" err="1"/>
              <a:t>jang</a:t>
            </a:r>
            <a:r>
              <a:rPr lang="ko-KR" altLang="en-US" sz="1000" dirty="0"/>
              <a:t>/</a:t>
            </a:r>
            <a:r>
              <a:rPr lang="ko-KR" altLang="en-US" sz="1000" dirty="0" err="1"/>
              <a:t>opencv-venv</a:t>
            </a:r>
            <a:r>
              <a:rPr lang="ko-KR" altLang="en-US" sz="1000" dirty="0"/>
              <a:t>/yolov5/</a:t>
            </a:r>
            <a:r>
              <a:rPr lang="ko-KR" altLang="en-US" sz="1000" dirty="0" err="1"/>
              <a:t>worms</a:t>
            </a:r>
            <a:r>
              <a:rPr lang="en-US" altLang="ko-KR" sz="1000" dirty="0"/>
              <a:t>1</a:t>
            </a:r>
            <a:r>
              <a:rPr lang="ko-KR" altLang="en-US" sz="1000" dirty="0"/>
              <a:t>/best.pt --</a:t>
            </a:r>
            <a:r>
              <a:rPr lang="ko-KR" altLang="en-US" sz="1000" dirty="0" err="1"/>
              <a:t>img</a:t>
            </a:r>
            <a:r>
              <a:rPr lang="ko-KR" altLang="en-US" sz="1000" dirty="0"/>
              <a:t> 640 --</a:t>
            </a:r>
            <a:r>
              <a:rPr lang="ko-KR" altLang="en-US" sz="1000" dirty="0" err="1"/>
              <a:t>data</a:t>
            </a:r>
            <a:r>
              <a:rPr lang="ko-KR" altLang="en-US" sz="1000" dirty="0"/>
              <a:t> /</a:t>
            </a:r>
            <a:r>
              <a:rPr lang="ko-KR" altLang="en-US" sz="1000" dirty="0" err="1"/>
              <a:t>home</a:t>
            </a:r>
            <a:r>
              <a:rPr lang="ko-KR" altLang="en-US" sz="1000" dirty="0"/>
              <a:t>/</a:t>
            </a:r>
            <a:r>
              <a:rPr lang="ko-KR" altLang="en-US" sz="1000" dirty="0" err="1"/>
              <a:t>jang</a:t>
            </a:r>
            <a:r>
              <a:rPr lang="ko-KR" altLang="en-US" sz="1000" dirty="0"/>
              <a:t>/</a:t>
            </a:r>
            <a:r>
              <a:rPr lang="ko-KR" altLang="en-US" sz="1000" dirty="0" err="1"/>
              <a:t>opencv-venv</a:t>
            </a:r>
            <a:r>
              <a:rPr lang="ko-KR" altLang="en-US" sz="1000" dirty="0"/>
              <a:t>/yolov5/</a:t>
            </a:r>
            <a:r>
              <a:rPr lang="ko-KR" altLang="en-US" sz="1000" dirty="0" err="1"/>
              <a:t>worms</a:t>
            </a:r>
            <a:r>
              <a:rPr lang="en-US" altLang="ko-KR" sz="1000" dirty="0"/>
              <a:t>1</a:t>
            </a:r>
            <a:r>
              <a:rPr lang="ko-KR" altLang="en-US" sz="1000" dirty="0"/>
              <a:t>/</a:t>
            </a:r>
            <a:r>
              <a:rPr lang="ko-KR" altLang="en-US" sz="1000" dirty="0" err="1"/>
              <a:t>data.yaml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308AB6-3328-EB3C-9738-6D7A94851576}"/>
              </a:ext>
            </a:extLst>
          </p:cNvPr>
          <p:cNvSpPr txBox="1"/>
          <p:nvPr/>
        </p:nvSpPr>
        <p:spPr>
          <a:xfrm>
            <a:off x="10343636" y="5446061"/>
            <a:ext cx="1669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best.pt</a:t>
            </a:r>
            <a:r>
              <a:rPr lang="ko-KR" altLang="en-US" dirty="0"/>
              <a:t>파일을 </a:t>
            </a:r>
            <a:endParaRPr lang="en-US" altLang="ko-KR" dirty="0"/>
          </a:p>
          <a:p>
            <a:r>
              <a:rPr lang="ko-KR" altLang="en-US" dirty="0" err="1"/>
              <a:t>다운로드받아</a:t>
            </a:r>
            <a:endParaRPr lang="en-US" altLang="ko-KR" dirty="0"/>
          </a:p>
          <a:p>
            <a:r>
              <a:rPr lang="ko-KR" altLang="en-US" dirty="0"/>
              <a:t>감지를 수행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12239-6CCC-A0FA-ADDD-860284A7D4D2}"/>
              </a:ext>
            </a:extLst>
          </p:cNvPr>
          <p:cNvSpPr txBox="1"/>
          <p:nvPr/>
        </p:nvSpPr>
        <p:spPr>
          <a:xfrm>
            <a:off x="73376" y="5642925"/>
            <a:ext cx="855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</a:t>
            </a:r>
            <a:r>
              <a:rPr lang="en-US" altLang="ko-KR" dirty="0"/>
              <a:t>best.pt</a:t>
            </a:r>
            <a:r>
              <a:rPr lang="ko-KR" altLang="en-US" dirty="0"/>
              <a:t>파일이 </a:t>
            </a:r>
            <a:r>
              <a:rPr lang="ko-KR" altLang="en-US" dirty="0" err="1"/>
              <a:t>잘작동하는지</a:t>
            </a:r>
            <a:r>
              <a:rPr lang="ko-KR" altLang="en-US" dirty="0"/>
              <a:t> </a:t>
            </a:r>
            <a:r>
              <a:rPr lang="en-US" altLang="ko-KR" dirty="0"/>
              <a:t>Yolo</a:t>
            </a:r>
            <a:r>
              <a:rPr lang="ko-KR" altLang="en-US" dirty="0"/>
              <a:t>에서 제공하는 </a:t>
            </a:r>
            <a:r>
              <a:rPr lang="en-US" altLang="ko-KR" dirty="0"/>
              <a:t>detect.py</a:t>
            </a:r>
            <a:r>
              <a:rPr lang="ko-KR" altLang="en-US" dirty="0"/>
              <a:t>를 실행해본다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DD3CF5-9E3A-5C44-4D73-6EC005736BB5}"/>
              </a:ext>
            </a:extLst>
          </p:cNvPr>
          <p:cNvSpPr txBox="1"/>
          <p:nvPr/>
        </p:nvSpPr>
        <p:spPr>
          <a:xfrm>
            <a:off x="196950" y="440923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구글드라이브마운트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9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8F39-78A1-8671-4E33-C4E93877F219}"/>
              </a:ext>
            </a:extLst>
          </p:cNvPr>
          <p:cNvSpPr txBox="1"/>
          <p:nvPr/>
        </p:nvSpPr>
        <p:spPr>
          <a:xfrm>
            <a:off x="838882" y="751691"/>
            <a:ext cx="108083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3-4.  </a:t>
            </a:r>
            <a:r>
              <a:rPr lang="ko-KR" altLang="en-US" dirty="0"/>
              <a:t>대시보드</a:t>
            </a:r>
            <a:endParaRPr lang="en-US" altLang="ko-KR" dirty="0"/>
          </a:p>
          <a:p>
            <a:r>
              <a:rPr lang="en-US" altLang="ko-KR" dirty="0"/>
              <a:t>Yolo</a:t>
            </a:r>
            <a:r>
              <a:rPr lang="ko-KR" altLang="en-US" dirty="0"/>
              <a:t>로 파이카메라로 </a:t>
            </a:r>
            <a:r>
              <a:rPr lang="ko-KR" altLang="en-US" dirty="0" err="1"/>
              <a:t>스트리밍되는</a:t>
            </a:r>
            <a:r>
              <a:rPr lang="ko-KR" altLang="en-US" dirty="0"/>
              <a:t> 화면을 감지하고 </a:t>
            </a:r>
            <a:r>
              <a:rPr lang="ko-KR" altLang="en-US" dirty="0" err="1"/>
              <a:t>캡쳐할</a:t>
            </a:r>
            <a:r>
              <a:rPr lang="ko-KR" altLang="en-US" dirty="0"/>
              <a:t> 수 있다</a:t>
            </a:r>
            <a:r>
              <a:rPr lang="en-US" altLang="ko-KR" dirty="0"/>
              <a:t>. </a:t>
            </a:r>
            <a:r>
              <a:rPr lang="ko-KR" altLang="en-US" dirty="0"/>
              <a:t>감지되는 순간 </a:t>
            </a:r>
            <a:r>
              <a:rPr lang="ko-KR" altLang="en-US" dirty="0" err="1"/>
              <a:t>카카오톡메시지가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전달되록한다</a:t>
            </a:r>
            <a:r>
              <a:rPr lang="en-US" altLang="ko-KR" dirty="0"/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2B78496-1EFF-B6EB-5848-FEF29B05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65B37D3-B123-44EA-E189-541EFFA6B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2" y="1738407"/>
            <a:ext cx="92868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5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8C94F8-CEF7-7C17-48BD-D6B2221DC1A4}"/>
              </a:ext>
            </a:extLst>
          </p:cNvPr>
          <p:cNvSpPr txBox="1"/>
          <p:nvPr/>
        </p:nvSpPr>
        <p:spPr>
          <a:xfrm>
            <a:off x="838882" y="751691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 </a:t>
            </a:r>
            <a:r>
              <a:rPr lang="ko-KR" altLang="en-US" dirty="0"/>
              <a:t>전체구성도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9F9044-8A55-91E1-A8F6-0BEBA5DA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  <p:pic>
        <p:nvPicPr>
          <p:cNvPr id="2050" name="Picture 2" descr="새로운 Raspberry Pi 4, 새로운 기능, 가격, 구입처">
            <a:extLst>
              <a:ext uri="{FF2B5EF4-FFF2-40B4-BE49-F238E27FC236}">
                <a16:creationId xmlns:a16="http://schemas.microsoft.com/office/drawing/2014/main" id="{508F8FF5-824C-1030-B605-E90CBA249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260" y="1674585"/>
            <a:ext cx="3407229" cy="19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새로운 Raspberry Pi 4, 새로운 기능, 가격, 구입처">
            <a:extLst>
              <a:ext uri="{FF2B5EF4-FFF2-40B4-BE49-F238E27FC236}">
                <a16:creationId xmlns:a16="http://schemas.microsoft.com/office/drawing/2014/main" id="{417A14E9-F5BD-C205-9E98-85113D07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670" y="1658254"/>
            <a:ext cx="3407229" cy="191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919B29-B864-155C-53A8-F76F1E792FA6}"/>
              </a:ext>
            </a:extLst>
          </p:cNvPr>
          <p:cNvSpPr txBox="1"/>
          <p:nvPr/>
        </p:nvSpPr>
        <p:spPr>
          <a:xfrm>
            <a:off x="2233613" y="1121023"/>
            <a:ext cx="3430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성장과정</a:t>
            </a:r>
            <a:r>
              <a:rPr lang="en-US" altLang="ko-KR" dirty="0"/>
              <a:t>CCTV&amp;</a:t>
            </a:r>
            <a:r>
              <a:rPr lang="ko-KR" altLang="en-US" dirty="0"/>
              <a:t>센서통합제어</a:t>
            </a:r>
            <a:r>
              <a:rPr lang="en-US" altLang="ko-KR" dirty="0"/>
              <a:t>-</a:t>
            </a:r>
          </a:p>
          <a:p>
            <a:r>
              <a:rPr lang="en-US" altLang="ko-KR" dirty="0"/>
              <a:t>       192.168.1.46:8080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728F81-7706-55A4-732E-49C85DE34384}"/>
              </a:ext>
            </a:extLst>
          </p:cNvPr>
          <p:cNvSpPr txBox="1"/>
          <p:nvPr/>
        </p:nvSpPr>
        <p:spPr>
          <a:xfrm>
            <a:off x="6964642" y="1121023"/>
            <a:ext cx="2164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해충감지</a:t>
            </a:r>
            <a:r>
              <a:rPr lang="en-US" altLang="ko-KR" dirty="0"/>
              <a:t>&amp;Yolov5-</a:t>
            </a:r>
          </a:p>
          <a:p>
            <a:r>
              <a:rPr lang="en-US" altLang="ko-KR" dirty="0"/>
              <a:t>192.168.1.117:5000</a:t>
            </a:r>
            <a:endParaRPr lang="ko-KR" altLang="en-US" dirty="0"/>
          </a:p>
        </p:txBody>
      </p:sp>
      <p:pic>
        <p:nvPicPr>
          <p:cNvPr id="2052" name="Picture 4" descr="에듀이노-아두이노 전문 교육쇼핑몰">
            <a:extLst>
              <a:ext uri="{FF2B5EF4-FFF2-40B4-BE49-F238E27FC236}">
                <a16:creationId xmlns:a16="http://schemas.microsoft.com/office/drawing/2014/main" id="{8B7D9B33-DA10-5767-BF3F-60704C8E9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8387" y="1524062"/>
            <a:ext cx="1915887" cy="19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922 Pro Stream 1080p 웹캠 + Capture 소프트웨어">
            <a:extLst>
              <a:ext uri="{FF2B5EF4-FFF2-40B4-BE49-F238E27FC236}">
                <a16:creationId xmlns:a16="http://schemas.microsoft.com/office/drawing/2014/main" id="{E976984F-A262-1B9E-F008-2F3A64825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70" y="1836057"/>
            <a:ext cx="1592943" cy="159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D579BD-C098-B0EF-1CF6-CEB17013C64F}"/>
              </a:ext>
            </a:extLst>
          </p:cNvPr>
          <p:cNvSpPr txBox="1"/>
          <p:nvPr/>
        </p:nvSpPr>
        <p:spPr>
          <a:xfrm>
            <a:off x="1190020" y="34058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웹캠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7C00D-C8C4-FE4E-87DE-676938F78091}"/>
              </a:ext>
            </a:extLst>
          </p:cNvPr>
          <p:cNvSpPr txBox="1"/>
          <p:nvPr/>
        </p:nvSpPr>
        <p:spPr>
          <a:xfrm>
            <a:off x="10224200" y="320480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파이카메라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A3291A-75DD-56ED-7089-32A3CE48D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841" y="4926961"/>
            <a:ext cx="1115665" cy="1213209"/>
          </a:xfrm>
          <a:prstGeom prst="rect">
            <a:avLst/>
          </a:prstGeom>
        </p:spPr>
      </p:pic>
      <p:pic>
        <p:nvPicPr>
          <p:cNvPr id="2056" name="Picture 8" descr="다두이노">
            <a:extLst>
              <a:ext uri="{FF2B5EF4-FFF2-40B4-BE49-F238E27FC236}">
                <a16:creationId xmlns:a16="http://schemas.microsoft.com/office/drawing/2014/main" id="{812D1B63-1D64-7FCF-B1F2-00C3F2F6D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506" y="4885004"/>
            <a:ext cx="1873929" cy="1873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AA7626-7EDF-8D15-2512-8B92E656ED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4561" y="5107731"/>
            <a:ext cx="1382848" cy="13227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676F6A-CFE6-A61D-2FBE-70C759A5D61F}"/>
              </a:ext>
            </a:extLst>
          </p:cNvPr>
          <p:cNvSpPr txBox="1"/>
          <p:nvPr/>
        </p:nvSpPr>
        <p:spPr>
          <a:xfrm>
            <a:off x="2047595" y="619693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온습도센서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6D6A77-1B57-073E-8068-560E83A35833}"/>
              </a:ext>
            </a:extLst>
          </p:cNvPr>
          <p:cNvSpPr txBox="1"/>
          <p:nvPr/>
        </p:nvSpPr>
        <p:spPr>
          <a:xfrm>
            <a:off x="4979015" y="61858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조도센서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777DA-32D3-A367-BDC7-A9E5FB8E24EB}"/>
              </a:ext>
            </a:extLst>
          </p:cNvPr>
          <p:cNvSpPr txBox="1"/>
          <p:nvPr/>
        </p:nvSpPr>
        <p:spPr>
          <a:xfrm>
            <a:off x="3458554" y="66479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토양수분센서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F53FEBD-FBA4-53CA-FC02-E4F448B99C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6893" y="5128754"/>
            <a:ext cx="1606567" cy="16146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84CA1D-4C31-6C3A-D812-8F1BE32C1D78}"/>
              </a:ext>
            </a:extLst>
          </p:cNvPr>
          <p:cNvSpPr txBox="1"/>
          <p:nvPr/>
        </p:nvSpPr>
        <p:spPr>
          <a:xfrm>
            <a:off x="7210754" y="6558768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팬모터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577229D-38C5-560F-D21F-54676F11E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948" y="5110449"/>
            <a:ext cx="1606567" cy="16146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F6B4294-C71D-5DC1-09A7-7AE811D7615A}"/>
              </a:ext>
            </a:extLst>
          </p:cNvPr>
          <p:cNvSpPr txBox="1"/>
          <p:nvPr/>
        </p:nvSpPr>
        <p:spPr>
          <a:xfrm>
            <a:off x="8835809" y="654046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팬모터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7D88E31-472C-B4F3-5DB9-CBB38930FD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8436" y="5410571"/>
            <a:ext cx="1030313" cy="7742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627C92-C978-67FB-B4E0-3B5D3FDCA7BE}"/>
              </a:ext>
            </a:extLst>
          </p:cNvPr>
          <p:cNvSpPr txBox="1"/>
          <p:nvPr/>
        </p:nvSpPr>
        <p:spPr>
          <a:xfrm>
            <a:off x="10354278" y="6484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할로겐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3E1614C-1C2F-C1D5-755B-0B6FAF98DF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4188449" y="3686621"/>
            <a:ext cx="3815101" cy="132965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7C0C8CD-98CB-B931-94FC-F00F7076828E}"/>
              </a:ext>
            </a:extLst>
          </p:cNvPr>
          <p:cNvSpPr txBox="1"/>
          <p:nvPr/>
        </p:nvSpPr>
        <p:spPr>
          <a:xfrm>
            <a:off x="4858798" y="338195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커스텀아두이노</a:t>
            </a:r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17D2E0C-D550-3361-301D-A9583C9539AA}"/>
              </a:ext>
            </a:extLst>
          </p:cNvPr>
          <p:cNvCxnSpPr>
            <a:stCxn id="2054" idx="3"/>
          </p:cNvCxnSpPr>
          <p:nvPr/>
        </p:nvCxnSpPr>
        <p:spPr>
          <a:xfrm flipH="1" flipV="1">
            <a:off x="1992612" y="2632528"/>
            <a:ext cx="241001" cy="1"/>
          </a:xfrm>
          <a:prstGeom prst="bentConnector3">
            <a:avLst>
              <a:gd name="adj1" fmla="val -948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47C5576D-C757-09F0-1207-BFB4A12C7D34}"/>
              </a:ext>
            </a:extLst>
          </p:cNvPr>
          <p:cNvCxnSpPr>
            <a:cxnSpLocks/>
            <a:endCxn id="40" idx="3"/>
          </p:cNvCxnSpPr>
          <p:nvPr/>
        </p:nvCxnSpPr>
        <p:spPr>
          <a:xfrm rot="5400000">
            <a:off x="1971132" y="3704612"/>
            <a:ext cx="1248735" cy="48905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그림 39">
            <a:extLst>
              <a:ext uri="{FF2B5EF4-FFF2-40B4-BE49-F238E27FC236}">
                <a16:creationId xmlns:a16="http://schemas.microsoft.com/office/drawing/2014/main" id="{2D37E56B-23DB-B646-9EF7-19CC9705489C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4214" t="15603" r="2427" b="27829"/>
          <a:stretch/>
        </p:blipFill>
        <p:spPr>
          <a:xfrm>
            <a:off x="744404" y="3971103"/>
            <a:ext cx="1606567" cy="1204807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278D00AC-3D4C-BE46-383C-E254CBFAF7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5018" y="4096780"/>
            <a:ext cx="1388218" cy="94782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A3423EB-0105-9D52-50F5-73767C65E2D7}"/>
              </a:ext>
            </a:extLst>
          </p:cNvPr>
          <p:cNvSpPr txBox="1"/>
          <p:nvPr/>
        </p:nvSpPr>
        <p:spPr>
          <a:xfrm>
            <a:off x="1211399" y="5256012"/>
            <a:ext cx="59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8312DD41-44F0-0CE1-0BEC-11578B9A9080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791674" y="4724193"/>
            <a:ext cx="1396774" cy="20276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BA682AD-ED9F-22AA-0A96-7BB3941C242C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85510" y="5014968"/>
            <a:ext cx="615726" cy="3447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FE954DB4-1FCD-C109-52DF-6D84019AF1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49293" y="5125482"/>
            <a:ext cx="457662" cy="172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97EB1DC-210F-EDE2-683D-EB0FB53A759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86714" y="5146621"/>
            <a:ext cx="457662" cy="1727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BBD66094-617B-3BEA-D226-79BB1B290B16}"/>
              </a:ext>
            </a:extLst>
          </p:cNvPr>
          <p:cNvCxnSpPr>
            <a:cxnSpLocks/>
          </p:cNvCxnSpPr>
          <p:nvPr/>
        </p:nvCxnSpPr>
        <p:spPr>
          <a:xfrm>
            <a:off x="7926429" y="4825579"/>
            <a:ext cx="1246651" cy="5064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689DDFA-8E1D-AC7A-682A-D13A35027F57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001413" y="4308727"/>
            <a:ext cx="2822180" cy="11018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9AE8078-DA0F-5AFB-A77D-A432DC8C1E2E}"/>
              </a:ext>
            </a:extLst>
          </p:cNvPr>
          <p:cNvCxnSpPr/>
          <p:nvPr/>
        </p:nvCxnSpPr>
        <p:spPr>
          <a:xfrm flipH="1" flipV="1">
            <a:off x="9423490" y="2563581"/>
            <a:ext cx="241001" cy="1"/>
          </a:xfrm>
          <a:prstGeom prst="bentConnector3">
            <a:avLst>
              <a:gd name="adj1" fmla="val -9485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49" name="그림 2048">
            <a:extLst>
              <a:ext uri="{FF2B5EF4-FFF2-40B4-BE49-F238E27FC236}">
                <a16:creationId xmlns:a16="http://schemas.microsoft.com/office/drawing/2014/main" id="{6F9F7A18-02D5-A984-B4CF-07745CDB64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50382" y="179071"/>
            <a:ext cx="1291234" cy="1463182"/>
          </a:xfrm>
          <a:prstGeom prst="rect">
            <a:avLst/>
          </a:prstGeom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44F0E9E2-48E1-5C31-9D07-0A7B8D1AE615}"/>
              </a:ext>
            </a:extLst>
          </p:cNvPr>
          <p:cNvSpPr txBox="1"/>
          <p:nvPr/>
        </p:nvSpPr>
        <p:spPr>
          <a:xfrm>
            <a:off x="6741616" y="21128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태양열</a:t>
            </a:r>
            <a:r>
              <a:rPr lang="en-US" altLang="ko-KR" dirty="0"/>
              <a:t>(</a:t>
            </a:r>
            <a:r>
              <a:rPr lang="ko-KR" altLang="en-US" dirty="0"/>
              <a:t>전원공급용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053" name="연결선: 꺾임 2052">
            <a:extLst>
              <a:ext uri="{FF2B5EF4-FFF2-40B4-BE49-F238E27FC236}">
                <a16:creationId xmlns:a16="http://schemas.microsoft.com/office/drawing/2014/main" id="{961E87A5-9D49-E5DA-1AB3-7032AE3700D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754107" y="796279"/>
            <a:ext cx="1293011" cy="32474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7" name="연결선: 꺾임 2056">
            <a:extLst>
              <a:ext uri="{FF2B5EF4-FFF2-40B4-BE49-F238E27FC236}">
                <a16:creationId xmlns:a16="http://schemas.microsoft.com/office/drawing/2014/main" id="{FA1AA972-73BC-B32A-3D1F-33E9B6BC8B95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4503155" y="186287"/>
            <a:ext cx="380632" cy="148884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630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83777D-BFE4-6E7A-E0AF-0B95BC44857C}"/>
              </a:ext>
            </a:extLst>
          </p:cNvPr>
          <p:cNvSpPr txBox="1"/>
          <p:nvPr/>
        </p:nvSpPr>
        <p:spPr>
          <a:xfrm>
            <a:off x="838882" y="75169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1-1.  </a:t>
            </a:r>
            <a:r>
              <a:rPr lang="ko-KR" altLang="en-US" dirty="0"/>
              <a:t>회로도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EE4DA5-AB5A-7679-CD1C-5745CCA9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5750"/>
            <a:ext cx="70104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4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CDF4C8-F0FF-0F64-444F-4A64DA2F3863}"/>
              </a:ext>
            </a:extLst>
          </p:cNvPr>
          <p:cNvSpPr txBox="1"/>
          <p:nvPr/>
        </p:nvSpPr>
        <p:spPr>
          <a:xfrm>
            <a:off x="838882" y="751691"/>
            <a:ext cx="441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 </a:t>
            </a:r>
            <a:r>
              <a:rPr lang="ko-KR" altLang="en-US" dirty="0"/>
              <a:t>전체구성도</a:t>
            </a:r>
            <a:r>
              <a:rPr lang="en-US" altLang="ko-KR" dirty="0"/>
              <a:t>(</a:t>
            </a:r>
            <a:r>
              <a:rPr lang="ko-KR" altLang="en-US" dirty="0"/>
              <a:t>성장과정</a:t>
            </a:r>
            <a:r>
              <a:rPr lang="en-US" altLang="ko-KR" dirty="0"/>
              <a:t>CCTV&amp;</a:t>
            </a:r>
            <a:r>
              <a:rPr lang="ko-KR" altLang="en-US" dirty="0"/>
              <a:t>센서제어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F0E81A87-EB50-3E2A-2053-A4ADF0D459D3}"/>
              </a:ext>
            </a:extLst>
          </p:cNvPr>
          <p:cNvSpPr/>
          <p:nvPr/>
        </p:nvSpPr>
        <p:spPr>
          <a:xfrm>
            <a:off x="8024409" y="1665516"/>
            <a:ext cx="1467394" cy="166550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10.5.23-MariaDB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42FC8F-D79F-7AE9-8D8E-D0BA7420D564}"/>
              </a:ext>
            </a:extLst>
          </p:cNvPr>
          <p:cNvSpPr/>
          <p:nvPr/>
        </p:nvSpPr>
        <p:spPr>
          <a:xfrm>
            <a:off x="2434593" y="3429000"/>
            <a:ext cx="7057210" cy="6433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Raspbian GNU/Linux 11 (bullseye)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22B260-5D20-8987-982D-C419B057CE19}"/>
              </a:ext>
            </a:extLst>
          </p:cNvPr>
          <p:cNvSpPr/>
          <p:nvPr/>
        </p:nvSpPr>
        <p:spPr>
          <a:xfrm>
            <a:off x="2434593" y="2893421"/>
            <a:ext cx="2119446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1.1.2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B4CA70-386D-B665-0E49-ECC90CE0F31E}"/>
              </a:ext>
            </a:extLst>
          </p:cNvPr>
          <p:cNvSpPr/>
          <p:nvPr/>
        </p:nvSpPr>
        <p:spPr>
          <a:xfrm>
            <a:off x="4673782" y="2893421"/>
            <a:ext cx="3229795" cy="437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Apache/2.4.56 (Raspbian)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DC6F16-AF1B-61EE-EC2D-E5F8E16346BE}"/>
              </a:ext>
            </a:extLst>
          </p:cNvPr>
          <p:cNvSpPr/>
          <p:nvPr/>
        </p:nvSpPr>
        <p:spPr>
          <a:xfrm>
            <a:off x="2555425" y="2276203"/>
            <a:ext cx="2506971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SerialRead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D31D4-98CB-B283-B838-F705C7B69D55}"/>
              </a:ext>
            </a:extLst>
          </p:cNvPr>
          <p:cNvSpPr/>
          <p:nvPr/>
        </p:nvSpPr>
        <p:spPr>
          <a:xfrm>
            <a:off x="2555426" y="1786348"/>
            <a:ext cx="2506972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692CE9-A5F2-D2D8-084C-74D619803718}"/>
              </a:ext>
            </a:extLst>
          </p:cNvPr>
          <p:cNvSpPr/>
          <p:nvPr/>
        </p:nvSpPr>
        <p:spPr>
          <a:xfrm>
            <a:off x="2434593" y="1711235"/>
            <a:ext cx="5468984" cy="1110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30BF10-1702-4037-341A-D6431938A2F6}"/>
              </a:ext>
            </a:extLst>
          </p:cNvPr>
          <p:cNvSpPr/>
          <p:nvPr/>
        </p:nvSpPr>
        <p:spPr>
          <a:xfrm>
            <a:off x="5138604" y="1809210"/>
            <a:ext cx="2688767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WebCam</a:t>
            </a:r>
            <a:r>
              <a:rPr lang="en-US" altLang="ko-KR" dirty="0"/>
              <a:t> CCTV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9881ED-0F32-F760-92F0-E6EEEC8C8CA0}"/>
              </a:ext>
            </a:extLst>
          </p:cNvPr>
          <p:cNvSpPr/>
          <p:nvPr/>
        </p:nvSpPr>
        <p:spPr>
          <a:xfrm>
            <a:off x="5138604" y="2305597"/>
            <a:ext cx="2688767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SensorData</a:t>
            </a:r>
            <a:r>
              <a:rPr lang="en-US" altLang="ko-KR" dirty="0"/>
              <a:t> Insert</a:t>
            </a:r>
            <a:endParaRPr lang="ko-KR" altLang="en-US" dirty="0"/>
          </a:p>
        </p:txBody>
      </p:sp>
      <p:sp>
        <p:nvSpPr>
          <p:cNvPr id="12" name="실행 단추: 동영상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7B77157-24A9-C519-CE0E-88068E1504AB}"/>
              </a:ext>
            </a:extLst>
          </p:cNvPr>
          <p:cNvSpPr/>
          <p:nvPr/>
        </p:nvSpPr>
        <p:spPr>
          <a:xfrm>
            <a:off x="8482695" y="4862644"/>
            <a:ext cx="1227908" cy="836023"/>
          </a:xfrm>
          <a:prstGeom prst="actionButtonMovi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8782C3-162C-ABFF-A177-444BB0D8F10F}"/>
              </a:ext>
            </a:extLst>
          </p:cNvPr>
          <p:cNvSpPr/>
          <p:nvPr/>
        </p:nvSpPr>
        <p:spPr>
          <a:xfrm>
            <a:off x="2248452" y="1479369"/>
            <a:ext cx="7462151" cy="3115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01FB52-C6C6-E955-0499-5A1F52A706A1}"/>
              </a:ext>
            </a:extLst>
          </p:cNvPr>
          <p:cNvSpPr txBox="1"/>
          <p:nvPr/>
        </p:nvSpPr>
        <p:spPr>
          <a:xfrm>
            <a:off x="5062396" y="4133931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Raspberry Pi 4</a:t>
            </a:r>
            <a:endParaRPr lang="ko-KR" altLang="en-US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E92F3FB-A568-3B9A-EBB5-EA099847F51A}"/>
              </a:ext>
            </a:extLst>
          </p:cNvPr>
          <p:cNvCxnSpPr>
            <a:stCxn id="13" idx="2"/>
            <a:endCxn id="12" idx="2"/>
          </p:cNvCxnSpPr>
          <p:nvPr/>
        </p:nvCxnSpPr>
        <p:spPr>
          <a:xfrm rot="16200000" flipH="1">
            <a:off x="6888213" y="3686173"/>
            <a:ext cx="685797" cy="25031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2684903-10AC-65BE-BBF8-F00D65022F58}"/>
              </a:ext>
            </a:extLst>
          </p:cNvPr>
          <p:cNvSpPr txBox="1"/>
          <p:nvPr/>
        </p:nvSpPr>
        <p:spPr>
          <a:xfrm>
            <a:off x="6117864" y="479375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USB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4E98F4-D388-82E2-4350-ECD216A817CD}"/>
              </a:ext>
            </a:extLst>
          </p:cNvPr>
          <p:cNvSpPr txBox="1"/>
          <p:nvPr/>
        </p:nvSpPr>
        <p:spPr>
          <a:xfrm>
            <a:off x="3399216" y="5837311"/>
            <a:ext cx="503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Raspberry Pi (</a:t>
            </a:r>
            <a:r>
              <a:rPr lang="ko-KR" altLang="en-US" dirty="0" err="1"/>
              <a:t>메인대쉬보드</a:t>
            </a:r>
            <a:r>
              <a:rPr lang="en-US" altLang="ko-KR" dirty="0"/>
              <a:t>/</a:t>
            </a:r>
            <a:r>
              <a:rPr lang="ko-KR" altLang="en-US" dirty="0"/>
              <a:t>성장과정</a:t>
            </a:r>
            <a:r>
              <a:rPr lang="en-US" altLang="ko-KR" dirty="0"/>
              <a:t>CCTV) -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0DEE0CD-3AAF-6952-3252-60F461FF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2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38F39-78A1-8671-4E33-C4E93877F219}"/>
              </a:ext>
            </a:extLst>
          </p:cNvPr>
          <p:cNvSpPr txBox="1"/>
          <p:nvPr/>
        </p:nvSpPr>
        <p:spPr>
          <a:xfrm>
            <a:off x="838882" y="751691"/>
            <a:ext cx="700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2-1.  </a:t>
            </a:r>
            <a:r>
              <a:rPr lang="ko-KR" altLang="en-US" dirty="0"/>
              <a:t>성장과정</a:t>
            </a:r>
            <a:r>
              <a:rPr lang="en-US" altLang="ko-KR" dirty="0"/>
              <a:t>CCTV &amp; </a:t>
            </a:r>
            <a:r>
              <a:rPr lang="ko-KR" altLang="en-US" dirty="0"/>
              <a:t>센서</a:t>
            </a:r>
            <a:r>
              <a:rPr lang="en-US" altLang="ko-KR" dirty="0"/>
              <a:t>DB</a:t>
            </a:r>
            <a:r>
              <a:rPr lang="ko-KR" altLang="en-US" dirty="0" err="1"/>
              <a:t>적재값</a:t>
            </a:r>
            <a:r>
              <a:rPr lang="ko-KR" altLang="en-US" dirty="0"/>
              <a:t> 차트 파일구성도</a:t>
            </a:r>
            <a:r>
              <a:rPr lang="en-US" altLang="ko-KR" dirty="0"/>
              <a:t>(</a:t>
            </a:r>
            <a:r>
              <a:rPr lang="ko-KR" altLang="en-US" dirty="0" err="1"/>
              <a:t>라즈비안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23AD56-0898-EC04-72C3-1C78DFA6D7D7}"/>
              </a:ext>
            </a:extLst>
          </p:cNvPr>
          <p:cNvSpPr/>
          <p:nvPr/>
        </p:nvSpPr>
        <p:spPr>
          <a:xfrm>
            <a:off x="838882" y="1706238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5EE9D-C5CA-3CB5-0AD2-92CA981A4E87}"/>
              </a:ext>
            </a:extLst>
          </p:cNvPr>
          <p:cNvSpPr txBox="1"/>
          <p:nvPr/>
        </p:nvSpPr>
        <p:spPr>
          <a:xfrm>
            <a:off x="1316764" y="1815486"/>
            <a:ext cx="101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Arduino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BB11E03-DE83-658D-5516-63CAB6F2A75A}"/>
              </a:ext>
            </a:extLst>
          </p:cNvPr>
          <p:cNvCxnSpPr>
            <a:cxnSpLocks/>
            <a:stCxn id="3" idx="2"/>
          </p:cNvCxnSpPr>
          <p:nvPr/>
        </p:nvCxnSpPr>
        <p:spPr>
          <a:xfrm rot="16200000" flipH="1">
            <a:off x="1687968" y="2516134"/>
            <a:ext cx="444137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064D8D-118E-900D-9C30-C984E6E8B8E4}"/>
              </a:ext>
            </a:extLst>
          </p:cNvPr>
          <p:cNvSpPr/>
          <p:nvPr/>
        </p:nvSpPr>
        <p:spPr>
          <a:xfrm>
            <a:off x="2503307" y="2429441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262B4F-99A1-3465-D630-FDE1CAD2775A}"/>
              </a:ext>
            </a:extLst>
          </p:cNvPr>
          <p:cNvSpPr txBox="1"/>
          <p:nvPr/>
        </p:nvSpPr>
        <p:spPr>
          <a:xfrm>
            <a:off x="2637828" y="236912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test5.ino</a:t>
            </a:r>
          </a:p>
          <a:p>
            <a:r>
              <a:rPr lang="ko-KR" altLang="en-US" dirty="0" err="1"/>
              <a:t>아두이노센서제어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43C6B68-A44B-FB5E-4506-9FFB44D72A92}"/>
              </a:ext>
            </a:extLst>
          </p:cNvPr>
          <p:cNvCxnSpPr>
            <a:endCxn id="6" idx="1"/>
          </p:cNvCxnSpPr>
          <p:nvPr/>
        </p:nvCxnSpPr>
        <p:spPr>
          <a:xfrm flipV="1">
            <a:off x="1910035" y="2723356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B2B31-36C2-D443-A849-3F5A2D5BB73F}"/>
              </a:ext>
            </a:extLst>
          </p:cNvPr>
          <p:cNvSpPr/>
          <p:nvPr/>
        </p:nvSpPr>
        <p:spPr>
          <a:xfrm>
            <a:off x="5188414" y="1482105"/>
            <a:ext cx="5112030" cy="5581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EFC5D-9C4F-3E80-698A-CBC01201E7ED}"/>
              </a:ext>
            </a:extLst>
          </p:cNvPr>
          <p:cNvSpPr txBox="1"/>
          <p:nvPr/>
        </p:nvSpPr>
        <p:spPr>
          <a:xfrm>
            <a:off x="5666296" y="1591352"/>
            <a:ext cx="3531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Flask_app</a:t>
            </a:r>
            <a:r>
              <a:rPr lang="en-US" altLang="ko-KR" dirty="0"/>
              <a:t> (192.168.1.46:8080)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B06293-31FF-8453-7759-14C12AC78EF6}"/>
              </a:ext>
            </a:extLst>
          </p:cNvPr>
          <p:cNvSpPr/>
          <p:nvPr/>
        </p:nvSpPr>
        <p:spPr>
          <a:xfrm>
            <a:off x="6852839" y="2205307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0D055-A14F-EC34-E75F-721AF653F700}"/>
              </a:ext>
            </a:extLst>
          </p:cNvPr>
          <p:cNvSpPr txBox="1"/>
          <p:nvPr/>
        </p:nvSpPr>
        <p:spPr>
          <a:xfrm>
            <a:off x="7113237" y="2179181"/>
            <a:ext cx="188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app.py</a:t>
            </a:r>
          </a:p>
          <a:p>
            <a:r>
              <a:rPr lang="ko-KR" altLang="en-US" dirty="0"/>
              <a:t>센서데이터적재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AFF82CF-E175-C6EE-F157-692A4103B28E}"/>
              </a:ext>
            </a:extLst>
          </p:cNvPr>
          <p:cNvCxnSpPr>
            <a:cxnSpLocks/>
          </p:cNvCxnSpPr>
          <p:nvPr/>
        </p:nvCxnSpPr>
        <p:spPr>
          <a:xfrm flipV="1">
            <a:off x="7940382" y="6092161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4704DC-9DFA-0773-C4DD-7D6DA1D82386}"/>
              </a:ext>
            </a:extLst>
          </p:cNvPr>
          <p:cNvSpPr/>
          <p:nvPr/>
        </p:nvSpPr>
        <p:spPr>
          <a:xfrm>
            <a:off x="6852838" y="2948636"/>
            <a:ext cx="21423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35E57-5760-FB03-D75F-FE4B8C669E68}"/>
              </a:ext>
            </a:extLst>
          </p:cNvPr>
          <p:cNvSpPr txBox="1"/>
          <p:nvPr/>
        </p:nvSpPr>
        <p:spPr>
          <a:xfrm>
            <a:off x="7113236" y="2922510"/>
            <a:ext cx="1881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camtest1.py</a:t>
            </a:r>
          </a:p>
          <a:p>
            <a:r>
              <a:rPr lang="ko-KR" altLang="en-US" dirty="0" err="1"/>
              <a:t>대쉬보드</a:t>
            </a:r>
            <a:r>
              <a:rPr lang="en-US" altLang="ko-KR" dirty="0"/>
              <a:t>(</a:t>
            </a:r>
            <a:r>
              <a:rPr lang="ko-KR" altLang="en-US" dirty="0"/>
              <a:t>성장과정</a:t>
            </a:r>
            <a:r>
              <a:rPr lang="en-US" altLang="ko-KR" dirty="0"/>
              <a:t>CCTV|&amp;</a:t>
            </a:r>
            <a:r>
              <a:rPr lang="ko-KR" altLang="en-US" dirty="0"/>
              <a:t>캡쳐</a:t>
            </a:r>
            <a:r>
              <a:rPr lang="en-US" altLang="ko-KR" dirty="0"/>
              <a:t>&amp;</a:t>
            </a:r>
            <a:r>
              <a:rPr lang="ko-KR" altLang="en-US" dirty="0"/>
              <a:t>차트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61C31ED-2DAE-5794-CED3-8F9024F28629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259557" y="3548799"/>
            <a:ext cx="59328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03E5EC28-20ED-E4C2-894C-C2ED65A54B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08389" y="3686665"/>
            <a:ext cx="3297592" cy="475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4ACA73-8E6F-CA9D-80DF-1CC6FCA6D541}"/>
              </a:ext>
            </a:extLst>
          </p:cNvPr>
          <p:cNvSpPr/>
          <p:nvPr/>
        </p:nvSpPr>
        <p:spPr>
          <a:xfrm>
            <a:off x="838882" y="3786414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5E004B-192A-CEFA-7573-A626A7AF6503}"/>
              </a:ext>
            </a:extLst>
          </p:cNvPr>
          <p:cNvSpPr txBox="1"/>
          <p:nvPr/>
        </p:nvSpPr>
        <p:spPr>
          <a:xfrm>
            <a:off x="1316764" y="389566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pyQt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0D3E75E-432C-9208-4109-2A915A650FB7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1687968" y="4596310"/>
            <a:ext cx="444137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CB0183B-36AF-8EA9-D7B4-B803CF71161C}"/>
              </a:ext>
            </a:extLst>
          </p:cNvPr>
          <p:cNvSpPr/>
          <p:nvPr/>
        </p:nvSpPr>
        <p:spPr>
          <a:xfrm>
            <a:off x="2503307" y="4509617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DD2129-4DE2-B839-CBE2-78CCDCFB78C6}"/>
              </a:ext>
            </a:extLst>
          </p:cNvPr>
          <p:cNvSpPr txBox="1"/>
          <p:nvPr/>
        </p:nvSpPr>
        <p:spPr>
          <a:xfrm>
            <a:off x="2763705" y="4497056"/>
            <a:ext cx="1752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lcd1.ui</a:t>
            </a:r>
          </a:p>
          <a:p>
            <a:r>
              <a:rPr lang="ko-KR" altLang="en-US" dirty="0"/>
              <a:t>컨트롤박스</a:t>
            </a:r>
            <a:r>
              <a:rPr lang="en-US" altLang="ko-KR" dirty="0"/>
              <a:t>LCD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845E36D-3D69-DA3C-85A9-17DD083875F9}"/>
              </a:ext>
            </a:extLst>
          </p:cNvPr>
          <p:cNvCxnSpPr>
            <a:endCxn id="24" idx="1"/>
          </p:cNvCxnSpPr>
          <p:nvPr/>
        </p:nvCxnSpPr>
        <p:spPr>
          <a:xfrm flipV="1">
            <a:off x="1910035" y="4803532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32A76AE-C877-CE28-988F-2E49343D89B1}"/>
              </a:ext>
            </a:extLst>
          </p:cNvPr>
          <p:cNvSpPr/>
          <p:nvPr/>
        </p:nvSpPr>
        <p:spPr>
          <a:xfrm>
            <a:off x="6852833" y="5133172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C71C175-036C-67A0-7244-C5D4BAE52C8E}"/>
              </a:ext>
            </a:extLst>
          </p:cNvPr>
          <p:cNvCxnSpPr/>
          <p:nvPr/>
        </p:nvCxnSpPr>
        <p:spPr>
          <a:xfrm flipV="1">
            <a:off x="6259566" y="5322989"/>
            <a:ext cx="593272" cy="148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6B3F69A-6D8F-C563-7F4F-93CADB1A8F2F}"/>
              </a:ext>
            </a:extLst>
          </p:cNvPr>
          <p:cNvSpPr txBox="1"/>
          <p:nvPr/>
        </p:nvSpPr>
        <p:spPr>
          <a:xfrm>
            <a:off x="6989846" y="5242420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templates</a:t>
            </a:r>
            <a:endParaRPr lang="ko-KR" altLang="en-US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EA6E4E06-4075-C254-1523-232C955D92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7701918" y="5911834"/>
            <a:ext cx="444137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758F119-3CB7-1B78-9A8B-57ACE9FFB19D}"/>
              </a:ext>
            </a:extLst>
          </p:cNvPr>
          <p:cNvSpPr/>
          <p:nvPr/>
        </p:nvSpPr>
        <p:spPr>
          <a:xfrm>
            <a:off x="8550049" y="5800576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1EE167-FA47-6A87-B221-0D4DE0163EE1}"/>
              </a:ext>
            </a:extLst>
          </p:cNvPr>
          <p:cNvSpPr txBox="1"/>
          <p:nvPr/>
        </p:nvSpPr>
        <p:spPr>
          <a:xfrm>
            <a:off x="8687062" y="5909824"/>
            <a:ext cx="1881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camtest1.html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E5EE9BB-29E7-3787-9171-C72D4ACCBE07}"/>
              </a:ext>
            </a:extLst>
          </p:cNvPr>
          <p:cNvCxnSpPr>
            <a:cxnSpLocks/>
          </p:cNvCxnSpPr>
          <p:nvPr/>
        </p:nvCxnSpPr>
        <p:spPr>
          <a:xfrm flipV="1">
            <a:off x="6254807" y="2538672"/>
            <a:ext cx="598031" cy="30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5F08C62-4C0F-5D6A-2925-E09774DF3E15}"/>
              </a:ext>
            </a:extLst>
          </p:cNvPr>
          <p:cNvSpPr/>
          <p:nvPr/>
        </p:nvSpPr>
        <p:spPr>
          <a:xfrm>
            <a:off x="6852838" y="4347904"/>
            <a:ext cx="2142308" cy="587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A7A870-35E0-210A-217C-28CA4582C6E9}"/>
              </a:ext>
            </a:extLst>
          </p:cNvPr>
          <p:cNvSpPr txBox="1"/>
          <p:nvPr/>
        </p:nvSpPr>
        <p:spPr>
          <a:xfrm>
            <a:off x="7113236" y="4321778"/>
            <a:ext cx="1881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lcd1.py</a:t>
            </a:r>
          </a:p>
          <a:p>
            <a:r>
              <a:rPr lang="ko-KR" altLang="en-US" dirty="0"/>
              <a:t>컨트롤박스</a:t>
            </a:r>
            <a:r>
              <a:rPr lang="en-US" altLang="ko-KR" dirty="0"/>
              <a:t>LCD</a:t>
            </a:r>
            <a:endParaRPr lang="ko-KR" altLang="en-US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F7B4A3A-EBAF-2568-D8C3-CE926F29875D}"/>
              </a:ext>
            </a:extLst>
          </p:cNvPr>
          <p:cNvCxnSpPr>
            <a:cxnSpLocks/>
          </p:cNvCxnSpPr>
          <p:nvPr/>
        </p:nvCxnSpPr>
        <p:spPr>
          <a:xfrm>
            <a:off x="6231267" y="4614971"/>
            <a:ext cx="59328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12B78496-1EFF-B6EB-5848-FEF29B054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2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D174F-56AC-2423-0051-42297297B5C5}"/>
              </a:ext>
            </a:extLst>
          </p:cNvPr>
          <p:cNvSpPr txBox="1"/>
          <p:nvPr/>
        </p:nvSpPr>
        <p:spPr>
          <a:xfrm>
            <a:off x="4156574" y="6387606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http://192.168.1.116:8080-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C11EC3-649D-5DC6-A681-EFA24E024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1" y="1022256"/>
            <a:ext cx="7492903" cy="536535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D4F6FFB-A415-5D0F-9045-D1D7D693E9EA}"/>
              </a:ext>
            </a:extLst>
          </p:cNvPr>
          <p:cNvSpPr/>
          <p:nvPr/>
        </p:nvSpPr>
        <p:spPr>
          <a:xfrm>
            <a:off x="2756646" y="1022256"/>
            <a:ext cx="2972625" cy="2178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4D38C-5B06-77A0-89FD-1E45D48E3342}"/>
              </a:ext>
            </a:extLst>
          </p:cNvPr>
          <p:cNvSpPr txBox="1"/>
          <p:nvPr/>
        </p:nvSpPr>
        <p:spPr>
          <a:xfrm>
            <a:off x="285500" y="1022256"/>
            <a:ext cx="13003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웹캠</a:t>
            </a:r>
            <a:r>
              <a:rPr lang="ko-KR" altLang="en-US" sz="1000" dirty="0"/>
              <a:t> 스트리밍 영역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DC4DD2E-22B9-DBE2-D8A9-BD9B33FFD0B9}"/>
              </a:ext>
            </a:extLst>
          </p:cNvPr>
          <p:cNvCxnSpPr>
            <a:cxnSpLocks/>
            <a:stCxn id="4" idx="1"/>
            <a:endCxn id="5" idx="3"/>
          </p:cNvCxnSpPr>
          <p:nvPr/>
        </p:nvCxnSpPr>
        <p:spPr>
          <a:xfrm rot="10800000">
            <a:off x="1585856" y="1145368"/>
            <a:ext cx="1170790" cy="96596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B35891-6929-9149-15EB-F19473185DE8}"/>
              </a:ext>
            </a:extLst>
          </p:cNvPr>
          <p:cNvSpPr txBox="1"/>
          <p:nvPr/>
        </p:nvSpPr>
        <p:spPr>
          <a:xfrm>
            <a:off x="10198733" y="1026710"/>
            <a:ext cx="1300356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스트리밍 캡쳐 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3F16B1-BF63-A09A-CC15-B70BF9B5A846}"/>
              </a:ext>
            </a:extLst>
          </p:cNvPr>
          <p:cNvSpPr/>
          <p:nvPr/>
        </p:nvSpPr>
        <p:spPr>
          <a:xfrm>
            <a:off x="6484717" y="1022255"/>
            <a:ext cx="2972625" cy="2178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E064EEB-A535-06AF-746E-79F419522B96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rot="10800000" flipV="1">
            <a:off x="9457343" y="1149821"/>
            <a:ext cx="741391" cy="9615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78E9201-D964-5F27-FDBC-59FD8540983A}"/>
              </a:ext>
            </a:extLst>
          </p:cNvPr>
          <p:cNvSpPr/>
          <p:nvPr/>
        </p:nvSpPr>
        <p:spPr>
          <a:xfrm>
            <a:off x="2756646" y="3336959"/>
            <a:ext cx="2972625" cy="75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4639C0-8A0F-DDB5-764C-6CF89DA22188}"/>
              </a:ext>
            </a:extLst>
          </p:cNvPr>
          <p:cNvSpPr txBox="1"/>
          <p:nvPr/>
        </p:nvSpPr>
        <p:spPr>
          <a:xfrm>
            <a:off x="285500" y="3336959"/>
            <a:ext cx="17235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캡쳐된</a:t>
            </a:r>
            <a:r>
              <a:rPr lang="ko-KR" altLang="en-US" sz="1000" dirty="0"/>
              <a:t> 이미지 </a:t>
            </a:r>
            <a:endParaRPr lang="en-US" altLang="ko-KR" sz="1000" dirty="0"/>
          </a:p>
          <a:p>
            <a:r>
              <a:rPr lang="ko-KR" altLang="en-US" sz="1000" dirty="0" err="1"/>
              <a:t>날짜별최종이미지검색영역</a:t>
            </a:r>
            <a:endParaRPr lang="ko-KR" altLang="en-US" sz="10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BD6208B-8344-D8CC-CA7E-12440230C75F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>
            <a:off x="2009049" y="3537014"/>
            <a:ext cx="747597" cy="1754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B621CF-4346-E87F-5168-6C83A31DD950}"/>
              </a:ext>
            </a:extLst>
          </p:cNvPr>
          <p:cNvSpPr/>
          <p:nvPr/>
        </p:nvSpPr>
        <p:spPr>
          <a:xfrm>
            <a:off x="2670261" y="4224466"/>
            <a:ext cx="5734151" cy="2041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89211F-3BE1-9F33-A178-53AB344D37D8}"/>
              </a:ext>
            </a:extLst>
          </p:cNvPr>
          <p:cNvSpPr txBox="1"/>
          <p:nvPr/>
        </p:nvSpPr>
        <p:spPr>
          <a:xfrm>
            <a:off x="193423" y="4762643"/>
            <a:ext cx="172354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캡쳐된</a:t>
            </a:r>
            <a:r>
              <a:rPr lang="ko-KR" altLang="en-US" sz="1000" dirty="0"/>
              <a:t> 이미지 </a:t>
            </a:r>
            <a:endParaRPr lang="en-US" altLang="ko-KR" sz="1000" dirty="0"/>
          </a:p>
          <a:p>
            <a:r>
              <a:rPr lang="ko-KR" altLang="en-US" sz="1000" dirty="0" err="1"/>
              <a:t>날짜별최종이미지출력영역</a:t>
            </a:r>
            <a:endParaRPr lang="ko-KR" altLang="en-US" sz="10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1690E38-E26E-D361-3502-2A8A74988553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916972" y="4962698"/>
            <a:ext cx="747597" cy="1754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796199-9DAC-EE51-47C8-C88B57AB87F8}"/>
              </a:ext>
            </a:extLst>
          </p:cNvPr>
          <p:cNvSpPr/>
          <p:nvPr/>
        </p:nvSpPr>
        <p:spPr>
          <a:xfrm>
            <a:off x="5729271" y="3321956"/>
            <a:ext cx="3589541" cy="750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A9578-0E1E-16D4-1D9F-C2FEDAF13B27}"/>
              </a:ext>
            </a:extLst>
          </p:cNvPr>
          <p:cNvSpPr txBox="1"/>
          <p:nvPr/>
        </p:nvSpPr>
        <p:spPr>
          <a:xfrm>
            <a:off x="10163164" y="3336959"/>
            <a:ext cx="172354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적재된센서값차트메뉴영역</a:t>
            </a:r>
            <a:endParaRPr lang="en-US" altLang="ko-KR" sz="1000" dirty="0"/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4A885B68-84CB-3C38-E199-7CB45B19FCCD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rot="10800000" flipV="1">
            <a:off x="9318812" y="3460070"/>
            <a:ext cx="844352" cy="2373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A7AF05-5C71-DA25-50EE-95174AB6D925}"/>
              </a:ext>
            </a:extLst>
          </p:cNvPr>
          <p:cNvSpPr txBox="1"/>
          <p:nvPr/>
        </p:nvSpPr>
        <p:spPr>
          <a:xfrm>
            <a:off x="85847" y="307938"/>
            <a:ext cx="682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2-3.  </a:t>
            </a:r>
            <a:r>
              <a:rPr lang="ko-KR" altLang="en-US" dirty="0"/>
              <a:t>성장과정</a:t>
            </a:r>
            <a:r>
              <a:rPr lang="en-US" altLang="ko-KR" dirty="0"/>
              <a:t>CCTV &amp; </a:t>
            </a:r>
            <a:r>
              <a:rPr lang="ko-KR" altLang="en-US" dirty="0"/>
              <a:t>센서</a:t>
            </a:r>
            <a:r>
              <a:rPr lang="en-US" altLang="ko-KR" dirty="0"/>
              <a:t>DB</a:t>
            </a:r>
            <a:r>
              <a:rPr lang="ko-KR" altLang="en-US" dirty="0" err="1"/>
              <a:t>적재값</a:t>
            </a:r>
            <a:r>
              <a:rPr lang="ko-KR" altLang="en-US" dirty="0"/>
              <a:t> 차트 </a:t>
            </a:r>
            <a:r>
              <a:rPr lang="ko-KR" altLang="en-US" dirty="0" err="1"/>
              <a:t>대쉬보드</a:t>
            </a:r>
            <a:r>
              <a:rPr lang="ko-KR" altLang="en-US" dirty="0"/>
              <a:t> 화면설계서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2E97AA-F94F-1278-0994-BBC8DB35E423}"/>
              </a:ext>
            </a:extLst>
          </p:cNvPr>
          <p:cNvSpPr txBox="1"/>
          <p:nvPr/>
        </p:nvSpPr>
        <p:spPr>
          <a:xfrm>
            <a:off x="495216" y="661786"/>
            <a:ext cx="11556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 err="1"/>
              <a:t>웹캠스트리밍과캡쳐</a:t>
            </a:r>
            <a:r>
              <a:rPr lang="en-US" altLang="ko-KR" dirty="0"/>
              <a:t>(</a:t>
            </a:r>
            <a:r>
              <a:rPr lang="ko-KR" altLang="en-US" dirty="0" err="1"/>
              <a:t>자동캡쳐</a:t>
            </a:r>
            <a:r>
              <a:rPr lang="ko-KR" altLang="en-US" dirty="0"/>
              <a:t> 매일 </a:t>
            </a:r>
            <a:r>
              <a:rPr lang="en-US" altLang="ko-KR" dirty="0"/>
              <a:t>09:00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  <a:r>
              <a:rPr lang="ko-KR" altLang="en-US" dirty="0"/>
              <a:t>로 성장과정을 </a:t>
            </a:r>
            <a:r>
              <a:rPr lang="ko-KR" altLang="en-US" dirty="0" err="1"/>
              <a:t>빅교할</a:t>
            </a:r>
            <a:r>
              <a:rPr lang="ko-KR" altLang="en-US" dirty="0"/>
              <a:t> 수 있고 센서 </a:t>
            </a:r>
            <a:r>
              <a:rPr lang="ko-KR" altLang="en-US" dirty="0" err="1"/>
              <a:t>적재값을</a:t>
            </a:r>
            <a:r>
              <a:rPr lang="ko-KR" altLang="en-US" dirty="0"/>
              <a:t> 차트로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C2F784D1-33AC-D652-EC8C-6CEB10C1C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09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29437-2490-588C-2AD9-8B9E64AA7C4F}"/>
              </a:ext>
            </a:extLst>
          </p:cNvPr>
          <p:cNvSpPr txBox="1"/>
          <p:nvPr/>
        </p:nvSpPr>
        <p:spPr>
          <a:xfrm>
            <a:off x="85847" y="307938"/>
            <a:ext cx="558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2-4.  </a:t>
            </a:r>
            <a:r>
              <a:rPr lang="ko-KR" altLang="en-US" dirty="0"/>
              <a:t>성장과정</a:t>
            </a:r>
            <a:r>
              <a:rPr lang="en-US" altLang="ko-KR" dirty="0"/>
              <a:t>CCTV &amp; </a:t>
            </a:r>
            <a:r>
              <a:rPr lang="ko-KR" altLang="en-US" dirty="0"/>
              <a:t>센서</a:t>
            </a:r>
            <a:r>
              <a:rPr lang="en-US" altLang="ko-KR" dirty="0"/>
              <a:t>DB</a:t>
            </a:r>
            <a:r>
              <a:rPr lang="ko-KR" altLang="en-US" dirty="0" err="1"/>
              <a:t>적재값</a:t>
            </a:r>
            <a:r>
              <a:rPr lang="ko-KR" altLang="en-US" dirty="0"/>
              <a:t> 차트 </a:t>
            </a:r>
            <a:r>
              <a:rPr lang="ko-KR" altLang="en-US" dirty="0" err="1"/>
              <a:t>대쉬보드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8E7F6-043D-3C93-5147-CE48D4758221}"/>
              </a:ext>
            </a:extLst>
          </p:cNvPr>
          <p:cNvSpPr txBox="1"/>
          <p:nvPr/>
        </p:nvSpPr>
        <p:spPr>
          <a:xfrm>
            <a:off x="3860739" y="6172454"/>
            <a:ext cx="370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http://192.168.1.116:8080/chart-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7D04FB-FB48-F89C-C318-19BEE66D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423" y="798739"/>
            <a:ext cx="4273651" cy="24016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40D7E8-D0C2-C300-8DE9-A54656F6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19070"/>
            <a:ext cx="4432663" cy="25813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30A9AA-E001-38A7-E188-FC09DB397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79" y="3511173"/>
            <a:ext cx="4611053" cy="26612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C8F5B3-8702-B5AD-0969-87E499B0D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67763"/>
            <a:ext cx="4996407" cy="29046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F9701C-1644-86FE-97C3-EF33799128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45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54EC40D-8ABB-396C-0AF0-386A46D4D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14" t="15603" r="2427" b="27829"/>
          <a:stretch/>
        </p:blipFill>
        <p:spPr>
          <a:xfrm>
            <a:off x="6091083" y="1277471"/>
            <a:ext cx="5647766" cy="423540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9C74508-6366-6A00-ABD4-7C053F5D7D6B}"/>
              </a:ext>
            </a:extLst>
          </p:cNvPr>
          <p:cNvGrpSpPr/>
          <p:nvPr/>
        </p:nvGrpSpPr>
        <p:grpSpPr>
          <a:xfrm>
            <a:off x="443317" y="1311296"/>
            <a:ext cx="5647766" cy="4235408"/>
            <a:chOff x="443317" y="1311296"/>
            <a:chExt cx="5647766" cy="423540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837251B-8246-6E93-F9C1-26348FCC0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214" t="15603" r="2427" b="27829"/>
            <a:stretch/>
          </p:blipFill>
          <p:spPr>
            <a:xfrm>
              <a:off x="443317" y="1311296"/>
              <a:ext cx="5647766" cy="423540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6FA0B55-91EA-E613-2AA3-BC625EAB5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0993" y="1826698"/>
              <a:ext cx="4693584" cy="3204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E0BDBC-7C0B-FE50-4BC0-1FAA403F7633}"/>
              </a:ext>
            </a:extLst>
          </p:cNvPr>
          <p:cNvSpPr txBox="1"/>
          <p:nvPr/>
        </p:nvSpPr>
        <p:spPr>
          <a:xfrm>
            <a:off x="85847" y="307938"/>
            <a:ext cx="340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2-5.  </a:t>
            </a:r>
            <a:r>
              <a:rPr lang="ko-KR" altLang="en-US" dirty="0"/>
              <a:t>컨트롤박스 </a:t>
            </a:r>
            <a:r>
              <a:rPr lang="en-US" altLang="ko-KR" dirty="0"/>
              <a:t>LCD </a:t>
            </a:r>
            <a:r>
              <a:rPr lang="ko-KR" altLang="en-US" dirty="0"/>
              <a:t>화면설계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31F685-8EA7-FEA1-8A81-BE319D0CC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839" y="1826698"/>
            <a:ext cx="4881355" cy="32132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5FD424-B796-9DED-3F3A-62223AE1B010}"/>
              </a:ext>
            </a:extLst>
          </p:cNvPr>
          <p:cNvSpPr txBox="1"/>
          <p:nvPr/>
        </p:nvSpPr>
        <p:spPr>
          <a:xfrm>
            <a:off x="2536872" y="5692774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자동모드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40076-07B8-4EB4-7F7C-DDC9E88916B7}"/>
              </a:ext>
            </a:extLst>
          </p:cNvPr>
          <p:cNvSpPr txBox="1"/>
          <p:nvPr/>
        </p:nvSpPr>
        <p:spPr>
          <a:xfrm>
            <a:off x="8343671" y="555973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수동모드 </a:t>
            </a:r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35EFB-34C4-A05F-8A82-698240037485}"/>
              </a:ext>
            </a:extLst>
          </p:cNvPr>
          <p:cNvSpPr txBox="1"/>
          <p:nvPr/>
        </p:nvSpPr>
        <p:spPr>
          <a:xfrm>
            <a:off x="443317" y="697986"/>
            <a:ext cx="999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INPUT</a:t>
            </a:r>
            <a:r>
              <a:rPr lang="ko-KR" altLang="en-US" dirty="0" err="1"/>
              <a:t>센서값을</a:t>
            </a:r>
            <a:r>
              <a:rPr lang="ko-KR" altLang="en-US" dirty="0"/>
              <a:t> 받아 적재된 </a:t>
            </a:r>
            <a:r>
              <a:rPr lang="ko-KR" altLang="en-US" dirty="0" err="1"/>
              <a:t>센서값으로</a:t>
            </a:r>
            <a:r>
              <a:rPr lang="en-US" altLang="ko-KR" dirty="0"/>
              <a:t> </a:t>
            </a:r>
            <a:r>
              <a:rPr lang="ko-KR" altLang="en-US" dirty="0"/>
              <a:t>자동모드</a:t>
            </a:r>
            <a:r>
              <a:rPr lang="en-US" altLang="ko-KR" dirty="0"/>
              <a:t>/</a:t>
            </a:r>
            <a:r>
              <a:rPr lang="ko-KR" altLang="en-US" dirty="0"/>
              <a:t>수동모드로 </a:t>
            </a:r>
            <a:r>
              <a:rPr lang="en-US" altLang="ko-KR" dirty="0"/>
              <a:t>OUTPUT</a:t>
            </a:r>
            <a:r>
              <a:rPr lang="ko-KR" altLang="en-US" dirty="0"/>
              <a:t>센서를 제어할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5C5856-C63E-2D99-FA9F-246F312D1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94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원통형 16">
            <a:extLst>
              <a:ext uri="{FF2B5EF4-FFF2-40B4-BE49-F238E27FC236}">
                <a16:creationId xmlns:a16="http://schemas.microsoft.com/office/drawing/2014/main" id="{0EB1EA48-3221-FFC4-5125-BAE0899987A1}"/>
              </a:ext>
            </a:extLst>
          </p:cNvPr>
          <p:cNvSpPr/>
          <p:nvPr/>
        </p:nvSpPr>
        <p:spPr>
          <a:xfrm>
            <a:off x="8024409" y="1665516"/>
            <a:ext cx="1467394" cy="1665509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10.5.23-MariaDB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6A871C-CC1D-E69D-AA46-936652C77A2A}"/>
              </a:ext>
            </a:extLst>
          </p:cNvPr>
          <p:cNvSpPr/>
          <p:nvPr/>
        </p:nvSpPr>
        <p:spPr>
          <a:xfrm>
            <a:off x="2434593" y="3429000"/>
            <a:ext cx="7057210" cy="6433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Raspbian GNU/Linux 11 (bullseye)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9FCF0F-AAC5-52FD-4AAE-736706C9114B}"/>
              </a:ext>
            </a:extLst>
          </p:cNvPr>
          <p:cNvSpPr/>
          <p:nvPr/>
        </p:nvSpPr>
        <p:spPr>
          <a:xfrm>
            <a:off x="2434593" y="2893421"/>
            <a:ext cx="2119446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Flask 1.1.2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4ABF71-6AFD-480D-428E-F61D18F972E9}"/>
              </a:ext>
            </a:extLst>
          </p:cNvPr>
          <p:cNvSpPr/>
          <p:nvPr/>
        </p:nvSpPr>
        <p:spPr>
          <a:xfrm>
            <a:off x="4673782" y="2893421"/>
            <a:ext cx="3229795" cy="4376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Apache/2.4.56 (Raspbian)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120082-DD8D-D098-8EAB-FF4EACF1E767}"/>
              </a:ext>
            </a:extLst>
          </p:cNvPr>
          <p:cNvSpPr/>
          <p:nvPr/>
        </p:nvSpPr>
        <p:spPr>
          <a:xfrm>
            <a:off x="2555425" y="2276203"/>
            <a:ext cx="2506971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YOLOv5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8B41C-F7CE-ACC5-016A-FCEFD54C4B04}"/>
              </a:ext>
            </a:extLst>
          </p:cNvPr>
          <p:cNvSpPr/>
          <p:nvPr/>
        </p:nvSpPr>
        <p:spPr>
          <a:xfrm>
            <a:off x="2555426" y="1786348"/>
            <a:ext cx="2506972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Dashboard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B9F994-0EAC-630E-AD5C-56D50909EEF6}"/>
              </a:ext>
            </a:extLst>
          </p:cNvPr>
          <p:cNvSpPr/>
          <p:nvPr/>
        </p:nvSpPr>
        <p:spPr>
          <a:xfrm>
            <a:off x="2434593" y="1711235"/>
            <a:ext cx="5468984" cy="1110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40ABF4-4C92-ECF5-9981-BBEA7BAFFCC7}"/>
              </a:ext>
            </a:extLst>
          </p:cNvPr>
          <p:cNvSpPr/>
          <p:nvPr/>
        </p:nvSpPr>
        <p:spPr>
          <a:xfrm>
            <a:off x="5138604" y="1809210"/>
            <a:ext cx="2688767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Pi</a:t>
            </a:r>
            <a:r>
              <a:rPr lang="ko-KR" altLang="en-US" dirty="0"/>
              <a:t> </a:t>
            </a:r>
            <a:r>
              <a:rPr lang="en-US" altLang="ko-KR" dirty="0"/>
              <a:t>Camera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696B48-7197-5B74-40EB-1306F71AEB41}"/>
              </a:ext>
            </a:extLst>
          </p:cNvPr>
          <p:cNvSpPr/>
          <p:nvPr/>
        </p:nvSpPr>
        <p:spPr>
          <a:xfrm>
            <a:off x="5138604" y="2305597"/>
            <a:ext cx="2688767" cy="4376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해충감지</a:t>
            </a:r>
          </a:p>
        </p:txBody>
      </p:sp>
      <p:sp>
        <p:nvSpPr>
          <p:cNvPr id="26" name="실행 단추: 동영상 2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7F572A4-B93E-7E34-D6F3-181302B1CDE0}"/>
              </a:ext>
            </a:extLst>
          </p:cNvPr>
          <p:cNvSpPr/>
          <p:nvPr/>
        </p:nvSpPr>
        <p:spPr>
          <a:xfrm>
            <a:off x="8482695" y="4862644"/>
            <a:ext cx="1227908" cy="836023"/>
          </a:xfrm>
          <a:prstGeom prst="actionButtonMovi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C155BE3-8573-C799-5953-3274FC323946}"/>
              </a:ext>
            </a:extLst>
          </p:cNvPr>
          <p:cNvSpPr/>
          <p:nvPr/>
        </p:nvSpPr>
        <p:spPr>
          <a:xfrm>
            <a:off x="2248452" y="1479369"/>
            <a:ext cx="7462151" cy="3115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B3E57B-439B-E1AA-45BC-1B96D4F44A7A}"/>
              </a:ext>
            </a:extLst>
          </p:cNvPr>
          <p:cNvSpPr txBox="1"/>
          <p:nvPr/>
        </p:nvSpPr>
        <p:spPr>
          <a:xfrm>
            <a:off x="5062396" y="4133931"/>
            <a:ext cx="170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Raspberry Pi 4</a:t>
            </a:r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7B0141D-0004-29E8-6B88-7C601F8AE948}"/>
              </a:ext>
            </a:extLst>
          </p:cNvPr>
          <p:cNvCxnSpPr>
            <a:stCxn id="27" idx="2"/>
            <a:endCxn id="26" idx="2"/>
          </p:cNvCxnSpPr>
          <p:nvPr/>
        </p:nvCxnSpPr>
        <p:spPr>
          <a:xfrm rot="16200000" flipH="1">
            <a:off x="6888213" y="3686173"/>
            <a:ext cx="685797" cy="250316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6CAC02-0D89-0651-E86E-ADB4AAD03531}"/>
              </a:ext>
            </a:extLst>
          </p:cNvPr>
          <p:cNvSpPr txBox="1"/>
          <p:nvPr/>
        </p:nvSpPr>
        <p:spPr>
          <a:xfrm>
            <a:off x="6117864" y="4793759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USB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9A2E2C-7B20-FBD8-E4F9-7E47CC82BC60}"/>
              </a:ext>
            </a:extLst>
          </p:cNvPr>
          <p:cNvSpPr txBox="1"/>
          <p:nvPr/>
        </p:nvSpPr>
        <p:spPr>
          <a:xfrm>
            <a:off x="3277151" y="5837311"/>
            <a:ext cx="447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Raspberry Pi (</a:t>
            </a:r>
            <a:r>
              <a:rPr lang="ko-KR" altLang="en-US" dirty="0" err="1"/>
              <a:t>서브대쉬보드</a:t>
            </a:r>
            <a:r>
              <a:rPr lang="en-US" altLang="ko-KR" dirty="0"/>
              <a:t>/</a:t>
            </a:r>
            <a:r>
              <a:rPr lang="ko-KR" altLang="en-US" dirty="0"/>
              <a:t>해충감지</a:t>
            </a:r>
            <a:r>
              <a:rPr lang="en-US" altLang="ko-KR" dirty="0"/>
              <a:t>) -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6EEB6-35F6-0C23-1CB1-99C4113BD04D}"/>
              </a:ext>
            </a:extLst>
          </p:cNvPr>
          <p:cNvSpPr txBox="1"/>
          <p:nvPr/>
        </p:nvSpPr>
        <p:spPr>
          <a:xfrm>
            <a:off x="838882" y="751691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 </a:t>
            </a:r>
            <a:r>
              <a:rPr lang="ko-KR" altLang="en-US" dirty="0"/>
              <a:t>전체구성도</a:t>
            </a:r>
            <a:r>
              <a:rPr lang="en-US" altLang="ko-KR" dirty="0"/>
              <a:t>(</a:t>
            </a:r>
            <a:r>
              <a:rPr lang="ko-KR" altLang="en-US" dirty="0"/>
              <a:t>해충감지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4F515AE-7588-ACA4-0CB3-1C2954A99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171" y="21307"/>
            <a:ext cx="783216" cy="68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69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534</Words>
  <Application>Microsoft Office PowerPoint</Application>
  <PresentationFormat>와이드스크린</PresentationFormat>
  <Paragraphs>111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AI Farm 완료보고서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성장과정CCTV&amp;센서제어&amp;차트 </dc:title>
  <dc:creator>Administrator</dc:creator>
  <cp:lastModifiedBy>Administrator</cp:lastModifiedBy>
  <cp:revision>8</cp:revision>
  <dcterms:created xsi:type="dcterms:W3CDTF">2024-03-30T04:55:36Z</dcterms:created>
  <dcterms:modified xsi:type="dcterms:W3CDTF">2024-03-30T06:47:37Z</dcterms:modified>
</cp:coreProperties>
</file>